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86" d="100"/>
          <a:sy n="86" d="100"/>
        </p:scale>
        <p:origin x="33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D99B-9FDB-405B-9B65-29CD81F26E63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2A8-04B8-4622-8C40-244195E29A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2529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D99B-9FDB-405B-9B65-29CD81F26E63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2A8-04B8-4622-8C40-244195E29A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804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D99B-9FDB-405B-9B65-29CD81F26E63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2A8-04B8-4622-8C40-244195E29A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857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D99B-9FDB-405B-9B65-29CD81F26E63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2A8-04B8-4622-8C40-244195E29A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80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D99B-9FDB-405B-9B65-29CD81F26E63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2A8-04B8-4622-8C40-244195E29A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586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D99B-9FDB-405B-9B65-29CD81F26E63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2A8-04B8-4622-8C40-244195E29A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6528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D99B-9FDB-405B-9B65-29CD81F26E63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2A8-04B8-4622-8C40-244195E29A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55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D99B-9FDB-405B-9B65-29CD81F26E63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2A8-04B8-4622-8C40-244195E29A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022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D99B-9FDB-405B-9B65-29CD81F26E63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2A8-04B8-4622-8C40-244195E29A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595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D99B-9FDB-405B-9B65-29CD81F26E63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2A8-04B8-4622-8C40-244195E29A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51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D99B-9FDB-405B-9B65-29CD81F26E63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2A8-04B8-4622-8C40-244195E29A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296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D99B-9FDB-405B-9B65-29CD81F26E63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A72A8-04B8-4622-8C40-244195E29A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658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351584" y="332657"/>
            <a:ext cx="7772400" cy="1470025"/>
          </a:xfrm>
        </p:spPr>
        <p:txBody>
          <a:bodyPr>
            <a:normAutofit/>
          </a:bodyPr>
          <a:lstStyle/>
          <a:p>
            <a:r>
              <a:rPr lang="hu-HU" sz="6600" dirty="0" err="1">
                <a:latin typeface="Brush Script MT" panose="03060802040406070304" pitchFamily="66" charset="0"/>
              </a:rPr>
              <a:t>Vojtina</a:t>
            </a:r>
            <a:r>
              <a:rPr lang="hu-HU" sz="6600" dirty="0">
                <a:latin typeface="Brush Script MT" panose="03060802040406070304" pitchFamily="66" charset="0"/>
              </a:rPr>
              <a:t> versterv</a:t>
            </a:r>
            <a:endParaRPr lang="hu-HU" sz="6600" dirty="0">
              <a:latin typeface="Brush Script MT" panose="03060802040406070304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7" b="100000" l="8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1916832"/>
            <a:ext cx="32004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388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31918" y="188641"/>
            <a:ext cx="5544616" cy="3302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u="sng" dirty="0" smtClean="0">
                <a:latin typeface="Brush Script MT" panose="03060802040406070304" pitchFamily="66" charset="0"/>
              </a:rPr>
              <a:t>Szépség és eszményiség</a:t>
            </a:r>
            <a:r>
              <a:rPr lang="hu-HU" dirty="0" smtClean="0">
                <a:latin typeface="Brush Script MT" panose="03060802040406070304" pitchFamily="66" charset="0"/>
              </a:rPr>
              <a:t>. Minden művészetnek ezt kell megragadnia, Nem a csúfat, a hamisat. Igazságot, és a valóságot kell ábrázolnia. Megragadni a dolgok lényegét-ez az igazság.</a:t>
            </a:r>
          </a:p>
        </p:txBody>
      </p:sp>
      <p:pic>
        <p:nvPicPr>
          <p:cNvPr id="2050" name="Picture 2" descr="D:\29063465_1684470578286675_7725864687614558208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2780928"/>
            <a:ext cx="5688632" cy="346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542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772066" y="116632"/>
            <a:ext cx="8895935" cy="3096344"/>
          </a:xfrm>
        </p:spPr>
        <p:txBody>
          <a:bodyPr>
            <a:noAutofit/>
          </a:bodyPr>
          <a:lstStyle/>
          <a:p>
            <a:r>
              <a:rPr lang="hu-HU" sz="3600" b="0" dirty="0">
                <a:latin typeface="Brush Script MT" panose="03060802040406070304" pitchFamily="66" charset="0"/>
              </a:rPr>
              <a:t>Számomra az </a:t>
            </a:r>
            <a:r>
              <a:rPr lang="hu-HU" sz="3600" b="0" u="sng" dirty="0">
                <a:latin typeface="Brush Script MT" panose="03060802040406070304" pitchFamily="66" charset="0"/>
              </a:rPr>
              <a:t>igazság</a:t>
            </a:r>
            <a:r>
              <a:rPr lang="hu-HU" sz="3600" b="0" dirty="0">
                <a:latin typeface="Brush Script MT" panose="03060802040406070304" pitchFamily="66" charset="0"/>
              </a:rPr>
              <a:t> a legfontosabb. Egy költő feladata az igazságot kimondani, nem megjátszani, hogy minden rendben van, akárcsak Pesten, mit mindenki csak dicsér, de ha figyelmesebben körülnéz, láthatja, hogy a harcok után semmi nem maradt ugyanolyan.</a:t>
            </a:r>
            <a:endParaRPr lang="hu-HU" sz="3600" b="0" dirty="0">
              <a:latin typeface="Brush Script MT" panose="03060802040406070304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4501">
            <a:off x="2008762" y="3990180"/>
            <a:ext cx="4783988" cy="228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:\pest vásár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3324">
            <a:off x="7138665" y="3556575"/>
            <a:ext cx="3384377" cy="218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393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423592" y="188641"/>
            <a:ext cx="6419056" cy="4525963"/>
          </a:xfrm>
        </p:spPr>
        <p:txBody>
          <a:bodyPr/>
          <a:lstStyle/>
          <a:p>
            <a:pPr marL="0" indent="0">
              <a:buNone/>
            </a:pPr>
            <a:r>
              <a:rPr lang="hu-HU" sz="3200" dirty="0">
                <a:latin typeface="Brush Script MT" panose="03060802040406070304" pitchFamily="66" charset="0"/>
              </a:rPr>
              <a:t>Próbálok mindenhez se túl negatívan, se túl pozitívan állni, hogy a </a:t>
            </a:r>
            <a:r>
              <a:rPr lang="hu-HU" sz="3200" u="sng" dirty="0">
                <a:latin typeface="Brush Script MT" panose="03060802040406070304" pitchFamily="66" charset="0"/>
              </a:rPr>
              <a:t>valós képet </a:t>
            </a:r>
            <a:r>
              <a:rPr lang="hu-HU" sz="3200" dirty="0">
                <a:latin typeface="Brush Script MT" panose="03060802040406070304" pitchFamily="66" charset="0"/>
              </a:rPr>
              <a:t>tudjam </a:t>
            </a:r>
            <a:r>
              <a:rPr lang="hu-HU" sz="3200" dirty="0">
                <a:latin typeface="Brush Script MT" panose="03060802040406070304" pitchFamily="66" charset="0"/>
              </a:rPr>
              <a:t>leírni. Nem </a:t>
            </a:r>
            <a:r>
              <a:rPr lang="hu-HU" sz="3200" dirty="0">
                <a:latin typeface="Brush Script MT" panose="03060802040406070304" pitchFamily="66" charset="0"/>
              </a:rPr>
              <a:t>szabad eszményítenem</a:t>
            </a:r>
            <a:r>
              <a:rPr lang="hu-HU" sz="3200" dirty="0">
                <a:latin typeface="Brush Script MT" panose="03060802040406070304" pitchFamily="66" charset="0"/>
              </a:rPr>
              <a:t>. A lényeget kell látnom, és a valóságot.</a:t>
            </a:r>
            <a:r>
              <a:rPr lang="hu-HU" sz="3200" dirty="0">
                <a:latin typeface="Brush Script MT" panose="03060802040406070304" pitchFamily="66" charset="0"/>
              </a:rPr>
              <a:t> Meg kell találnom az idill és a valóság közti helyes arányokat.</a:t>
            </a:r>
          </a:p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83" b="99275" l="15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2826553"/>
            <a:ext cx="2736304" cy="377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5951984" y="447937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Brush Script MT" panose="03060802040406070304" pitchFamily="66" charset="0"/>
              </a:rPr>
              <a:t>Mátyás király-mondái nem igazak</a:t>
            </a:r>
            <a:endParaRPr lang="hu-HU" sz="2800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429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8784976" cy="3312368"/>
          </a:xfrm>
        </p:spPr>
        <p:txBody>
          <a:bodyPr>
            <a:normAutofit/>
          </a:bodyPr>
          <a:lstStyle/>
          <a:p>
            <a:r>
              <a:rPr lang="hu-HU" sz="3600" dirty="0">
                <a:latin typeface="Brush Script MT" panose="03060802040406070304" pitchFamily="66" charset="0"/>
              </a:rPr>
              <a:t>A mai jelenkorra kell gondolnom. Vannak nagyjaink, kikre felnézhet a nemzet, de most nem ők számunkra a fontosak. A jelenben élünk, az antik kultúrát, vagy a régi dicső kort félre kell tennünk, hiszen a </a:t>
            </a:r>
            <a:r>
              <a:rPr lang="hu-HU" sz="3600" u="sng" dirty="0">
                <a:latin typeface="Brush Script MT" panose="03060802040406070304" pitchFamily="66" charset="0"/>
              </a:rPr>
              <a:t>jelennek, s talán a jövőnek írunk. </a:t>
            </a:r>
            <a:endParaRPr lang="hu-HU" sz="3600" u="sng" dirty="0">
              <a:latin typeface="Brush Script MT" panose="03060802040406070304" pitchFamily="66" charset="0"/>
            </a:endParaRPr>
          </a:p>
        </p:txBody>
      </p:sp>
      <p:pic>
        <p:nvPicPr>
          <p:cNvPr id="4098" name="Picture 2" descr="D:\29027829_1684470648286668_7263449803944624128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2938287"/>
            <a:ext cx="23812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29027499_1684471198286613_2186539396235264000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7" y="2809892"/>
            <a:ext cx="2408345" cy="364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8062309" y="5980281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latin typeface="Brush Script MT" panose="03060802040406070304" pitchFamily="66" charset="0"/>
              </a:rPr>
              <a:t>Tiborc-nem létezett</a:t>
            </a:r>
            <a:endParaRPr lang="hu-HU" sz="2800" dirty="0">
              <a:latin typeface="Brush Script MT" panose="03060802040406070304" pitchFamily="66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894137" y="619572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latin typeface="Brush Script MT" panose="03060802040406070304" pitchFamily="66" charset="0"/>
              </a:rPr>
              <a:t>Courbet</a:t>
            </a:r>
            <a:endParaRPr lang="hu-HU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344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Egyéni 1. séma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DC97C"/>
      </a:accent1>
      <a:accent2>
        <a:srgbClr val="FCAE3B"/>
      </a:accent2>
      <a:accent3>
        <a:srgbClr val="855001"/>
      </a:accent3>
      <a:accent4>
        <a:srgbClr val="593500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178</Words>
  <Application>Microsoft Office PowerPoint</Application>
  <PresentationFormat>Szélesvásznú</PresentationFormat>
  <Paragraphs>8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9" baseType="lpstr">
      <vt:lpstr>Arial</vt:lpstr>
      <vt:lpstr>Brush Script MT</vt:lpstr>
      <vt:lpstr>Calibri</vt:lpstr>
      <vt:lpstr>Office-téma</vt:lpstr>
      <vt:lpstr>Vojtina versterv</vt:lpstr>
      <vt:lpstr>PowerPoint-bemutató</vt:lpstr>
      <vt:lpstr>PowerPoint-bemutató</vt:lpstr>
      <vt:lpstr>PowerPoint-bemutató</vt:lpstr>
      <vt:lpstr>A mai jelenkorra kell gondolnom. Vannak nagyjaink, kikre felnézhet a nemzet, de most nem ők számunkra a fontosak. A jelenben élünk, az antik kultúrát, vagy a régi dicső kort félre kell tennünk, hiszen a jelennek, s talán a jövőnek írunk.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Vojtina versterv</dc:title>
  <dc:creator>Sándor Zita</dc:creator>
  <cp:lastModifiedBy>Windows-felhasználó</cp:lastModifiedBy>
  <cp:revision>12</cp:revision>
  <dcterms:created xsi:type="dcterms:W3CDTF">2018-03-11T15:44:12Z</dcterms:created>
  <dcterms:modified xsi:type="dcterms:W3CDTF">2018-03-11T20:38:13Z</dcterms:modified>
</cp:coreProperties>
</file>