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54" autoAdjust="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816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09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9381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602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691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257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98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347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758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161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917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A5E95-8A47-4519-A0C2-7CEE2E0A954D}" type="datetimeFigureOut">
              <a:rPr lang="hu-HU" smtClean="0"/>
              <a:t>2021. 05. 02.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7A3D5-AE88-4EEF-BECA-9A102D0E83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611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73579"/>
            <a:ext cx="9144000" cy="103277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Básti Lajos élete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0025" y="1606349"/>
            <a:ext cx="5895975" cy="1655762"/>
          </a:xfrm>
          <a:solidFill>
            <a:schemeClr val="bg1">
              <a:alpha val="33000"/>
            </a:schemeClr>
          </a:solidFill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Básti Lajos, született: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Berger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Kossuth-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díjas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magyar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színész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főiskolai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tanár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Őt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tartják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20.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század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egyik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legszebben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beszélő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magyar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színészének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575" y="1606349"/>
            <a:ext cx="3171825" cy="4212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FD148DD-0946-43B8-BF46-2D56D652B146}"/>
              </a:ext>
            </a:extLst>
          </p:cNvPr>
          <p:cNvSpPr txBox="1"/>
          <p:nvPr/>
        </p:nvSpPr>
        <p:spPr>
          <a:xfrm>
            <a:off x="609600" y="3438808"/>
            <a:ext cx="473765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1935-ben szerzett diplomát a Országos Magyar Királyi Színművészeti Akadémián.</a:t>
            </a:r>
          </a:p>
        </p:txBody>
      </p:sp>
    </p:spTree>
    <p:extLst>
      <p:ext uri="{BB962C8B-B14F-4D97-AF65-F5344CB8AC3E}">
        <p14:creationId xmlns:p14="http://schemas.microsoft.com/office/powerpoint/2010/main" val="7421337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11629"/>
            <a:ext cx="9144000" cy="1032770"/>
          </a:xfrm>
        </p:spPr>
        <p:txBody>
          <a:bodyPr>
            <a:normAutofit/>
          </a:bodyPr>
          <a:lstStyle/>
          <a:p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Básti Lajos és </a:t>
            </a:r>
            <a:r>
              <a:rPr lang="hu-H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Nemzeti 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Színház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92893" y="1937266"/>
            <a:ext cx="6917531" cy="646331"/>
          </a:xfrm>
          <a:prstGeom prst="rect">
            <a:avLst/>
          </a:prstGeom>
          <a:solidFill>
            <a:schemeClr val="bg1">
              <a:alpha val="2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1945 után a Nemzeti Színházhoz szerződött, amelynek – négy évnyi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víges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kitérőt leszámítva – haláláig tagja, vezető színésze volt.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85825" y="4448175"/>
            <a:ext cx="4772025" cy="17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959644" y="3108977"/>
            <a:ext cx="4772025" cy="1754326"/>
          </a:xfrm>
          <a:prstGeom prst="rect">
            <a:avLst/>
          </a:prstGeom>
          <a:solidFill>
            <a:schemeClr val="bg1"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Közel száz szerepet alakított, a legnagyobbakat elképesztő szériában: százszor volt Csongor és Bánk, négyszázötvenszer Ádám,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háromszázszor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játszott az Ármány és szerelemben, hétszázötvenszer volt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Higgins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Shaw Pygmalionjában és 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fair ladyban is.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87" y="1937266"/>
            <a:ext cx="2333625" cy="3295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softEdge rad="1016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30278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73579"/>
            <a:ext cx="9144000" cy="103277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Básti Lajos </a:t>
            </a:r>
            <a:r>
              <a:rPr lang="hu-HU">
                <a:latin typeface="Times New Roman" panose="02020603050405020304" pitchFamily="18" charset="0"/>
                <a:cs typeface="Times New Roman" panose="02020603050405020304" pitchFamily="18" charset="0"/>
              </a:rPr>
              <a:t>online </a:t>
            </a:r>
            <a:r>
              <a:rPr lang="hu-H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kiállítás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040673" y="1606349"/>
            <a:ext cx="8110654" cy="1841236"/>
          </a:xfrm>
          <a:solidFill>
            <a:schemeClr val="bg1">
              <a:alpha val="34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Témái 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színpadi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szerepei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-filmjei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-szinkron szerepei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9BA12BF-80BD-42C7-8AE0-19E32C73A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673" y="3709030"/>
            <a:ext cx="3085242" cy="3085242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0DC3627-E604-4967-9C1D-B79A918E1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781427"/>
            <a:ext cx="3988827" cy="28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1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73579"/>
            <a:ext cx="9144000" cy="1032770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Színpadi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szerepei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471" y="1606349"/>
            <a:ext cx="4427095" cy="625188"/>
          </a:xfrm>
          <a:solidFill>
            <a:schemeClr val="bg1">
              <a:alpha val="71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Kosztolányi Dezső–Lakatos László: Édes Anna....Jancsi úrfi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C3D8096-5C01-4225-B455-32D74FE01B91}"/>
              </a:ext>
            </a:extLst>
          </p:cNvPr>
          <p:cNvSpPr txBox="1"/>
          <p:nvPr/>
        </p:nvSpPr>
        <p:spPr>
          <a:xfrm>
            <a:off x="254833" y="2315953"/>
            <a:ext cx="4002373" cy="64633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Tennessee Williams: Az ifjúság édes madara....Thomas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Finlay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B8DDA17-A3F1-410F-AC4E-2D6AA96F3472}"/>
              </a:ext>
            </a:extLst>
          </p:cNvPr>
          <p:cNvSpPr txBox="1"/>
          <p:nvPr/>
        </p:nvSpPr>
        <p:spPr>
          <a:xfrm>
            <a:off x="254833" y="3249386"/>
            <a:ext cx="3597639" cy="646331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Friedrich Dürrenmatt: Játsszunk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Strindberget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....Edgar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6798E0F-156A-4034-92DB-910DFDB767C2}"/>
              </a:ext>
            </a:extLst>
          </p:cNvPr>
          <p:cNvSpPr txBox="1"/>
          <p:nvPr/>
        </p:nvSpPr>
        <p:spPr>
          <a:xfrm>
            <a:off x="254833" y="4303298"/>
            <a:ext cx="4781862" cy="646331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Katona József: Bánk bán....Petur bán, bihari főispán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A638337-1ECE-4782-A76B-8C5CA84B0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347" y="1606349"/>
            <a:ext cx="3462806" cy="477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19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4296" y="347997"/>
            <a:ext cx="9144000" cy="103277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ilmjei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2543503" y="2908355"/>
            <a:ext cx="9144000" cy="1655762"/>
          </a:xfrm>
          <a:solidFill>
            <a:schemeClr val="bg1">
              <a:alpha val="38000"/>
            </a:schemeClr>
          </a:solidFill>
        </p:spPr>
        <p:txBody>
          <a:bodyPr>
            <a:normAutofit lnSpcReduction="10000"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Butaságom története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magyar nábob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fejjel</a:t>
            </a:r>
          </a:p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Elsietett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házasság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85D33D8-BDE1-4DA7-8CD9-A8F33F67A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3053" y="2493183"/>
            <a:ext cx="2645893" cy="187163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5D9040D1-03AA-4776-B695-8B6D889E7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946" y="1778957"/>
            <a:ext cx="1767993" cy="242032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9651E41E-2FD0-4924-BCAE-82CBBB636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547" y="4191396"/>
            <a:ext cx="2645893" cy="169483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6F3F3FF-DE19-4B13-B198-6C7F8B4E8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7440" y="3851906"/>
            <a:ext cx="1670449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9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73579"/>
            <a:ext cx="9144000" cy="103277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Szinkron szerepei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1837835"/>
            <a:ext cx="9144000" cy="1655762"/>
          </a:xfrm>
          <a:solidFill>
            <a:schemeClr val="bg1">
              <a:alpha val="25000"/>
            </a:schemeClr>
          </a:solidFill>
        </p:spPr>
        <p:txBody>
          <a:bodyPr/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nyomorultak  – Jean Valjean / Champmathieu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1ECAD19-1FAC-48DD-B29E-1DB9805214EB}"/>
              </a:ext>
            </a:extLst>
          </p:cNvPr>
          <p:cNvSpPr txBox="1"/>
          <p:nvPr/>
        </p:nvSpPr>
        <p:spPr>
          <a:xfrm>
            <a:off x="717050" y="4930531"/>
            <a:ext cx="6096000" cy="677108"/>
          </a:xfrm>
          <a:prstGeom prst="rect">
            <a:avLst/>
          </a:prstGeom>
          <a:solidFill>
            <a:schemeClr val="bg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endParaRPr lang="es-ES" dirty="0"/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Királylány a feleségem  - XV. Lajos (Marcel </a:t>
            </a:r>
            <a:r>
              <a:rPr lang="es-E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Herrand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536DF6E-E9A7-4CE6-9C41-90147134FE11}"/>
              </a:ext>
            </a:extLst>
          </p:cNvPr>
          <p:cNvSpPr txBox="1"/>
          <p:nvPr/>
        </p:nvSpPr>
        <p:spPr>
          <a:xfrm>
            <a:off x="745380" y="3658066"/>
            <a:ext cx="6343359" cy="36933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Gilda 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Ballin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Mundson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(George Macready)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64AE975-F22D-4DD5-A912-38E01DC25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429" y="2337180"/>
            <a:ext cx="4827571" cy="35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00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573579"/>
            <a:ext cx="9144000" cy="103277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 :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03882" y="1773238"/>
            <a:ext cx="9144000" cy="1655762"/>
          </a:xfrm>
          <a:solidFill>
            <a:schemeClr val="bg1">
              <a:alpha val="39000"/>
            </a:schemeClr>
          </a:solidFill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http://szinhaz.net/wp-content/uploads/pdf/1997_10.pdf</a:t>
            </a:r>
          </a:p>
        </p:txBody>
      </p:sp>
    </p:spTree>
    <p:extLst>
      <p:ext uri="{BB962C8B-B14F-4D97-AF65-F5344CB8AC3E}">
        <p14:creationId xmlns:p14="http://schemas.microsoft.com/office/powerpoint/2010/main" val="3888951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18747"/>
            <a:ext cx="9144000" cy="103277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figyelmet!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A19A05E9-DE01-4259-BA38-D5FE4DEC65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8072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206</Words>
  <Application>Microsoft Office PowerPoint</Application>
  <PresentationFormat>Szélesvásznú</PresentationFormat>
  <Paragraphs>31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Office-téma</vt:lpstr>
      <vt:lpstr>Básti Lajos élete</vt:lpstr>
      <vt:lpstr>Básti Lajos és a Nemzeti Színház</vt:lpstr>
      <vt:lpstr>Básti Lajos online kiállítás</vt:lpstr>
      <vt:lpstr>Színpadi szerepei</vt:lpstr>
      <vt:lpstr>Filmjei</vt:lpstr>
      <vt:lpstr>Szinkron szerepei</vt:lpstr>
      <vt:lpstr>Források :</vt:lpstr>
      <vt:lpstr>Köszönjük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Bendegúzvagyok</dc:creator>
  <cp:lastModifiedBy>Zsitnyánszki Andrea</cp:lastModifiedBy>
  <cp:revision>15</cp:revision>
  <dcterms:created xsi:type="dcterms:W3CDTF">2021-05-02T14:18:03Z</dcterms:created>
  <dcterms:modified xsi:type="dcterms:W3CDTF">2021-05-02T21:31:18Z</dcterms:modified>
</cp:coreProperties>
</file>