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32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5" autoAdjust="0"/>
    <p:restoredTop sz="94660"/>
  </p:normalViewPr>
  <p:slideViewPr>
    <p:cSldViewPr snapToGrid="0">
      <p:cViewPr varScale="1">
        <p:scale>
          <a:sx n="86" d="100"/>
          <a:sy n="86" d="100"/>
        </p:scale>
        <p:origin x="6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/>
              <a:t>Kattintson ide az alcím mintájának szerkesztéséhez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F5F1901C-D33B-4565-A7E4-5DF903098DB6}" type="datetimeFigureOut">
              <a:rPr lang="hu-HU" smtClean="0"/>
              <a:t>2018. 03. 09.</a:t>
            </a:fld>
            <a:endParaRPr lang="hu-H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627333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901C-D33B-4565-A7E4-5DF903098DB6}" type="datetimeFigureOut">
              <a:rPr lang="hu-HU" smtClean="0"/>
              <a:t>2018. 03. 09.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3282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901C-D33B-4565-A7E4-5DF903098DB6}" type="datetimeFigureOut">
              <a:rPr lang="hu-HU" smtClean="0"/>
              <a:t>2018. 03. 09.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96336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901C-D33B-4565-A7E4-5DF903098DB6}" type="datetimeFigureOut">
              <a:rPr lang="hu-HU" smtClean="0"/>
              <a:t>2018. 03. 09.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9747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F5F1901C-D33B-4565-A7E4-5DF903098DB6}" type="datetimeFigureOut">
              <a:rPr lang="hu-HU" smtClean="0"/>
              <a:t>2018. 03. 09.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168156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901C-D33B-4565-A7E4-5DF903098DB6}" type="datetimeFigureOut">
              <a:rPr lang="hu-HU" smtClean="0"/>
              <a:t>2018. 03. 09.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0252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901C-D33B-4565-A7E4-5DF903098DB6}" type="datetimeFigureOut">
              <a:rPr lang="hu-HU" smtClean="0"/>
              <a:t>2018. 03. 09.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76970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901C-D33B-4565-A7E4-5DF903098DB6}" type="datetimeFigureOut">
              <a:rPr lang="hu-HU" smtClean="0"/>
              <a:t>2018. 03. 09.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13997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901C-D33B-4565-A7E4-5DF903098DB6}" type="datetimeFigureOut">
              <a:rPr lang="hu-HU" smtClean="0"/>
              <a:t>2018. 03. 09.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81963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901C-D33B-4565-A7E4-5DF903098DB6}" type="datetimeFigureOut">
              <a:rPr lang="hu-HU" smtClean="0"/>
              <a:t>2018. 03. 09.</a:t>
            </a:fld>
            <a:endParaRPr lang="hu-H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hu-H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59313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dirty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F5F1901C-D33B-4565-A7E4-5DF903098DB6}" type="datetimeFigureOut">
              <a:rPr lang="hu-HU" smtClean="0"/>
              <a:t>2018. 03. 09.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62973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5F1901C-D33B-4565-A7E4-5DF903098DB6}" type="datetimeFigureOut">
              <a:rPr lang="hu-HU" smtClean="0"/>
              <a:t>2018. 03. 09.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3194745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52867" y="2476500"/>
            <a:ext cx="9068586" cy="2590800"/>
          </a:xfrm>
        </p:spPr>
        <p:txBody>
          <a:bodyPr/>
          <a:lstStyle/>
          <a:p>
            <a:r>
              <a:rPr lang="hu-HU" sz="8000" dirty="0"/>
              <a:t> Útravaló verseimmel</a:t>
            </a:r>
          </a:p>
          <a:p>
            <a:endParaRPr lang="hu-HU" dirty="0">
              <a:cs typeface="Calibri Light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14760" y="4314825"/>
            <a:ext cx="9070848" cy="45720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z="2400" dirty="0"/>
              <a:t>Madách Imre</a:t>
            </a:r>
          </a:p>
          <a:p>
            <a:endParaRPr lang="hu-HU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66748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FFE35C3-3FA0-4979-9C99-751994F5F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400" i="1" dirty="0">
                <a:solidFill>
                  <a:srgbClr val="000000"/>
                </a:solidFill>
              </a:rPr>
              <a:t>Mi játszódott le a fejemben a vers megírása előtt?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E92551F-7F74-408E-9631-4CC9E1ED6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209800"/>
            <a:ext cx="10058400" cy="393192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hu-HU" sz="2200" dirty="0"/>
              <a:t>Mivel életem számottevő részén vagyok már túl, a mélabú és a halál mindig szorosan a nyomomban volt, a hullámvölgyekben elveszítettem lelkesedésemet és hitemet, de mindig felragyogott a nap, és némi reménysugár csillant meg világomban.</a:t>
            </a:r>
            <a:endParaRPr lang="hu-HU"/>
          </a:p>
          <a:p>
            <a:pPr marL="0" indent="0">
              <a:buClr>
                <a:srgbClr val="EEEBE3"/>
              </a:buClr>
              <a:buNone/>
            </a:pPr>
            <a:r>
              <a:rPr lang="hu-HU" sz="2200" dirty="0"/>
              <a:t>Megismertem az emberi lélek sötét és napos oldalát is, és felülemelkedtem az emberek rosszindulatán, mert láttam mögötte a megsebzett lelket.</a:t>
            </a:r>
          </a:p>
          <a:p>
            <a:pPr marL="0" indent="0">
              <a:buClr>
                <a:srgbClr val="EEEBE3"/>
              </a:buClr>
              <a:buNone/>
            </a:pPr>
            <a:r>
              <a:rPr lang="hu-HU" sz="2200" dirty="0"/>
              <a:t>Lelkemet megragadták a világ történései, és ha valami érdekes tűnt </a:t>
            </a:r>
            <a:r>
              <a:rPr lang="hu-HU" sz="2200" dirty="0" err="1"/>
              <a:t>elébem</a:t>
            </a:r>
            <a:r>
              <a:rPr lang="hu-HU" sz="2200" dirty="0"/>
              <a:t>, akaratlanul is a tollért nyúltam.</a:t>
            </a:r>
          </a:p>
          <a:p>
            <a:pPr>
              <a:buClr>
                <a:srgbClr val="EEEBE3"/>
              </a:buClr>
            </a:pPr>
            <a:endParaRPr lang="hu-HU" dirty="0"/>
          </a:p>
          <a:p>
            <a:pPr>
              <a:buClr>
                <a:srgbClr val="EEEBE3"/>
              </a:buClr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59887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97A8BD6-ACAA-4007-BB82-B265037B9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5400" i="1"/>
              <a:t>Versem keletkezésének körülményei</a:t>
            </a:r>
            <a:endParaRPr lang="hu-HU" sz="5400" i="1" dirty="0"/>
          </a:p>
        </p:txBody>
      </p:sp>
      <p:pic>
        <p:nvPicPr>
          <p:cNvPr id="4" name="Kép 4">
            <a:extLst>
              <a:ext uri="{FF2B5EF4-FFF2-40B4-BE49-F238E27FC236}">
                <a16:creationId xmlns:a16="http://schemas.microsoft.com/office/drawing/2014/main" id="{4299B532-753F-4E92-86CA-7115FD21D9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91275" y="2190750"/>
            <a:ext cx="4495800" cy="3371850"/>
          </a:xfrm>
          <a:prstGeom prst="rect">
            <a:avLst/>
          </a:prstGeom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id="{0F746279-3092-448C-B332-0BDB759BDBA5}"/>
              </a:ext>
            </a:extLst>
          </p:cNvPr>
          <p:cNvSpPr txBox="1"/>
          <p:nvPr/>
        </p:nvSpPr>
        <p:spPr>
          <a:xfrm>
            <a:off x="733425" y="2752725"/>
            <a:ext cx="5299830" cy="181588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u-HU" sz="2800" dirty="0"/>
              <a:t>A képen a kedvenc írói alkotóhelyemet láthatod, amelyben gyakran elmélkedem a társadalmat érintő fontos kérdéseken.</a:t>
            </a:r>
          </a:p>
        </p:txBody>
      </p:sp>
    </p:spTree>
    <p:extLst>
      <p:ext uri="{BB962C8B-B14F-4D97-AF65-F5344CB8AC3E}">
        <p14:creationId xmlns:p14="http://schemas.microsoft.com/office/powerpoint/2010/main" val="3138523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C4AC451-0F79-4316-B295-82681F721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09575"/>
            <a:ext cx="10058400" cy="1371600"/>
          </a:xfrm>
        </p:spPr>
        <p:txBody>
          <a:bodyPr>
            <a:normAutofit/>
          </a:bodyPr>
          <a:lstStyle/>
          <a:p>
            <a:r>
              <a:rPr lang="hu-HU" sz="5400" i="1"/>
              <a:t>Általános gondolatok a művemről</a:t>
            </a:r>
            <a:endParaRPr lang="hu-HU" sz="5400" i="1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837F91B-9F82-431B-B604-CD53E17F5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695450"/>
            <a:ext cx="10058400" cy="393192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hu-HU" sz="2200" dirty="0"/>
              <a:t>Az olvasók csupán a vers eszmei szépségére koncentrálnak, nem pedig arra, mi játszódik le a költő lelkében.</a:t>
            </a:r>
            <a:endParaRPr lang="hu-HU"/>
          </a:p>
          <a:p>
            <a:pPr marL="0" indent="0">
              <a:buClr>
                <a:srgbClr val="EEEBE3"/>
              </a:buClr>
              <a:buNone/>
            </a:pPr>
            <a:r>
              <a:rPr lang="hu-HU" sz="2200" dirty="0"/>
              <a:t>Miután a költő megalkotta </a:t>
            </a:r>
            <a:r>
              <a:rPr lang="hu-HU" sz="2200" dirty="0" err="1"/>
              <a:t>művét</a:t>
            </a:r>
            <a:r>
              <a:rPr lang="hu-HU" sz="2200" dirty="0"/>
              <a:t>, ő szinte feledésbe vész, helyette a figyelem a költeményére összpontosul.</a:t>
            </a:r>
          </a:p>
          <a:p>
            <a:pPr marL="0" indent="0">
              <a:buClr>
                <a:srgbClr val="EEEBE3"/>
              </a:buClr>
              <a:buNone/>
            </a:pPr>
            <a:r>
              <a:rPr lang="hu-HU" sz="2200" dirty="0"/>
              <a:t>Elsődleges célom, hogy a </a:t>
            </a:r>
            <a:r>
              <a:rPr lang="hu-HU" sz="2200" err="1"/>
              <a:t>műveim</a:t>
            </a:r>
            <a:r>
              <a:rPr lang="hu-HU" sz="2200" dirty="0"/>
              <a:t> fennmaradjanak az utókor számára, valamint a lényemben terjengő gondolatokat se tudják figyelmen kívül hagyni.</a:t>
            </a:r>
          </a:p>
          <a:p>
            <a:pPr marL="0" indent="0">
              <a:buClr>
                <a:srgbClr val="EEEBE3"/>
              </a:buClr>
              <a:buNone/>
            </a:pPr>
            <a:r>
              <a:rPr lang="hu-HU" sz="2200" dirty="0"/>
              <a:t>Az olvasó akkor tudja igazán értékelni a verset, ha azonos érzelmek játszódnak le a lelkében, és ezáltal dicsőül meg igazán a költő múltja.</a:t>
            </a:r>
          </a:p>
          <a:p>
            <a:pPr marL="0" indent="0">
              <a:buClr>
                <a:srgbClr val="EEEBE3"/>
              </a:buClr>
              <a:buNone/>
            </a:pPr>
            <a:r>
              <a:rPr lang="hu-HU" sz="2200" dirty="0"/>
              <a:t>Amíg zajlik az élet, addig az ifjúság által felvirágzik a költő neve, s a síron túl is jut neki a dicsőségből.</a:t>
            </a:r>
          </a:p>
        </p:txBody>
      </p:sp>
    </p:spTree>
    <p:extLst>
      <p:ext uri="{BB962C8B-B14F-4D97-AF65-F5344CB8AC3E}">
        <p14:creationId xmlns:p14="http://schemas.microsoft.com/office/powerpoint/2010/main" val="1107584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B93E372B-60A9-4532-A090-C380B2190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hu-HU" sz="4800" b="1" i="1" dirty="0"/>
              <a:t>Mélyen tisztelt Hazafim,</a:t>
            </a:r>
            <a:r>
              <a:rPr lang="hu-HU" sz="4800" b="1" dirty="0"/>
              <a:t> köszönöm, hogy szerkesztői teendőid mellett időt szántál Reám!</a:t>
            </a:r>
            <a:endParaRPr lang="hu-HU" sz="4800" b="1"/>
          </a:p>
        </p:txBody>
      </p:sp>
    </p:spTree>
    <p:extLst>
      <p:ext uri="{BB962C8B-B14F-4D97-AF65-F5344CB8AC3E}">
        <p14:creationId xmlns:p14="http://schemas.microsoft.com/office/powerpoint/2010/main" val="18950600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zappan">
  <a:themeElements>
    <a:clrScheme name="Szappa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zappa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zappa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0</TotalTime>
  <Words>0</Words>
  <Application>Microsoft Office PowerPoint</Application>
  <PresentationFormat>Szélesvásznú</PresentationFormat>
  <Paragraphs>0</Paragraphs>
  <Slides>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6" baseType="lpstr">
      <vt:lpstr>Szappan</vt:lpstr>
      <vt:lpstr> Útravaló verseimmel </vt:lpstr>
      <vt:lpstr>Mi játszódott le a fejemben a vers megírása előtt?</vt:lpstr>
      <vt:lpstr>Versem keletkezésének körülményei</vt:lpstr>
      <vt:lpstr>Általános gondolatok a művemről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Útravaló verseimmel </dc:title>
  <dc:creator/>
  <cp:lastModifiedBy/>
  <cp:revision>5</cp:revision>
  <dcterms:created xsi:type="dcterms:W3CDTF">2012-08-15T22:11:07Z</dcterms:created>
  <dcterms:modified xsi:type="dcterms:W3CDTF">2018-03-09T09:26:22Z</dcterms:modified>
</cp:coreProperties>
</file>