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377FFF-FB6B-4F5E-9670-8C53436D4F29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001A9D-4F49-4FCF-8699-E55B6CF82BF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Csongor és </a:t>
            </a:r>
            <a:r>
              <a:rPr lang="hu-HU" dirty="0" err="1" smtClean="0"/>
              <a:t>Tünde-Varázsfuvola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2644"/>
            <a:ext cx="1962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24124"/>
            <a:ext cx="3810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82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Mindkettő mű célja az igaz szerelem megtalálása </a:t>
            </a:r>
          </a:p>
          <a:p>
            <a:r>
              <a:rPr lang="hu-HU" dirty="0" smtClean="0"/>
              <a:t>Csongor-Tünde</a:t>
            </a:r>
            <a:br>
              <a:rPr lang="hu-HU" dirty="0" smtClean="0"/>
            </a:br>
            <a:r>
              <a:rPr lang="hu-HU" dirty="0" err="1" smtClean="0"/>
              <a:t>Tamino-Pamina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982244" cy="223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303957" cy="23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7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Közösen járják útjukat:</a:t>
            </a:r>
            <a:br>
              <a:rPr lang="hu-HU" dirty="0" smtClean="0"/>
            </a:br>
            <a:r>
              <a:rPr lang="hu-HU" dirty="0" err="1" smtClean="0"/>
              <a:t>Csongor-Balga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Tamino-Papageno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4836949" cy="322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3282"/>
            <a:ext cx="2501263" cy="30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9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Varázstárgyak:</a:t>
            </a:r>
            <a:br>
              <a:rPr lang="hu-HU" dirty="0" smtClean="0"/>
            </a:br>
            <a:r>
              <a:rPr lang="hu-HU" dirty="0" smtClean="0"/>
              <a:t>Csongor és Tündében: - Palást</a:t>
            </a:r>
            <a:br>
              <a:rPr lang="hu-HU" dirty="0" smtClean="0"/>
            </a:br>
            <a:r>
              <a:rPr lang="hu-HU" dirty="0" smtClean="0"/>
              <a:t>                                         - Bocskor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       - Ostor</a:t>
            </a:r>
          </a:p>
          <a:p>
            <a:r>
              <a:rPr lang="hu-HU" dirty="0" smtClean="0"/>
              <a:t>Varázsfuvolában:- Varázsfuvola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- Harangjáték</a:t>
            </a:r>
          </a:p>
          <a:p>
            <a:endParaRPr lang="hu-H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720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4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Balgának és </a:t>
            </a:r>
            <a:r>
              <a:rPr lang="hu-HU" dirty="0" err="1" smtClean="0"/>
              <a:t>Papagenonak</a:t>
            </a:r>
            <a:r>
              <a:rPr lang="hu-HU" dirty="0" smtClean="0"/>
              <a:t> a karaktere megegyezik: egyszerű karakterek</a:t>
            </a:r>
          </a:p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212661" cy="347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52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Éj toposz </a:t>
            </a:r>
            <a:br>
              <a:rPr lang="hu-HU" dirty="0" smtClean="0"/>
            </a:br>
            <a:r>
              <a:rPr lang="hu-HU" dirty="0" smtClean="0"/>
              <a:t>Halál </a:t>
            </a:r>
            <a:r>
              <a:rPr lang="hu-HU" dirty="0" err="1" smtClean="0"/>
              <a:t>szimbolum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84" y="3068960"/>
            <a:ext cx="5649144" cy="36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8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28</Words>
  <Application>Microsoft Office PowerPoint</Application>
  <PresentationFormat>Diavetítés a képernyőre (4:3 oldalarány)</PresentationFormat>
  <Paragraphs>10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Hegycsúcs</vt:lpstr>
      <vt:lpstr>Csongor és Tünde-Varázsfuvola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Tünde-Varázsfuvola</dc:title>
  <dc:creator>PC</dc:creator>
  <cp:lastModifiedBy>PC</cp:lastModifiedBy>
  <cp:revision>4</cp:revision>
  <dcterms:created xsi:type="dcterms:W3CDTF">2016-04-24T18:41:26Z</dcterms:created>
  <dcterms:modified xsi:type="dcterms:W3CDTF">2016-04-24T19:17:44Z</dcterms:modified>
</cp:coreProperties>
</file>