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7FFCFC-805C-41AA-A8AC-8C33E67ED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dirty="0" err="1"/>
              <a:t>Vojtina</a:t>
            </a:r>
            <a:r>
              <a:rPr lang="hu-HU" altLang="hu-HU" dirty="0"/>
              <a:t> ars poeticája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09F31E6-EB47-4653-9077-0FBCE9A63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14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718D80-45E6-417C-A454-93CC29B8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Megírás célja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D236D3-D271-4530-A372-CF4E99D14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Rossz költők árasztják el a sajtót. </a:t>
            </a:r>
          </a:p>
          <a:p>
            <a:r>
              <a:rPr lang="hu-HU" dirty="0"/>
              <a:t>Tiltakozás </a:t>
            </a:r>
            <a:r>
              <a:rPr lang="hu-HU" dirty="0" err="1"/>
              <a:t>Vojtina</a:t>
            </a:r>
            <a:r>
              <a:rPr lang="hu-HU" dirty="0"/>
              <a:t> Mátyás munkája ellen. </a:t>
            </a:r>
          </a:p>
          <a:p>
            <a:r>
              <a:rPr lang="hu-HU" dirty="0"/>
              <a:t>Önirónia alkalmazása. </a:t>
            </a:r>
          </a:p>
          <a:p>
            <a:r>
              <a:rPr lang="hu-HU" dirty="0"/>
              <a:t>Tiltakozás a sivár naturalizmus ellen.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142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6E8269-864A-40C8-97B6-93B4DE1C9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Realizmus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869A59-BA85-4992-9383-A9B10575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Pest és Buda bemutatása. </a:t>
            </a:r>
          </a:p>
          <a:p>
            <a:r>
              <a:rPr lang="hu-HU" dirty="0"/>
              <a:t>A fővárosképének megjelenítése.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4321471-5F26-4FB2-8ADE-FB4C4C97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67563"/>
            <a:ext cx="4161692" cy="31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9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834DB6-4798-4C4A-BA45-1CC19638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Természet és történelem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3C40A8-21F0-4D2F-82D6-8EE84BC6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Természeti képek alkalmazása. </a:t>
            </a:r>
          </a:p>
          <a:p>
            <a:r>
              <a:rPr lang="hu-HU" dirty="0"/>
              <a:t>Utalás Mátyás királyra.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651E4A8-FA87-4612-B4C8-25507F956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56932"/>
            <a:ext cx="4911564" cy="34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AAD2BF-85D7-42A0-8186-2FC2B19BD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Stílus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2F2DE1-0019-4970-9DE6-25BB2011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romantika és a realizmus alkalmazása.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F9E6F7-D2AE-4C65-B3AD-EB251C76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98" y="2556932"/>
            <a:ext cx="4338713" cy="28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43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56</Words>
  <Application>Microsoft Office PowerPoint</Application>
  <PresentationFormat>Szélesvásznú</PresentationFormat>
  <Paragraphs>14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Organikus</vt:lpstr>
      <vt:lpstr>Vojtina ars poeticája</vt:lpstr>
      <vt:lpstr>Megírás célja</vt:lpstr>
      <vt:lpstr>Realizmus</vt:lpstr>
      <vt:lpstr>Természet és történelem </vt:lpstr>
      <vt:lpstr>Stílus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Vojtina ars poeticája</dc:title>
  <dc:creator>EDU_JFXO_3295@diakoffice.onmicrosoft.com</dc:creator>
  <cp:lastModifiedBy>EDU_JFXO_3295@diakoffice.onmicrosoft.com</cp:lastModifiedBy>
  <cp:revision>4</cp:revision>
  <dcterms:created xsi:type="dcterms:W3CDTF">2018-03-10T17:33:17Z</dcterms:created>
  <dcterms:modified xsi:type="dcterms:W3CDTF">2018-03-11T10:45:11Z</dcterms:modified>
</cp:coreProperties>
</file>