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23AD89-19DE-4653-8DBD-513B010E63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Útravaló verseim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1B09A3D-6828-4C23-B52F-164ABBF5FF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21605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BF17870-9D26-474C-ACF9-33692F04A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Megírás célja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709ABDB-E452-4594-BAA1-B125EC42F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/>
              <a:t>A megírás célja: Összefoglalás a készülő verseskötethez. </a:t>
            </a:r>
          </a:p>
          <a:p>
            <a:endParaRPr lang="hu-HU" sz="2800" dirty="0"/>
          </a:p>
          <a:p>
            <a:r>
              <a:rPr lang="hu-HU" sz="2800" dirty="0"/>
              <a:t>Eddigi munkásságom megírása. </a:t>
            </a:r>
          </a:p>
          <a:p>
            <a:r>
              <a:rPr lang="hu-HU" sz="2800" dirty="0"/>
              <a:t>Érzéseim kifejezése. </a:t>
            </a:r>
          </a:p>
          <a:p>
            <a:r>
              <a:rPr lang="hu-HU" sz="2800" dirty="0"/>
              <a:t>Múlt és jövő összefoglalása.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34023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FF24533-627B-4AE7-946F-6876E5CE2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Megírás célja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0F569BC-1B68-4EBF-8C4D-4BBC35F28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/>
              <a:t>Jövőbe tekintés – elmúlás megjelenése. </a:t>
            </a:r>
          </a:p>
          <a:p>
            <a:r>
              <a:rPr lang="hu-HU" sz="2400" dirty="0"/>
              <a:t>Hasonlatok megjelenítése a természeten keresztül. 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EDB0269E-1164-4452-A5DE-D718F9D863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034" y="3164785"/>
            <a:ext cx="5102181" cy="361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390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5038AF4-A156-494A-9DED-426D7F80C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Fő cél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BCA76F0-7F7E-40B9-A228-5D807F287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/>
              <a:t>Az ember tragédiájának összefoglalása.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4BFF029D-E49B-4E41-B636-C2D64C6F7F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5924" y="1448972"/>
            <a:ext cx="3216076" cy="4957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882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98791C1-B687-468C-9CC0-4E483C72D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Érzések kifejezése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926CA1D-EA5B-45CD-A76D-68B98842E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400" dirty="0"/>
              <a:t>Az élet örömeinek ábrázolása. </a:t>
            </a:r>
          </a:p>
          <a:p>
            <a:pPr marL="0" indent="0">
              <a:buNone/>
            </a:pPr>
            <a:r>
              <a:rPr lang="hu-HU" sz="2400" dirty="0"/>
              <a:t>A csalódások, kudarcok bemutatása.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43378068"/>
      </p:ext>
    </p:extLst>
  </p:cSld>
  <p:clrMapOvr>
    <a:masterClrMapping/>
  </p:clrMapOvr>
</p:sld>
</file>

<file path=ppt/theme/theme1.xml><?xml version="1.0" encoding="utf-8"?>
<a:theme xmlns:a="http://schemas.openxmlformats.org/drawingml/2006/main" name="Szálak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106</TotalTime>
  <Words>59</Words>
  <Application>Microsoft Office PowerPoint</Application>
  <PresentationFormat>Szélesvásznú</PresentationFormat>
  <Paragraphs>15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Szálak</vt:lpstr>
      <vt:lpstr>Útravaló verseim</vt:lpstr>
      <vt:lpstr>Megírás célja</vt:lpstr>
      <vt:lpstr>Megírás célja</vt:lpstr>
      <vt:lpstr>Fő cél</vt:lpstr>
      <vt:lpstr>Érzések kifejezése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EDU_JFXO_3295@diakoffice.onmicrosoft.com</dc:creator>
  <cp:lastModifiedBy>EDU_JFXO_3295@diakoffice.onmicrosoft.com</cp:lastModifiedBy>
  <cp:revision>10</cp:revision>
  <dcterms:created xsi:type="dcterms:W3CDTF">2018-03-09T19:29:06Z</dcterms:created>
  <dcterms:modified xsi:type="dcterms:W3CDTF">2018-03-11T10:45:33Z</dcterms:modified>
</cp:coreProperties>
</file>