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9D6E05F-FA4A-4948-A6E6-34421F9B31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Az ember tragédiája, </a:t>
            </a:r>
            <a:r>
              <a:rPr lang="hu-HU" dirty="0" err="1"/>
              <a:t>Pauly</a:t>
            </a:r>
            <a:r>
              <a:rPr lang="hu-HU" dirty="0"/>
              <a:t> Ede rendezésében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5DB68F3-4040-4089-A8E2-3108D38BC8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85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10DA630-FC6E-47A8-B5AA-9B48A1A8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Paulay</a:t>
            </a:r>
            <a:r>
              <a:rPr lang="hu-HU" dirty="0"/>
              <a:t> Ede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C351B0E-0851-4D16-834B-9458D9CB8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000" dirty="0"/>
              <a:t>1836-ban született. </a:t>
            </a:r>
          </a:p>
          <a:p>
            <a:r>
              <a:rPr lang="hu-HU" sz="2000" dirty="0"/>
              <a:t>Szülei akarata ellenére lépett színészi pályára. </a:t>
            </a:r>
          </a:p>
          <a:p>
            <a:r>
              <a:rPr lang="hu-HU" sz="2000" dirty="0"/>
              <a:t>1863-ban meghívást kapott a Nemzeti Színházba. </a:t>
            </a:r>
          </a:p>
          <a:p>
            <a:r>
              <a:rPr lang="hu-HU" sz="2000" dirty="0"/>
              <a:t>Négy évvel később rendezőnek nevezik ki. </a:t>
            </a:r>
          </a:p>
          <a:p>
            <a:r>
              <a:rPr lang="hu-HU" sz="2000" dirty="0"/>
              <a:t>1878-ban a Nemzeti Színház drámai igazgatójának nevezik ki. </a:t>
            </a:r>
          </a:p>
          <a:p>
            <a:r>
              <a:rPr lang="hu-HU" sz="2000" dirty="0"/>
              <a:t>1883-ban Az ember tragédiájának az ősbemutatóját rendezte.  </a:t>
            </a:r>
          </a:p>
        </p:txBody>
      </p:sp>
      <p:pic>
        <p:nvPicPr>
          <p:cNvPr id="4098" name="Picture 2" descr="Paulay Ede.jpg">
            <a:extLst>
              <a:ext uri="{FF2B5EF4-FFF2-40B4-BE49-F238E27FC236}">
                <a16:creationId xmlns:a16="http://schemas.microsoft.com/office/drawing/2014/main" id="{5601A4F6-E276-4910-BEE1-D85040249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9745" y="338137"/>
            <a:ext cx="2381250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422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724A2E-6D09-4887-8EDA-6AAEA7DA3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rendezés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877EA61-554F-4AF6-B5A0-7ECC21D2A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err="1"/>
              <a:t>Paulay</a:t>
            </a:r>
            <a:r>
              <a:rPr lang="hu-HU" sz="2000" dirty="0"/>
              <a:t> Ede már a bemutató előtt közölte a lapoknak, hogy milyen nehézségei vannak a darabnak. </a:t>
            </a:r>
          </a:p>
          <a:p>
            <a:r>
              <a:rPr lang="hu-HU" dirty="0"/>
              <a:t>Kiváló színészeket választott a darabhoz. </a:t>
            </a:r>
          </a:p>
          <a:p>
            <a:r>
              <a:rPr lang="hu-HU" dirty="0"/>
              <a:t>Hatalmas sikert ért el, </a:t>
            </a:r>
            <a:r>
              <a:rPr lang="hu-HU" dirty="0" err="1"/>
              <a:t>Pauly</a:t>
            </a:r>
            <a:r>
              <a:rPr lang="hu-HU" dirty="0"/>
              <a:t> haláláig 97-szer játszották. </a:t>
            </a:r>
          </a:p>
        </p:txBody>
      </p:sp>
    </p:spTree>
    <p:extLst>
      <p:ext uri="{BB962C8B-B14F-4D97-AF65-F5344CB8AC3E}">
        <p14:creationId xmlns:p14="http://schemas.microsoft.com/office/powerpoint/2010/main" val="3519349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6801A4-F2D6-4D89-BF3A-D60C70F85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Nagy Imre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064B71-21A7-4DAB-8E99-48E686F32D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3158" y="2133599"/>
            <a:ext cx="8915400" cy="3777622"/>
          </a:xfrm>
        </p:spPr>
        <p:txBody>
          <a:bodyPr/>
          <a:lstStyle/>
          <a:p>
            <a:r>
              <a:rPr lang="hu-HU" dirty="0"/>
              <a:t>1849-ben született. </a:t>
            </a:r>
          </a:p>
          <a:p>
            <a:r>
              <a:rPr lang="hu-HU" dirty="0"/>
              <a:t>Kossuth Lajos volt a keresztapja, egyben példaképe. </a:t>
            </a:r>
          </a:p>
          <a:p>
            <a:r>
              <a:rPr lang="hu-HU" dirty="0"/>
              <a:t>1870-től volt tagja a Nemzeti Színháznak. </a:t>
            </a:r>
          </a:p>
          <a:p>
            <a:r>
              <a:rPr lang="hu-HU" dirty="0"/>
              <a:t>Felesége </a:t>
            </a:r>
            <a:r>
              <a:rPr lang="hu-HU" dirty="0" err="1"/>
              <a:t>Benza</a:t>
            </a:r>
            <a:r>
              <a:rPr lang="hu-HU" dirty="0"/>
              <a:t> Ida. </a:t>
            </a:r>
          </a:p>
          <a:p>
            <a:r>
              <a:rPr lang="hu-HU" dirty="0"/>
              <a:t>1883-ban ő játszotta  Ádámot. </a:t>
            </a:r>
          </a:p>
          <a:p>
            <a:r>
              <a:rPr lang="hu-HU" dirty="0"/>
              <a:t>1892-ben megbetegedett . </a:t>
            </a:r>
          </a:p>
          <a:p>
            <a:r>
              <a:rPr lang="hu-HU" dirty="0"/>
              <a:t>1893-ban öngyilkos lett. 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 descr="Nagy Imre 1876 kÃ¶rÃ¼l">
            <a:extLst>
              <a:ext uri="{FF2B5EF4-FFF2-40B4-BE49-F238E27FC236}">
                <a16:creationId xmlns:a16="http://schemas.microsoft.com/office/drawing/2014/main" id="{8E8DCE41-A545-47E6-A99F-A2017BE65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654" y="1115225"/>
            <a:ext cx="2238375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3178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1AB9594-0107-4F05-95B0-01E379306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Jászai Mari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337B6C7-F5DA-41CF-968A-3AC70CFF3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hu-HU" dirty="0"/>
              <a:t>1850-ben született. </a:t>
            </a:r>
          </a:p>
          <a:p>
            <a:r>
              <a:rPr lang="hu-HU" dirty="0"/>
              <a:t>1872-től tagja a Nemzeti Színháznak. </a:t>
            </a:r>
          </a:p>
          <a:p>
            <a:r>
              <a:rPr lang="hu-HU" dirty="0"/>
              <a:t>1902-től a Nemzeti Színház örökös tagja. </a:t>
            </a:r>
          </a:p>
          <a:p>
            <a:r>
              <a:rPr lang="hu-HU" dirty="0"/>
              <a:t>Az elsővilágháború alatt szabadidejében a sérült katonákat látta el. </a:t>
            </a:r>
          </a:p>
          <a:p>
            <a:r>
              <a:rPr lang="hu-HU" dirty="0"/>
              <a:t>1922-ben ünnepelték színészetének ötvenedik évfordulóját. </a:t>
            </a:r>
          </a:p>
          <a:p>
            <a:r>
              <a:rPr lang="hu-HU" dirty="0"/>
              <a:t>Az ember Tragédiájának ősbemutatóján Évát alakította. </a:t>
            </a:r>
          </a:p>
          <a:p>
            <a:r>
              <a:rPr lang="hu-HU" dirty="0"/>
              <a:t>1926-ban hunyt el. </a:t>
            </a:r>
          </a:p>
          <a:p>
            <a:endParaRPr lang="hu-HU" dirty="0"/>
          </a:p>
        </p:txBody>
      </p:sp>
      <p:pic>
        <p:nvPicPr>
          <p:cNvPr id="2052" name="Picture 4" descr="JÃ¡szai Mari">
            <a:extLst>
              <a:ext uri="{FF2B5EF4-FFF2-40B4-BE49-F238E27FC236}">
                <a16:creationId xmlns:a16="http://schemas.microsoft.com/office/drawing/2014/main" id="{9342DD9A-A3D8-4856-861C-6AA20A0710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212" y="183613"/>
            <a:ext cx="1725784" cy="303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80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42B1CFA-0F20-4A0B-A1C7-9624D51E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Gyenes László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3B99A30-7B44-4DCA-9F33-F07C9E04F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1857-ben született. </a:t>
            </a:r>
          </a:p>
          <a:p>
            <a:r>
              <a:rPr lang="hu-HU" dirty="0"/>
              <a:t>1875-ben a Színiakadémia növendéke. </a:t>
            </a:r>
          </a:p>
          <a:p>
            <a:r>
              <a:rPr lang="hu-HU" dirty="0"/>
              <a:t>1882-ben szerződött a Nemzeti Színházhoz. </a:t>
            </a:r>
          </a:p>
          <a:p>
            <a:r>
              <a:rPr lang="hu-HU" dirty="0"/>
              <a:t>1909-ben örökös tagja lett a Nemzeti Színháznak. </a:t>
            </a:r>
          </a:p>
          <a:p>
            <a:r>
              <a:rPr lang="hu-HU" dirty="0"/>
              <a:t>1883-ben ő játszotta Lucifert. </a:t>
            </a:r>
          </a:p>
          <a:p>
            <a:r>
              <a:rPr lang="hu-HU" dirty="0"/>
              <a:t>1924-ben hunyt el. 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3074" name="Picture 2" descr="Gyenes LÃ¡szlÃ³ magyar szÃ­nÃ©sz kb. 40 Ã©vesen.">
            <a:extLst>
              <a:ext uri="{FF2B5EF4-FFF2-40B4-BE49-F238E27FC236}">
                <a16:creationId xmlns:a16="http://schemas.microsoft.com/office/drawing/2014/main" id="{79052207-ECC0-4327-B52C-382FF8EE5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5237" y="536187"/>
            <a:ext cx="2619375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795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D9A8A4B-3C53-4B03-A2CE-C3ADEFFB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Jelentősége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13809AC-4CF9-4CC2-9751-A7ADCAEE1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darab bemutatásakor még úgy vélték, hogy nem színpadra való. </a:t>
            </a:r>
          </a:p>
          <a:p>
            <a:r>
              <a:rPr lang="hu-HU" dirty="0"/>
              <a:t>Hatalmas sikert ért el az első rendezés, köszönhetően az újszerű elemek alkalmazásának. </a:t>
            </a:r>
          </a:p>
          <a:p>
            <a:r>
              <a:rPr lang="hu-HU" dirty="0"/>
              <a:t>Számtalan feldolgozása készült el. </a:t>
            </a:r>
          </a:p>
          <a:p>
            <a:r>
              <a:rPr lang="hu-HU" dirty="0"/>
              <a:t>A magyar irodalom ikonikus darabja lett. </a:t>
            </a:r>
          </a:p>
        </p:txBody>
      </p:sp>
    </p:spTree>
    <p:extLst>
      <p:ext uri="{BB962C8B-B14F-4D97-AF65-F5344CB8AC3E}">
        <p14:creationId xmlns:p14="http://schemas.microsoft.com/office/powerpoint/2010/main" val="2978791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794FF1-C012-4DBD-988E-D04235765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Köszönöm a figyelmet!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36D90D-AD6D-434C-B40D-ADB5A47A5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3947512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243</Words>
  <Application>Microsoft Office PowerPoint</Application>
  <PresentationFormat>Szélesvásznú</PresentationFormat>
  <Paragraphs>41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Szálak</vt:lpstr>
      <vt:lpstr>Az ember tragédiája, Pauly Ede rendezésében</vt:lpstr>
      <vt:lpstr>Paulay Ede </vt:lpstr>
      <vt:lpstr>A rendezés</vt:lpstr>
      <vt:lpstr>Nagy Imre </vt:lpstr>
      <vt:lpstr>Jászai Mari </vt:lpstr>
      <vt:lpstr>Gyenes László</vt:lpstr>
      <vt:lpstr>Jelentősége</vt:lpstr>
      <vt:lpstr>Köszönöm a figyelmet!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ember tragédiája, Pauly Ede rendezésében</dc:title>
  <dc:creator>EDU_JFXO_3295@diakoffice.onmicrosoft.com</dc:creator>
  <cp:lastModifiedBy>EDU_JFXO_3295@diakoffice.onmicrosoft.com</cp:lastModifiedBy>
  <cp:revision>8</cp:revision>
  <dcterms:created xsi:type="dcterms:W3CDTF">2018-04-20T17:46:57Z</dcterms:created>
  <dcterms:modified xsi:type="dcterms:W3CDTF">2018-04-20T19:16:51Z</dcterms:modified>
</cp:coreProperties>
</file>