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F19731-A337-4AF6-80DF-498DC993E334}" type="datetimeFigureOut">
              <a:rPr lang="hu-HU" smtClean="0"/>
              <a:t>2022. 03. 20.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123C62-E01D-4F03-8E06-4B585FA3417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8229600" cy="1424136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chemeClr val="bg1"/>
                </a:solidFill>
                <a:latin typeface="Bookman Old Style" pitchFamily="18" charset="0"/>
              </a:rPr>
              <a:t>Tamási Áron </a:t>
            </a:r>
            <a:br>
              <a:rPr lang="hu-HU" i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hu-HU" i="1" dirty="0" smtClean="0">
                <a:solidFill>
                  <a:schemeClr val="bg1"/>
                </a:solidFill>
                <a:latin typeface="Bookman Old Style" pitchFamily="18" charset="0"/>
              </a:rPr>
              <a:t>Ősbemutató</a:t>
            </a:r>
            <a:endParaRPr lang="hu-HU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499992" y="2708920"/>
            <a:ext cx="4067944" cy="1752600"/>
          </a:xfrm>
        </p:spPr>
        <p:txBody>
          <a:bodyPr/>
          <a:lstStyle/>
          <a:p>
            <a:r>
              <a:rPr lang="hu-HU" sz="1800" dirty="0" smtClean="0">
                <a:solidFill>
                  <a:schemeClr val="bg1"/>
                </a:solidFill>
              </a:rPr>
              <a:t>„Mennyi szépség,mennyi ember igazság,mennyi lélek árad itt Tamási Bőségszarujából!”</a:t>
            </a:r>
            <a:endParaRPr lang="hu-H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Ősvigasztlás</a:t>
            </a:r>
            <a:br>
              <a:rPr lang="hu-HU" dirty="0" smtClean="0"/>
            </a:br>
            <a:r>
              <a:rPr lang="hu-HU" dirty="0" smtClean="0"/>
              <a:t>1924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690864" cy="4497363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bg1"/>
                </a:solidFill>
              </a:rPr>
              <a:t>Az ősvigasztalás című mű a „komor és darabos </a:t>
            </a:r>
            <a:r>
              <a:rPr lang="hu-HU" sz="2000" dirty="0" smtClean="0">
                <a:solidFill>
                  <a:schemeClr val="bg1"/>
                </a:solidFill>
              </a:rPr>
              <a:t>vázlat” színtere.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Színmű négy jelenésben</a:t>
            </a:r>
            <a:r>
              <a:rPr lang="hu-HU" sz="2000" dirty="0" smtClean="0">
                <a:solidFill>
                  <a:schemeClr val="bg1"/>
                </a:solidFill>
              </a:rPr>
              <a:t>, megelőző </a:t>
            </a:r>
            <a:r>
              <a:rPr lang="hu-HU" sz="2000" dirty="0" smtClean="0">
                <a:solidFill>
                  <a:schemeClr val="bg1"/>
                </a:solidFill>
              </a:rPr>
              <a:t>játékkal</a:t>
            </a:r>
            <a:r>
              <a:rPr lang="hu-HU" sz="20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r>
              <a:rPr lang="hu-HU" sz="2000" dirty="0" smtClean="0">
                <a:solidFill>
                  <a:schemeClr val="bg1"/>
                </a:solidFill>
              </a:rPr>
              <a:t>Ötven év megírása után került nagyközönség elé.</a:t>
            </a:r>
          </a:p>
          <a:p>
            <a:endParaRPr lang="hu-HU" sz="2000" dirty="0" smtClean="0">
              <a:solidFill>
                <a:schemeClr val="bg1"/>
              </a:solidFill>
            </a:endParaRPr>
          </a:p>
          <a:p>
            <a:endParaRPr lang="hu-HU" sz="2000" dirty="0">
              <a:solidFill>
                <a:schemeClr val="bg1"/>
              </a:solidFill>
            </a:endParaRPr>
          </a:p>
        </p:txBody>
      </p:sp>
      <p:pic>
        <p:nvPicPr>
          <p:cNvPr id="5" name="Tartalom helye 4" descr="14651-gulyas-attila-kovacs-frigyes-jaszai-mari-dijas-nagy-robert-balazs-csongor-ragany-misa-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3790161"/>
            <a:ext cx="3522616" cy="2348880"/>
          </a:xfrm>
        </p:spPr>
      </p:pic>
      <p:pic>
        <p:nvPicPr>
          <p:cNvPr id="14338" name="Picture 2" descr="Tamási Áron Ősvigasztalás című művének előadása a Kisfaludy Színházban |  Europea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5688" y="-7284"/>
            <a:ext cx="2808312" cy="380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Székely fás</a:t>
            </a:r>
            <a:br>
              <a:rPr lang="hu-HU" dirty="0" smtClean="0"/>
            </a:br>
            <a:r>
              <a:rPr lang="hu-HU" dirty="0" smtClean="0"/>
              <a:t>1929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Páros jelenet</a:t>
            </a:r>
            <a:r>
              <a:rPr lang="hu-HU" dirty="0" smtClean="0">
                <a:solidFill>
                  <a:schemeClr val="bg1"/>
                </a:solidFill>
              </a:rPr>
              <a:t>, két </a:t>
            </a:r>
            <a:r>
              <a:rPr lang="hu-HU" dirty="0" smtClean="0">
                <a:solidFill>
                  <a:schemeClr val="bg1"/>
                </a:solidFill>
              </a:rPr>
              <a:t>szereplő van benne Emma és </a:t>
            </a:r>
            <a:r>
              <a:rPr lang="hu-HU" dirty="0" smtClean="0">
                <a:solidFill>
                  <a:schemeClr val="bg1"/>
                </a:solidFill>
              </a:rPr>
              <a:t>Gábor.</a:t>
            </a:r>
          </a:p>
          <a:p>
            <a:pPr marL="137160" indent="0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Székely városban játszódik.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" name="Tartalom helye 4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2276872"/>
            <a:ext cx="4427984" cy="29466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Néppártiak</a:t>
            </a:r>
            <a:br>
              <a:rPr lang="hu-HU" dirty="0" smtClean="0"/>
            </a:br>
            <a:r>
              <a:rPr lang="hu-HU" dirty="0" smtClean="0"/>
              <a:t>1931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mű kis komédia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Egy székely faluban játszódik nyáron</a:t>
            </a:r>
            <a:r>
              <a:rPr lang="hu-HU" dirty="0" smtClean="0">
                <a:solidFill>
                  <a:schemeClr val="bg1"/>
                </a:solidFill>
              </a:rPr>
              <a:t>, 1930-ban</a:t>
            </a:r>
            <a:r>
              <a:rPr lang="hu-HU" dirty="0" smtClean="0">
                <a:solidFill>
                  <a:schemeClr val="bg1"/>
                </a:solidFill>
              </a:rPr>
              <a:t>.</a:t>
            </a:r>
          </a:p>
          <a:p>
            <a:endParaRPr lang="hu-HU" dirty="0" smtClean="0">
              <a:solidFill>
                <a:schemeClr val="bg1"/>
              </a:solidFill>
            </a:endParaRPr>
          </a:p>
        </p:txBody>
      </p:sp>
      <p:pic>
        <p:nvPicPr>
          <p:cNvPr id="5" name="Tartalom helye 4" descr="1929232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07244" y="1422365"/>
            <a:ext cx="3826768" cy="51023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Görgeteg</a:t>
            </a:r>
            <a:br>
              <a:rPr lang="hu-HU" dirty="0" smtClean="0"/>
            </a:br>
            <a:r>
              <a:rPr lang="hu-HU" dirty="0" smtClean="0"/>
              <a:t>1933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>
                <a:solidFill>
                  <a:schemeClr val="bg1"/>
                </a:solidFill>
              </a:rPr>
              <a:t>Emlékezés egy székely népmesére</a:t>
            </a:r>
            <a:r>
              <a:rPr lang="hu-HU" sz="24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E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gy 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vidéki 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városban történik.</a:t>
            </a:r>
          </a:p>
          <a:p>
            <a:endParaRPr lang="hu-HU" sz="2400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A 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református 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pap utcára néző háza </a:t>
            </a:r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előtt.</a:t>
            </a:r>
          </a:p>
          <a:p>
            <a:pPr marL="137160" indent="0">
              <a:buNone/>
            </a:pPr>
            <a:endParaRPr lang="hu-HU" sz="2400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r>
              <a:rPr lang="hu-HU" sz="2400" i="1" dirty="0" smtClean="0">
                <a:solidFill>
                  <a:schemeClr val="bg1"/>
                </a:solidFill>
                <a:latin typeface="Bookman Old Style" pitchFamily="18" charset="0"/>
              </a:rPr>
              <a:t>Kilenc szereplő van a műben.</a:t>
            </a:r>
            <a:endParaRPr lang="hu-H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Énekes Madár</a:t>
            </a:r>
            <a:br>
              <a:rPr lang="hu-HU" dirty="0" smtClean="0"/>
            </a:br>
            <a:r>
              <a:rPr lang="hu-HU" dirty="0" smtClean="0"/>
              <a:t>1933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Székely népi játék a mű.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Három felvonásból álló mű.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Ebben a történetben mindenki a boldogulását keresi a vágyak kereszttüzében, és mert a boldogságot megtalálni nem egyszerű dolog, ez a keresés végzetes ellentéteket szül.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" name="Tartalom helye 4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479704" y="0"/>
            <a:ext cx="2664296" cy="3749750"/>
          </a:xfrm>
        </p:spPr>
      </p:pic>
      <p:pic>
        <p:nvPicPr>
          <p:cNvPr id="6" name="Kép 5" descr="g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750316"/>
            <a:ext cx="3700676" cy="2462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Tündöklő Jeromos</a:t>
            </a:r>
            <a:br>
              <a:rPr lang="hu-HU" dirty="0" smtClean="0"/>
            </a:br>
            <a:r>
              <a:rPr lang="hu-HU" dirty="0" smtClean="0"/>
              <a:t>1936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Népi játék három felvonásban.</a:t>
            </a:r>
          </a:p>
          <a:p>
            <a:r>
              <a:rPr lang="hu-HU" i="1" dirty="0" smtClean="0">
                <a:solidFill>
                  <a:schemeClr val="bg1"/>
                </a:solidFill>
                <a:latin typeface="+mj-lt"/>
              </a:rPr>
              <a:t>Történik egy székely faluban </a:t>
            </a:r>
            <a:r>
              <a:rPr lang="hu-HU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i="1" dirty="0" smtClean="0">
                <a:solidFill>
                  <a:schemeClr val="bg1"/>
                </a:solidFill>
                <a:latin typeface="+mj-lt"/>
              </a:rPr>
              <a:t>                         </a:t>
            </a:r>
            <a:r>
              <a:rPr lang="hu-HU" i="1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hu-HU" i="1" dirty="0" smtClean="0">
                <a:solidFill>
                  <a:schemeClr val="bg1"/>
                </a:solidFill>
                <a:latin typeface="+mj-lt"/>
              </a:rPr>
              <a:t>de történhetik bárhol) 1936-ban.</a:t>
            </a:r>
          </a:p>
          <a:p>
            <a:endParaRPr lang="hu-HU" i="1" dirty="0" smtClean="0">
              <a:solidFill>
                <a:schemeClr val="bg1"/>
              </a:solidFill>
              <a:latin typeface="+mj-lt"/>
            </a:endParaRPr>
          </a:p>
          <a:p>
            <a:endParaRPr lang="hu-HU" dirty="0" smtClean="0">
              <a:solidFill>
                <a:schemeClr val="bg1"/>
              </a:solidFill>
              <a:latin typeface="+mj-lt"/>
            </a:endParaRPr>
          </a:p>
          <a:p>
            <a:endParaRPr lang="hu-HU" dirty="0"/>
          </a:p>
        </p:txBody>
      </p:sp>
      <p:pic>
        <p:nvPicPr>
          <p:cNvPr id="5" name="Tartalom helye 4" descr="jeromo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773" y="3972691"/>
            <a:ext cx="4038600" cy="2678938"/>
          </a:xfrm>
        </p:spPr>
      </p:pic>
      <p:pic>
        <p:nvPicPr>
          <p:cNvPr id="6" name="Kép 5" descr="0399000639755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7736" y="548680"/>
            <a:ext cx="2376264" cy="3424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Vitéz lélek</a:t>
            </a:r>
            <a:br>
              <a:rPr lang="hu-HU" dirty="0" smtClean="0"/>
            </a:br>
            <a:r>
              <a:rPr lang="hu-HU" dirty="0" smtClean="0"/>
              <a:t>1940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199" y="1593274"/>
            <a:ext cx="4330825" cy="453289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Komoly játék három </a:t>
            </a:r>
            <a:r>
              <a:rPr lang="hu-HU" dirty="0" smtClean="0">
                <a:solidFill>
                  <a:schemeClr val="bg1"/>
                </a:solidFill>
              </a:rPr>
              <a:t>felvonásban, hasonlóan </a:t>
            </a: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dirty="0" smtClean="0">
                <a:solidFill>
                  <a:schemeClr val="bg1"/>
                </a:solidFill>
              </a:rPr>
              <a:t>Tündöklő Jeromoshoz.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r>
              <a:rPr lang="hu-HU" i="1" dirty="0" smtClean="0">
                <a:solidFill>
                  <a:schemeClr val="bg1"/>
                </a:solidFill>
              </a:rPr>
              <a:t>Történik Erdélyben, néhány évvel az összeomlás </a:t>
            </a:r>
            <a:r>
              <a:rPr lang="hu-HU" i="1" dirty="0" smtClean="0">
                <a:solidFill>
                  <a:schemeClr val="bg1"/>
                </a:solidFill>
              </a:rPr>
              <a:t>után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" name="Tartalom helye 4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13211" y="1201016"/>
            <a:ext cx="3673589" cy="2444606"/>
          </a:xfrm>
        </p:spPr>
      </p:pic>
      <p:pic>
        <p:nvPicPr>
          <p:cNvPr id="6" name="Kép 5" descr="l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4663" y="3632092"/>
            <a:ext cx="2138090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Csalóka szivárvány</a:t>
            </a:r>
            <a:br>
              <a:rPr lang="hu-HU" dirty="0" smtClean="0"/>
            </a:br>
            <a:r>
              <a:rPr lang="hu-HU" dirty="0" smtClean="0"/>
              <a:t>1942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Drámai színjáték három felvonásban.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Összefüggés a színdarabok között.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Székelyföldön játszódik.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/>
          </a:p>
        </p:txBody>
      </p:sp>
      <p:pic>
        <p:nvPicPr>
          <p:cNvPr id="5" name="Tartalom helye 4" descr="index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1596257"/>
            <a:ext cx="2334068" cy="3284984"/>
          </a:xfrm>
        </p:spPr>
      </p:pic>
      <p:pic>
        <p:nvPicPr>
          <p:cNvPr id="6" name="Kép 5" descr="dsc-6655-001-5f4781d869023089610940_l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6342" y="4293096"/>
            <a:ext cx="3648485" cy="241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191</Words>
  <Application>Microsoft Office PowerPoint</Application>
  <PresentationFormat>Diavetítés a képernyőre (4:3 oldalarány)</PresentationFormat>
  <Paragraphs>40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Book Antiqua</vt:lpstr>
      <vt:lpstr>Bookman Old Style</vt:lpstr>
      <vt:lpstr>Lucida Sans</vt:lpstr>
      <vt:lpstr>Wingdings</vt:lpstr>
      <vt:lpstr>Wingdings 2</vt:lpstr>
      <vt:lpstr>Wingdings 3</vt:lpstr>
      <vt:lpstr>Hegycsúcs</vt:lpstr>
      <vt:lpstr>Tamási Áron  Ősbemutató</vt:lpstr>
      <vt:lpstr>Ősvigasztlás 1924</vt:lpstr>
      <vt:lpstr>Székely fás 1929</vt:lpstr>
      <vt:lpstr>Néppártiak 1931</vt:lpstr>
      <vt:lpstr>Görgeteg 1933</vt:lpstr>
      <vt:lpstr>Énekes Madár 1933</vt:lpstr>
      <vt:lpstr>Tündöklő Jeromos 1936</vt:lpstr>
      <vt:lpstr>Vitéz lélek 1940</vt:lpstr>
      <vt:lpstr>Csalóka szivárvány 1942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Tamási Áron  Ősbemutató</dc:title>
  <dc:creator>Felhasznalo</dc:creator>
  <cp:lastModifiedBy>asus</cp:lastModifiedBy>
  <cp:revision>11</cp:revision>
  <dcterms:created xsi:type="dcterms:W3CDTF">2022-03-20T10:38:08Z</dcterms:created>
  <dcterms:modified xsi:type="dcterms:W3CDTF">2022-03-20T16:39:07Z</dcterms:modified>
</cp:coreProperties>
</file>