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IM Fell English SC" panose="02000000000000000000" pitchFamily="2" charset="0"/>
      <p:regular r:id="rId14"/>
    </p:embeddedFont>
    <p:embeddedFont>
      <p:font typeface="Libre Baskerville" panose="02000000000000000000" pitchFamily="2" charset="0"/>
      <p:regular r:id="rId15"/>
      <p:bold r:id="rId16"/>
    </p:embeddedFont>
    <p:embeddedFont>
      <p:font typeface="Libre Baskerville Bold" panose="02000000000000000000" pitchFamily="2" charset="0"/>
      <p:regular r:id="rId17"/>
      <p:bold r:id="rId18"/>
    </p:embeddedFont>
    <p:embeddedFont>
      <p:font typeface="Source Sans Pro" panose="020B0503030403020204" pitchFamily="34" charset="0"/>
      <p:regular r:id="rId19"/>
      <p:bold r:id="rId20"/>
      <p:italic r:id="rId21"/>
      <p:boldItalic r:id="rId22"/>
    </p:embeddedFont>
    <p:embeddedFont>
      <p:font typeface="Source Sans Pro Bold" panose="020B0703030403020204" pitchFamily="34" charset="0"/>
      <p:regular r:id="rId23"/>
      <p:bold r:id="rId24"/>
    </p:embeddedFont>
    <p:embeddedFont>
      <p:font typeface="UnifrakturMaguntia" panose="020B0603050302020204" pitchFamily="3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33" autoAdjust="0"/>
  </p:normalViewPr>
  <p:slideViewPr>
    <p:cSldViewPr>
      <p:cViewPr varScale="1">
        <p:scale>
          <a:sx n="60" d="100"/>
          <a:sy n="60" d="100"/>
        </p:scale>
        <p:origin x="66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64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82490" y="0"/>
            <a:ext cx="18049227" cy="22272104"/>
            <a:chOff x="0" y="0"/>
            <a:chExt cx="8444891" cy="10420695"/>
          </a:xfrm>
        </p:grpSpPr>
        <p:sp>
          <p:nvSpPr>
            <p:cNvPr id="3" name="Freeform 3"/>
            <p:cNvSpPr/>
            <p:nvPr/>
          </p:nvSpPr>
          <p:spPr>
            <a:xfrm>
              <a:off x="1689" y="31246"/>
              <a:ext cx="8442527" cy="10252456"/>
            </a:xfrm>
            <a:custGeom>
              <a:avLst/>
              <a:gdLst/>
              <a:ahLst/>
              <a:cxnLst/>
              <a:rect l="l" t="t" r="r" b="b"/>
              <a:pathLst>
                <a:path w="8442527" h="10252456">
                  <a:moveTo>
                    <a:pt x="6869158" y="9421297"/>
                  </a:moveTo>
                  <a:cubicBezTo>
                    <a:pt x="6255143" y="9479347"/>
                    <a:pt x="5631503" y="9714130"/>
                    <a:pt x="4990976" y="9360667"/>
                  </a:cubicBezTo>
                  <a:cubicBezTo>
                    <a:pt x="4766040" y="9716065"/>
                    <a:pt x="4515605" y="9456128"/>
                    <a:pt x="4253180" y="9356797"/>
                  </a:cubicBezTo>
                  <a:cubicBezTo>
                    <a:pt x="3851605" y="9546428"/>
                    <a:pt x="3333509" y="9463868"/>
                    <a:pt x="2678797" y="9702520"/>
                  </a:cubicBezTo>
                  <a:cubicBezTo>
                    <a:pt x="2243955" y="9746380"/>
                    <a:pt x="1824480" y="9741864"/>
                    <a:pt x="1374270" y="9959231"/>
                  </a:cubicBezTo>
                  <a:cubicBezTo>
                    <a:pt x="1125186" y="9959877"/>
                    <a:pt x="857863" y="9936656"/>
                    <a:pt x="598984" y="10109517"/>
                  </a:cubicBezTo>
                  <a:cubicBezTo>
                    <a:pt x="-142913" y="10424374"/>
                    <a:pt x="44581" y="10493589"/>
                    <a:pt x="0" y="7299232"/>
                  </a:cubicBezTo>
                  <a:cubicBezTo>
                    <a:pt x="19926" y="5683495"/>
                    <a:pt x="-8801" y="3887803"/>
                    <a:pt x="8105" y="2067599"/>
                  </a:cubicBezTo>
                  <a:cubicBezTo>
                    <a:pt x="3039" y="1638026"/>
                    <a:pt x="-1943" y="1112347"/>
                    <a:pt x="8443" y="609244"/>
                  </a:cubicBezTo>
                  <a:cubicBezTo>
                    <a:pt x="9963" y="450573"/>
                    <a:pt x="-50203" y="-64012"/>
                    <a:pt x="175625" y="71310"/>
                  </a:cubicBezTo>
                  <a:cubicBezTo>
                    <a:pt x="407823" y="238366"/>
                    <a:pt x="656063" y="84210"/>
                    <a:pt x="884883" y="277066"/>
                  </a:cubicBezTo>
                  <a:cubicBezTo>
                    <a:pt x="1006301" y="84855"/>
                    <a:pt x="1134136" y="-50550"/>
                    <a:pt x="1281054" y="57120"/>
                  </a:cubicBezTo>
                  <a:cubicBezTo>
                    <a:pt x="1458706" y="-48772"/>
                    <a:pt x="1666079" y="19064"/>
                    <a:pt x="1858761" y="50670"/>
                  </a:cubicBezTo>
                  <a:cubicBezTo>
                    <a:pt x="2045363" y="-64012"/>
                    <a:pt x="2360476" y="275131"/>
                    <a:pt x="2730979" y="68730"/>
                  </a:cubicBezTo>
                  <a:cubicBezTo>
                    <a:pt x="3012993" y="603439"/>
                    <a:pt x="3325404" y="12614"/>
                    <a:pt x="3789292" y="486693"/>
                  </a:cubicBezTo>
                  <a:cubicBezTo>
                    <a:pt x="3870181" y="502173"/>
                    <a:pt x="3940093" y="586023"/>
                    <a:pt x="4123318" y="449282"/>
                  </a:cubicBezTo>
                  <a:cubicBezTo>
                    <a:pt x="4226329" y="659554"/>
                    <a:pt x="4349098" y="727280"/>
                    <a:pt x="4515267" y="835640"/>
                  </a:cubicBezTo>
                  <a:cubicBezTo>
                    <a:pt x="4574034" y="1009146"/>
                    <a:pt x="4724498" y="430577"/>
                    <a:pt x="4989456" y="774365"/>
                  </a:cubicBezTo>
                  <a:cubicBezTo>
                    <a:pt x="5062915" y="838865"/>
                    <a:pt x="5091961" y="527328"/>
                    <a:pt x="5418894" y="834350"/>
                  </a:cubicBezTo>
                  <a:cubicBezTo>
                    <a:pt x="5548925" y="1348419"/>
                    <a:pt x="5634543" y="878211"/>
                    <a:pt x="5925507" y="1034947"/>
                  </a:cubicBezTo>
                  <a:cubicBezTo>
                    <a:pt x="5983430" y="954966"/>
                    <a:pt x="6047770" y="1092352"/>
                    <a:pt x="6118864" y="1217483"/>
                  </a:cubicBezTo>
                  <a:cubicBezTo>
                    <a:pt x="6234372" y="1202003"/>
                    <a:pt x="6366597" y="1187168"/>
                    <a:pt x="6513685" y="1263923"/>
                  </a:cubicBezTo>
                  <a:cubicBezTo>
                    <a:pt x="6685257" y="1054942"/>
                    <a:pt x="6871690" y="1060102"/>
                    <a:pt x="7060319" y="1437430"/>
                  </a:cubicBezTo>
                  <a:cubicBezTo>
                    <a:pt x="7177346" y="1560626"/>
                    <a:pt x="7297583" y="1371639"/>
                    <a:pt x="7443487" y="1307784"/>
                  </a:cubicBezTo>
                  <a:cubicBezTo>
                    <a:pt x="7539068" y="1420014"/>
                    <a:pt x="7654575" y="1523215"/>
                    <a:pt x="7779877" y="1554175"/>
                  </a:cubicBezTo>
                  <a:cubicBezTo>
                    <a:pt x="7858741" y="1493545"/>
                    <a:pt x="7943345" y="1692206"/>
                    <a:pt x="8032170" y="1642541"/>
                  </a:cubicBezTo>
                  <a:cubicBezTo>
                    <a:pt x="8102590" y="1465165"/>
                    <a:pt x="8185843" y="1418724"/>
                    <a:pt x="8291894" y="1636736"/>
                  </a:cubicBezTo>
                  <a:cubicBezTo>
                    <a:pt x="8471523" y="1795407"/>
                    <a:pt x="8429186" y="1809597"/>
                    <a:pt x="8442527" y="3180232"/>
                  </a:cubicBezTo>
                  <a:cubicBezTo>
                    <a:pt x="8427159" y="4975925"/>
                    <a:pt x="8443456" y="6807738"/>
                    <a:pt x="8437629" y="8730498"/>
                  </a:cubicBezTo>
                  <a:cubicBezTo>
                    <a:pt x="8422093" y="9955361"/>
                    <a:pt x="8627225" y="9418717"/>
                    <a:pt x="6869158" y="9421297"/>
                  </a:cubicBezTo>
                  <a:close/>
                </a:path>
              </a:pathLst>
            </a:custGeom>
            <a:blipFill>
              <a:blip r:embed="rId2"/>
              <a:stretch>
                <a:fillRect l="-21" t="-3854" r="334" b="-4885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4"/>
          <p:cNvGrpSpPr/>
          <p:nvPr/>
        </p:nvGrpSpPr>
        <p:grpSpPr>
          <a:xfrm rot="151359">
            <a:off x="-171208" y="-401462"/>
            <a:ext cx="7334190" cy="11089925"/>
            <a:chOff x="0" y="0"/>
            <a:chExt cx="4019719" cy="6078161"/>
          </a:xfrm>
        </p:grpSpPr>
        <p:sp>
          <p:nvSpPr>
            <p:cNvPr id="5" name="Freeform 5"/>
            <p:cNvSpPr/>
            <p:nvPr/>
          </p:nvSpPr>
          <p:spPr>
            <a:xfrm>
              <a:off x="-94021" y="3731"/>
              <a:ext cx="4115097" cy="6072507"/>
            </a:xfrm>
            <a:custGeom>
              <a:avLst/>
              <a:gdLst/>
              <a:ahLst/>
              <a:cxnLst/>
              <a:rect l="l" t="t" r="r" b="b"/>
              <a:pathLst>
                <a:path w="4115097" h="6072507">
                  <a:moveTo>
                    <a:pt x="4109639" y="363491"/>
                  </a:moveTo>
                  <a:cubicBezTo>
                    <a:pt x="4099911" y="379885"/>
                    <a:pt x="4063407" y="518687"/>
                    <a:pt x="4074182" y="549562"/>
                  </a:cubicBezTo>
                  <a:cubicBezTo>
                    <a:pt x="4085840" y="543687"/>
                    <a:pt x="4029557" y="630302"/>
                    <a:pt x="4058583" y="735496"/>
                  </a:cubicBezTo>
                  <a:cubicBezTo>
                    <a:pt x="4050301" y="754758"/>
                    <a:pt x="4103690" y="774294"/>
                    <a:pt x="4099267" y="815006"/>
                  </a:cubicBezTo>
                  <a:cubicBezTo>
                    <a:pt x="4091468" y="835635"/>
                    <a:pt x="4063166" y="828941"/>
                    <a:pt x="4085840" y="856947"/>
                  </a:cubicBezTo>
                  <a:cubicBezTo>
                    <a:pt x="4090584" y="947796"/>
                    <a:pt x="4123265" y="982087"/>
                    <a:pt x="4024250" y="1233732"/>
                  </a:cubicBezTo>
                  <a:cubicBezTo>
                    <a:pt x="4005436" y="1229497"/>
                    <a:pt x="3954219" y="1506280"/>
                    <a:pt x="3883463" y="1713253"/>
                  </a:cubicBezTo>
                  <a:cubicBezTo>
                    <a:pt x="3893674" y="1752325"/>
                    <a:pt x="3905011" y="1770221"/>
                    <a:pt x="3881131" y="1841945"/>
                  </a:cubicBezTo>
                  <a:cubicBezTo>
                    <a:pt x="3885312" y="1859978"/>
                    <a:pt x="3925916" y="1892219"/>
                    <a:pt x="3904770" y="1939898"/>
                  </a:cubicBezTo>
                  <a:cubicBezTo>
                    <a:pt x="3882337" y="2029928"/>
                    <a:pt x="3883383" y="2239632"/>
                    <a:pt x="3911363" y="2273376"/>
                  </a:cubicBezTo>
                  <a:cubicBezTo>
                    <a:pt x="3927525" y="2263950"/>
                    <a:pt x="3870920" y="2442506"/>
                    <a:pt x="3900589" y="2452069"/>
                  </a:cubicBezTo>
                  <a:cubicBezTo>
                    <a:pt x="3890940" y="2513683"/>
                    <a:pt x="3929374" y="2549476"/>
                    <a:pt x="3846718" y="2679808"/>
                  </a:cubicBezTo>
                  <a:cubicBezTo>
                    <a:pt x="3782154" y="2745383"/>
                    <a:pt x="3859824" y="2797707"/>
                    <a:pt x="3796788" y="2891152"/>
                  </a:cubicBezTo>
                  <a:cubicBezTo>
                    <a:pt x="3822436" y="2927491"/>
                    <a:pt x="3758515" y="2951809"/>
                    <a:pt x="3804426" y="3123125"/>
                  </a:cubicBezTo>
                  <a:cubicBezTo>
                    <a:pt x="3810456" y="3133234"/>
                    <a:pt x="3774998" y="3185831"/>
                    <a:pt x="3764304" y="3230641"/>
                  </a:cubicBezTo>
                  <a:cubicBezTo>
                    <a:pt x="3793089" y="3284058"/>
                    <a:pt x="3761249" y="3280506"/>
                    <a:pt x="3751440" y="3373404"/>
                  </a:cubicBezTo>
                  <a:cubicBezTo>
                    <a:pt x="3698936" y="3443215"/>
                    <a:pt x="3700705" y="3475593"/>
                    <a:pt x="3650935" y="3580650"/>
                  </a:cubicBezTo>
                  <a:cubicBezTo>
                    <a:pt x="3665407" y="3572863"/>
                    <a:pt x="3683096" y="3624913"/>
                    <a:pt x="3640563" y="3746911"/>
                  </a:cubicBezTo>
                  <a:cubicBezTo>
                    <a:pt x="3637748" y="3768087"/>
                    <a:pt x="3580340" y="3788579"/>
                    <a:pt x="3566189" y="3836941"/>
                  </a:cubicBezTo>
                  <a:cubicBezTo>
                    <a:pt x="3547133" y="3858800"/>
                    <a:pt x="3585968" y="3893363"/>
                    <a:pt x="3542791" y="3894456"/>
                  </a:cubicBezTo>
                  <a:cubicBezTo>
                    <a:pt x="3548259" y="3944184"/>
                    <a:pt x="3513363" y="3932299"/>
                    <a:pt x="3504680" y="3953884"/>
                  </a:cubicBezTo>
                  <a:cubicBezTo>
                    <a:pt x="3532098" y="3982846"/>
                    <a:pt x="3511514" y="3976835"/>
                    <a:pt x="3533786" y="3993229"/>
                  </a:cubicBezTo>
                  <a:cubicBezTo>
                    <a:pt x="3532339" y="4070827"/>
                    <a:pt x="3465925" y="4182852"/>
                    <a:pt x="3469945" y="4279302"/>
                  </a:cubicBezTo>
                  <a:cubicBezTo>
                    <a:pt x="3446869" y="4373977"/>
                    <a:pt x="3463593" y="4412639"/>
                    <a:pt x="3430306" y="4516330"/>
                  </a:cubicBezTo>
                  <a:cubicBezTo>
                    <a:pt x="3453864" y="4528625"/>
                    <a:pt x="3436979" y="4543380"/>
                    <a:pt x="3409722" y="4627262"/>
                  </a:cubicBezTo>
                  <a:cubicBezTo>
                    <a:pt x="3438588" y="4654995"/>
                    <a:pt x="3427814" y="4718247"/>
                    <a:pt x="3397581" y="4792293"/>
                  </a:cubicBezTo>
                  <a:cubicBezTo>
                    <a:pt x="3448799" y="4843114"/>
                    <a:pt x="3419210" y="5002271"/>
                    <a:pt x="3391069" y="5065798"/>
                  </a:cubicBezTo>
                  <a:cubicBezTo>
                    <a:pt x="3399431" y="5118394"/>
                    <a:pt x="3385601" y="5174134"/>
                    <a:pt x="3350867" y="5220993"/>
                  </a:cubicBezTo>
                  <a:cubicBezTo>
                    <a:pt x="3326504" y="5329466"/>
                    <a:pt x="3317338" y="5419222"/>
                    <a:pt x="3217155" y="5529470"/>
                  </a:cubicBezTo>
                  <a:cubicBezTo>
                    <a:pt x="3188933" y="5614309"/>
                    <a:pt x="3191345" y="5669501"/>
                    <a:pt x="3135786" y="5782756"/>
                  </a:cubicBezTo>
                  <a:cubicBezTo>
                    <a:pt x="3113675" y="5822784"/>
                    <a:pt x="3087222" y="5778111"/>
                    <a:pt x="3092127" y="5849561"/>
                  </a:cubicBezTo>
                  <a:cubicBezTo>
                    <a:pt x="3060930" y="5869643"/>
                    <a:pt x="3101132" y="5932760"/>
                    <a:pt x="3029170" y="5986449"/>
                  </a:cubicBezTo>
                  <a:cubicBezTo>
                    <a:pt x="3041070" y="6051205"/>
                    <a:pt x="3073473" y="6082431"/>
                    <a:pt x="2940002" y="6061588"/>
                  </a:cubicBezTo>
                  <a:cubicBezTo>
                    <a:pt x="2057889" y="6058583"/>
                    <a:pt x="1197405" y="6070468"/>
                    <a:pt x="274287" y="6057080"/>
                  </a:cubicBezTo>
                  <a:cubicBezTo>
                    <a:pt x="221863" y="6048883"/>
                    <a:pt x="94825" y="6142883"/>
                    <a:pt x="122564" y="5946558"/>
                  </a:cubicBezTo>
                  <a:cubicBezTo>
                    <a:pt x="129479" y="4177113"/>
                    <a:pt x="111469" y="2362313"/>
                    <a:pt x="114765" y="598197"/>
                  </a:cubicBezTo>
                  <a:cubicBezTo>
                    <a:pt x="213019" y="-204645"/>
                    <a:pt x="-1126449" y="48183"/>
                    <a:pt x="3343228" y="6788"/>
                  </a:cubicBezTo>
                  <a:cubicBezTo>
                    <a:pt x="3569164" y="15532"/>
                    <a:pt x="3895363" y="-18717"/>
                    <a:pt x="4098142" y="18401"/>
                  </a:cubicBezTo>
                  <a:cubicBezTo>
                    <a:pt x="4123773" y="32472"/>
                    <a:pt x="4113867" y="333709"/>
                    <a:pt x="4109639" y="363491"/>
                  </a:cubicBezTo>
                  <a:close/>
                </a:path>
              </a:pathLst>
            </a:custGeom>
            <a:blipFill>
              <a:blip r:embed="rId3"/>
              <a:stretch>
                <a:fillRect l="1923" t="-61" r="-330" b="-30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6" name="Freeform 6"/>
          <p:cNvSpPr/>
          <p:nvPr/>
        </p:nvSpPr>
        <p:spPr>
          <a:xfrm rot="-4603422">
            <a:off x="-2927139" y="-2511687"/>
            <a:ext cx="10640066" cy="8835595"/>
          </a:xfrm>
          <a:custGeom>
            <a:avLst/>
            <a:gdLst/>
            <a:ahLst/>
            <a:cxnLst/>
            <a:rect l="l" t="t" r="r" b="b"/>
            <a:pathLst>
              <a:path w="10640066" h="8835595">
                <a:moveTo>
                  <a:pt x="0" y="0"/>
                </a:moveTo>
                <a:lnTo>
                  <a:pt x="10640065" y="0"/>
                </a:lnTo>
                <a:lnTo>
                  <a:pt x="10640065" y="8835595"/>
                </a:lnTo>
                <a:lnTo>
                  <a:pt x="0" y="88355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335" t="-112" r="-25038" b="-11709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Freeform 7"/>
          <p:cNvSpPr/>
          <p:nvPr/>
        </p:nvSpPr>
        <p:spPr>
          <a:xfrm flipH="1">
            <a:off x="-1110562" y="1028700"/>
            <a:ext cx="6588407" cy="4114800"/>
          </a:xfrm>
          <a:custGeom>
            <a:avLst/>
            <a:gdLst/>
            <a:ahLst/>
            <a:cxnLst/>
            <a:rect l="l" t="t" r="r" b="b"/>
            <a:pathLst>
              <a:path w="6588407" h="4114800">
                <a:moveTo>
                  <a:pt x="6588407" y="0"/>
                </a:moveTo>
                <a:lnTo>
                  <a:pt x="0" y="0"/>
                </a:lnTo>
                <a:lnTo>
                  <a:pt x="0" y="4114800"/>
                </a:lnTo>
                <a:lnTo>
                  <a:pt x="6588407" y="4114800"/>
                </a:lnTo>
                <a:lnTo>
                  <a:pt x="6588407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TextBox 8"/>
          <p:cNvSpPr txBox="1"/>
          <p:nvPr/>
        </p:nvSpPr>
        <p:spPr>
          <a:xfrm>
            <a:off x="7407118" y="3117446"/>
            <a:ext cx="8999972" cy="5290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171"/>
              </a:lnSpc>
            </a:pPr>
            <a:r>
              <a:rPr lang="en-US" sz="12254">
                <a:solidFill>
                  <a:srgbClr val="00000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Az ember tragédiája a Nemzeti Színházban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5277" y="-335474"/>
            <a:ext cx="20213942" cy="12215876"/>
          </a:xfrm>
          <a:custGeom>
            <a:avLst/>
            <a:gdLst/>
            <a:ahLst/>
            <a:cxnLst/>
            <a:rect l="l" t="t" r="r" b="b"/>
            <a:pathLst>
              <a:path w="20213942" h="12215876">
                <a:moveTo>
                  <a:pt x="0" y="0"/>
                </a:moveTo>
                <a:lnTo>
                  <a:pt x="20213942" y="0"/>
                </a:lnTo>
                <a:lnTo>
                  <a:pt x="20213942" y="12215876"/>
                </a:lnTo>
                <a:lnTo>
                  <a:pt x="0" y="12215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000"/>
            </a:blip>
            <a:stretch>
              <a:fillRect l="-1487" t="-9159" r="-1487"/>
            </a:stretch>
          </a:blipFill>
        </p:spPr>
        <p:txBody>
          <a:bodyPr/>
          <a:lstStyle/>
          <a:p>
            <a:endParaRPr lang="hu-HU"/>
          </a:p>
        </p:txBody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282170"/>
              </p:ext>
            </p:extLst>
          </p:nvPr>
        </p:nvGraphicFramePr>
        <p:xfrm>
          <a:off x="1902345" y="3169963"/>
          <a:ext cx="13189655" cy="5533815"/>
        </p:xfrm>
        <a:graphic>
          <a:graphicData uri="http://schemas.openxmlformats.org/drawingml/2006/table">
            <a:tbl>
              <a:tblPr/>
              <a:tblGrid>
                <a:gridCol w="3661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54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88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534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647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584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84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45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alpha val="80000"/>
                            </a:srgbClr>
                          </a:solidFill>
                          <a:effectLst/>
                          <a:uLnTx/>
                          <a:uFillTx/>
                          <a:latin typeface="Libre Baskerville Bold"/>
                          <a:ea typeface="Libre Baskerville Bold"/>
                          <a:cs typeface="Libre Baskerville Bold"/>
                          <a:sym typeface="Libre Baskerville Bold"/>
                        </a:rPr>
                        <a:t>1883 (</a:t>
                      </a:r>
                      <a:r>
                        <a:rPr kumimoji="0" lang="en-US" sz="1845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>
                              <a:alpha val="80000"/>
                            </a:srgbClr>
                          </a:solidFill>
                          <a:effectLst/>
                          <a:uLnTx/>
                          <a:uFillTx/>
                          <a:latin typeface="Libre Baskerville Bold"/>
                          <a:ea typeface="Libre Baskerville Bold"/>
                          <a:cs typeface="Libre Baskerville Bold"/>
                          <a:sym typeface="Libre Baskerville Bold"/>
                        </a:rPr>
                        <a:t>Paulay</a:t>
                      </a:r>
                      <a:r>
                        <a:rPr kumimoji="0" lang="en-US" sz="1845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alpha val="80000"/>
                            </a:srgbClr>
                          </a:solidFill>
                          <a:effectLst/>
                          <a:uLnTx/>
                          <a:uFillTx/>
                          <a:latin typeface="Libre Baskerville Bold"/>
                          <a:ea typeface="Libre Baskerville Bold"/>
                          <a:cs typeface="Libre Baskerville Bold"/>
                          <a:sym typeface="Libre Baskerville Bold"/>
                        </a:rPr>
                        <a:t>)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58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hu-HU" sz="1850" dirty="0">
                          <a:latin typeface="Libre Baskerville Bold" panose="020B0604020202020204" charset="0"/>
                        </a:rPr>
                        <a:t>1937(Németh)</a:t>
                      </a:r>
                      <a:endParaRPr lang="en-US" sz="1850" dirty="0">
                        <a:latin typeface="Libre Baskerville Bold" panose="020B060402020202020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84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45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alpha val="80000"/>
                            </a:srgbClr>
                          </a:solidFill>
                          <a:effectLst/>
                          <a:uLnTx/>
                          <a:uFillTx/>
                          <a:latin typeface="Libre Baskerville Bold"/>
                          <a:ea typeface="Libre Baskerville Bold"/>
                          <a:cs typeface="Libre Baskerville Bold"/>
                          <a:sym typeface="Libre Baskerville Bold"/>
                        </a:rPr>
                        <a:t>1955 (</a:t>
                      </a:r>
                      <a:r>
                        <a:rPr kumimoji="0" lang="en-US" sz="1845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>
                              <a:alpha val="80000"/>
                            </a:srgbClr>
                          </a:solidFill>
                          <a:effectLst/>
                          <a:uLnTx/>
                          <a:uFillTx/>
                          <a:latin typeface="Libre Baskerville Bold"/>
                          <a:ea typeface="Libre Baskerville Bold"/>
                          <a:cs typeface="Libre Baskerville Bold"/>
                          <a:sym typeface="Libre Baskerville Bold"/>
                        </a:rPr>
                        <a:t>Gellért</a:t>
                      </a:r>
                      <a:r>
                        <a:rPr kumimoji="0" lang="en-US" sz="1845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alpha val="80000"/>
                            </a:srgbClr>
                          </a:solidFill>
                          <a:effectLst/>
                          <a:uLnTx/>
                          <a:uFillTx/>
                          <a:latin typeface="Libre Baskerville Bold"/>
                          <a:ea typeface="Libre Baskerville Bold"/>
                          <a:cs typeface="Libre Baskerville Bold"/>
                          <a:sym typeface="Libre Baskerville Bold"/>
                        </a:rPr>
                        <a:t>)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661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44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hu-HU" sz="1850" dirty="0">
                          <a:latin typeface="Libre Baskerville Bold" panose="020B0604020202020204" charset="0"/>
                        </a:rPr>
                        <a:t>Rendezői Filozófia</a:t>
                      </a:r>
                      <a:endParaRPr lang="en-US" sz="1850" dirty="0">
                        <a:latin typeface="Libre Baskerville Bold" panose="020B060402020202020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444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alpha val="80000"/>
                            </a:srgbClr>
                          </a:solidFill>
                          <a:effectLst/>
                          <a:uLnTx/>
                          <a:uFillTx/>
                          <a:latin typeface="Libre Baskerville Bold"/>
                          <a:ea typeface="Libre Baskerville Bold"/>
                          <a:cs typeface="Libre Baskerville Bold"/>
                          <a:sym typeface="Libre Baskerville Bold"/>
                        </a:rPr>
                        <a:t>A </a:t>
                      </a:r>
                      <a:r>
                        <a:rPr kumimoji="0" lang="en-US" sz="185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>
                              <a:alpha val="80000"/>
                            </a:srgbClr>
                          </a:solidFill>
                          <a:effectLst/>
                          <a:uLnTx/>
                          <a:uFillTx/>
                          <a:latin typeface="Libre Baskerville Bold"/>
                          <a:ea typeface="Libre Baskerville Bold"/>
                          <a:cs typeface="Libre Baskerville Bold"/>
                          <a:sym typeface="Libre Baskerville Bold"/>
                        </a:rPr>
                        <a:t>játszhatatlan</a:t>
                      </a:r>
                      <a:r>
                        <a:rPr kumimoji="0" lang="en-US" sz="18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alpha val="80000"/>
                            </a:srgbClr>
                          </a:solidFill>
                          <a:effectLst/>
                          <a:uLnTx/>
                          <a:uFillTx/>
                          <a:latin typeface="Libre Baskerville Bold"/>
                          <a:ea typeface="Libre Baskerville Bold"/>
                          <a:cs typeface="Libre Baskerville Bold"/>
                          <a:sym typeface="Libre Baskerville Bold"/>
                        </a:rPr>
                        <a:t> </a:t>
                      </a:r>
                      <a:r>
                        <a:rPr kumimoji="0" lang="en-US" sz="185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>
                              <a:alpha val="80000"/>
                            </a:srgbClr>
                          </a:solidFill>
                          <a:effectLst/>
                          <a:uLnTx/>
                          <a:uFillTx/>
                          <a:latin typeface="Libre Baskerville Bold"/>
                          <a:ea typeface="Libre Baskerville Bold"/>
                          <a:cs typeface="Libre Baskerville Bold"/>
                          <a:sym typeface="Libre Baskerville Bold"/>
                        </a:rPr>
                        <a:t>mű</a:t>
                      </a:r>
                      <a:r>
                        <a:rPr kumimoji="0" lang="en-US" sz="18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alpha val="80000"/>
                            </a:srgbClr>
                          </a:solidFill>
                          <a:effectLst/>
                          <a:uLnTx/>
                          <a:uFillTx/>
                          <a:latin typeface="Libre Baskerville Bold"/>
                          <a:ea typeface="Libre Baskerville Bold"/>
                          <a:cs typeface="Libre Baskerville Bold"/>
                          <a:sym typeface="Libre Baskerville Bold"/>
                        </a:rPr>
                        <a:t> </a:t>
                      </a:r>
                      <a:r>
                        <a:rPr kumimoji="0" lang="en-US" sz="185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>
                              <a:alpha val="80000"/>
                            </a:srgbClr>
                          </a:solidFill>
                          <a:effectLst/>
                          <a:uLnTx/>
                          <a:uFillTx/>
                          <a:latin typeface="Libre Baskerville Bold"/>
                          <a:ea typeface="Libre Baskerville Bold"/>
                          <a:cs typeface="Libre Baskerville Bold"/>
                          <a:sym typeface="Libre Baskerville Bold"/>
                        </a:rPr>
                        <a:t>színpadképessé</a:t>
                      </a:r>
                      <a:r>
                        <a:rPr kumimoji="0" lang="en-US" sz="18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alpha val="80000"/>
                            </a:srgbClr>
                          </a:solidFill>
                          <a:effectLst/>
                          <a:uLnTx/>
                          <a:uFillTx/>
                          <a:latin typeface="Libre Baskerville Bold"/>
                          <a:ea typeface="Libre Baskerville Bold"/>
                          <a:cs typeface="Libre Baskerville Bold"/>
                          <a:sym typeface="Libre Baskerville Bold"/>
                        </a:rPr>
                        <a:t> </a:t>
                      </a:r>
                      <a:r>
                        <a:rPr kumimoji="0" lang="en-US" sz="185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>
                              <a:alpha val="80000"/>
                            </a:srgbClr>
                          </a:solidFill>
                          <a:effectLst/>
                          <a:uLnTx/>
                          <a:uFillTx/>
                          <a:latin typeface="Libre Baskerville Bold"/>
                          <a:ea typeface="Libre Baskerville Bold"/>
                          <a:cs typeface="Libre Baskerville Bold"/>
                          <a:sym typeface="Libre Baskerville Bold"/>
                        </a:rPr>
                        <a:t>tétele</a:t>
                      </a:r>
                      <a:endParaRPr kumimoji="0" lang="en-US" sz="1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 algn="ctr">
                        <a:lnSpc>
                          <a:spcPts val="2444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44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hu-HU" sz="1850" b="1" dirty="0">
                          <a:latin typeface="Libre Baskerville Bold" panose="020B0604020202020204" charset="0"/>
                        </a:rPr>
                        <a:t>Kozmikus misztérium és egységes </a:t>
                      </a:r>
                      <a:r>
                        <a:rPr lang="hu-HU" sz="1850" b="1" dirty="0" err="1">
                          <a:latin typeface="Libre Baskerville Bold" panose="020B0604020202020204" charset="0"/>
                        </a:rPr>
                        <a:t>vizó</a:t>
                      </a:r>
                      <a:endParaRPr lang="en-US" sz="1850" b="1" dirty="0">
                        <a:latin typeface="Libre Baskerville Bold" panose="020B060402020202020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58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hu-HU" sz="1845" b="1" u="none" strike="noStrike" dirty="0">
                          <a:solidFill>
                            <a:srgbClr val="000000">
                              <a:alpha val="80000"/>
                            </a:srgbClr>
                          </a:solidFill>
                          <a:latin typeface="Libre Baskerville Bold"/>
                          <a:sym typeface="Libre Baskerville Bold"/>
                        </a:rPr>
                        <a:t>Szövegközpontú racionalizmus és mély lélektan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087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44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hu-HU" sz="1850" dirty="0">
                          <a:latin typeface="Libre Baskerville Bold" panose="020B0604020202020204" charset="0"/>
                        </a:rPr>
                        <a:t>Látványvilág (Szcenika)</a:t>
                      </a:r>
                      <a:endParaRPr lang="en-US" sz="1850" dirty="0">
                        <a:latin typeface="Libre Baskerville Bold" panose="020B060402020202020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44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hu-HU" sz="1850" dirty="0">
                          <a:latin typeface="Libre Baskerville Bold" panose="020B0604020202020204" charset="0"/>
                        </a:rPr>
                        <a:t>Aprólékos történelmi realizmus, </a:t>
                      </a:r>
                      <a:r>
                        <a:rPr lang="hu-HU" sz="1850" dirty="0" err="1">
                          <a:latin typeface="Libre Baskerville Bold" panose="020B0604020202020204" charset="0"/>
                        </a:rPr>
                        <a:t>piktoriális</a:t>
                      </a:r>
                      <a:r>
                        <a:rPr lang="hu-HU" sz="1850" dirty="0">
                          <a:latin typeface="Libre Baskerville Bold" panose="020B0604020202020204" charset="0"/>
                        </a:rPr>
                        <a:t> tablók</a:t>
                      </a:r>
                      <a:endParaRPr lang="en-US" sz="1850" dirty="0">
                        <a:latin typeface="Libre Baskerville Bold" panose="020B060402020202020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44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hu-HU" sz="1850" b="1" u="none" strike="noStrike" dirty="0">
                          <a:solidFill>
                            <a:srgbClr val="000000">
                              <a:alpha val="80000"/>
                            </a:srgbClr>
                          </a:solidFill>
                          <a:latin typeface="Libre Baskerville Bold"/>
                          <a:ea typeface="Libre Baskerville Bold"/>
                          <a:cs typeface="Libre Baskerville Bold"/>
                          <a:sym typeface="Libre Baskerville Bold"/>
                        </a:rPr>
                        <a:t>Geometrikus </a:t>
                      </a:r>
                      <a:r>
                        <a:rPr lang="hu-HU" sz="1850" b="1" u="none" strike="noStrike" dirty="0" err="1">
                          <a:solidFill>
                            <a:srgbClr val="000000">
                              <a:alpha val="80000"/>
                            </a:srgbClr>
                          </a:solidFill>
                          <a:latin typeface="Libre Baskerville Bold"/>
                          <a:ea typeface="Libre Baskerville Bold"/>
                          <a:cs typeface="Libre Baskerville Bold"/>
                          <a:sym typeface="Libre Baskerville Bold"/>
                        </a:rPr>
                        <a:t>monumentalizmus</a:t>
                      </a:r>
                      <a:r>
                        <a:rPr lang="hu-HU" sz="1850" b="1" u="none" strike="noStrike" dirty="0">
                          <a:solidFill>
                            <a:srgbClr val="000000">
                              <a:alpha val="80000"/>
                            </a:srgbClr>
                          </a:solidFill>
                          <a:latin typeface="Libre Baskerville Bold"/>
                          <a:ea typeface="Libre Baskerville Bold"/>
                          <a:cs typeface="Libre Baskerville Bold"/>
                          <a:sym typeface="Libre Baskerville Bold"/>
                        </a:rPr>
                        <a:t>, modern fénytechnika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58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hu-HU" sz="1845" b="1" u="none" strike="noStrike" dirty="0">
                          <a:solidFill>
                            <a:srgbClr val="000000">
                              <a:alpha val="80000"/>
                            </a:srgbClr>
                          </a:solidFill>
                          <a:latin typeface="Libre Baskerville Bold"/>
                          <a:sym typeface="Libre Baskerville Bold"/>
                        </a:rPr>
                        <a:t>Funkcionális minimalizmus, szimbolikus terek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885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444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50" b="1" u="none" strike="noStrike" dirty="0" err="1">
                          <a:solidFill>
                            <a:srgbClr val="000000">
                              <a:alpha val="80000"/>
                            </a:srgbClr>
                          </a:solidFill>
                          <a:latin typeface="Libre Baskerville Bold"/>
                          <a:ea typeface="Libre Baskerville Bold"/>
                          <a:cs typeface="Libre Baskerville Bold"/>
                          <a:sym typeface="Libre Baskerville Bold"/>
                        </a:rPr>
                        <a:t>Színészi</a:t>
                      </a:r>
                      <a:r>
                        <a:rPr lang="en-US" sz="1850" b="1" u="none" strike="noStrike" dirty="0">
                          <a:solidFill>
                            <a:srgbClr val="000000">
                              <a:alpha val="80000"/>
                            </a:srgbClr>
                          </a:solidFill>
                          <a:latin typeface="Libre Baskerville Bold"/>
                          <a:ea typeface="Libre Baskerville Bold"/>
                          <a:cs typeface="Libre Baskerville Bold"/>
                          <a:sym typeface="Libre Baskerville Bold"/>
                        </a:rPr>
                        <a:t> </a:t>
                      </a:r>
                      <a:r>
                        <a:rPr lang="en-US" sz="1850" b="1" u="none" strike="noStrike" dirty="0" err="1">
                          <a:solidFill>
                            <a:srgbClr val="000000">
                              <a:alpha val="80000"/>
                            </a:srgbClr>
                          </a:solidFill>
                          <a:latin typeface="Libre Baskerville Bold"/>
                          <a:ea typeface="Libre Baskerville Bold"/>
                          <a:cs typeface="Libre Baskerville Bold"/>
                          <a:sym typeface="Libre Baskerville Bold"/>
                        </a:rPr>
                        <a:t>Fókusz</a:t>
                      </a:r>
                      <a:endParaRPr lang="hu-HU" sz="1850" b="1" u="none" strike="noStrike" dirty="0">
                        <a:solidFill>
                          <a:srgbClr val="000000">
                            <a:alpha val="80000"/>
                          </a:srgbClr>
                        </a:solidFill>
                        <a:latin typeface="Libre Baskerville Bold"/>
                        <a:ea typeface="Libre Baskerville Bold"/>
                        <a:cs typeface="Libre Baskerville Bold"/>
                        <a:sym typeface="Libre Baskerville Bold"/>
                      </a:endParaRPr>
                    </a:p>
                    <a:p>
                      <a:pPr marL="0" lvl="0" indent="0" algn="ctr">
                        <a:lnSpc>
                          <a:spcPts val="2444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444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50" b="1" u="none" strike="noStrike" dirty="0" err="1">
                          <a:solidFill>
                            <a:srgbClr val="000000">
                              <a:alpha val="80000"/>
                            </a:srgbClr>
                          </a:solidFill>
                          <a:latin typeface="Libre Baskerville Bold" panose="020B0604020202020204" charset="0"/>
                          <a:ea typeface="Libre Baskerville Bold"/>
                          <a:cs typeface="Libre Baskerville Bold"/>
                          <a:sym typeface="Libre Baskerville Bold"/>
                        </a:rPr>
                        <a:t>Romantikus</a:t>
                      </a:r>
                      <a:r>
                        <a:rPr lang="en-US" sz="1850" b="1" u="none" strike="noStrike" dirty="0">
                          <a:solidFill>
                            <a:srgbClr val="000000">
                              <a:alpha val="80000"/>
                            </a:srgbClr>
                          </a:solidFill>
                          <a:latin typeface="Libre Baskerville Bold" panose="020B0604020202020204" charset="0"/>
                          <a:ea typeface="Libre Baskerville Bold"/>
                          <a:cs typeface="Libre Baskerville Bold"/>
                          <a:sym typeface="Libre Baskerville Bold"/>
                        </a:rPr>
                        <a:t> </a:t>
                      </a:r>
                      <a:r>
                        <a:rPr lang="en-US" sz="1850" b="1" u="none" strike="noStrike" dirty="0" err="1">
                          <a:solidFill>
                            <a:srgbClr val="000000">
                              <a:alpha val="80000"/>
                            </a:srgbClr>
                          </a:solidFill>
                          <a:latin typeface="Libre Baskerville Bold" panose="020B0604020202020204" charset="0"/>
                          <a:ea typeface="Libre Baskerville Bold"/>
                          <a:cs typeface="Libre Baskerville Bold"/>
                          <a:sym typeface="Libre Baskerville Bold"/>
                        </a:rPr>
                        <a:t>heroizmus</a:t>
                      </a:r>
                      <a:r>
                        <a:rPr lang="en-US" sz="1850" b="1" u="none" strike="noStrike" dirty="0">
                          <a:solidFill>
                            <a:srgbClr val="000000">
                              <a:alpha val="80000"/>
                            </a:srgbClr>
                          </a:solidFill>
                          <a:latin typeface="Libre Baskerville Bold" panose="020B0604020202020204" charset="0"/>
                          <a:ea typeface="Libre Baskerville Bold"/>
                          <a:cs typeface="Libre Baskerville Bold"/>
                          <a:sym typeface="Libre Baskerville Bold"/>
                        </a:rPr>
                        <a:t> </a:t>
                      </a:r>
                      <a:r>
                        <a:rPr lang="en-US" sz="1850" b="1" u="none" strike="noStrike" dirty="0" err="1">
                          <a:solidFill>
                            <a:srgbClr val="000000">
                              <a:alpha val="80000"/>
                            </a:srgbClr>
                          </a:solidFill>
                          <a:latin typeface="Libre Baskerville Bold" panose="020B0604020202020204" charset="0"/>
                          <a:ea typeface="Libre Baskerville Bold"/>
                          <a:cs typeface="Libre Baskerville Bold"/>
                          <a:sym typeface="Libre Baskerville Bold"/>
                        </a:rPr>
                        <a:t>és</a:t>
                      </a:r>
                      <a:r>
                        <a:rPr lang="en-US" sz="1850" b="1" u="none" strike="noStrike" dirty="0">
                          <a:solidFill>
                            <a:srgbClr val="000000">
                              <a:alpha val="80000"/>
                            </a:srgbClr>
                          </a:solidFill>
                          <a:latin typeface="Libre Baskerville Bold" panose="020B0604020202020204" charset="0"/>
                          <a:ea typeface="Libre Baskerville Bold"/>
                          <a:cs typeface="Libre Baskerville Bold"/>
                          <a:sym typeface="Libre Baskerville Bold"/>
                        </a:rPr>
                        <a:t> </a:t>
                      </a:r>
                      <a:r>
                        <a:rPr lang="en-US" sz="1850" b="1" u="none" strike="noStrike" dirty="0" err="1">
                          <a:solidFill>
                            <a:srgbClr val="000000">
                              <a:alpha val="80000"/>
                            </a:srgbClr>
                          </a:solidFill>
                          <a:latin typeface="Libre Baskerville Bold" panose="020B0604020202020204" charset="0"/>
                          <a:ea typeface="Libre Baskerville Bold"/>
                          <a:cs typeface="Libre Baskerville Bold"/>
                          <a:sym typeface="Libre Baskerville Bold"/>
                        </a:rPr>
                        <a:t>deklamáció</a:t>
                      </a:r>
                      <a:r>
                        <a:rPr lang="en-US" sz="1850" b="1" u="none" strike="noStrike" dirty="0">
                          <a:solidFill>
                            <a:srgbClr val="000000">
                              <a:alpha val="80000"/>
                            </a:srgbClr>
                          </a:solidFill>
                          <a:latin typeface="Libre Baskerville Bold" panose="020B0604020202020204" charset="0"/>
                          <a:ea typeface="Libre Baskerville Bold"/>
                          <a:cs typeface="Libre Baskerville Bold"/>
                          <a:sym typeface="Libre Baskerville Bold"/>
                        </a:rPr>
                        <a:t> (</a:t>
                      </a:r>
                      <a:r>
                        <a:rPr lang="en-US" sz="1850" b="1" u="none" strike="noStrike" dirty="0" err="1">
                          <a:solidFill>
                            <a:srgbClr val="000000">
                              <a:alpha val="80000"/>
                            </a:srgbClr>
                          </a:solidFill>
                          <a:latin typeface="Libre Baskerville Bold" panose="020B0604020202020204" charset="0"/>
                          <a:ea typeface="Libre Baskerville Bold"/>
                          <a:cs typeface="Libre Baskerville Bold"/>
                          <a:sym typeface="Libre Baskerville Bold"/>
                        </a:rPr>
                        <a:t>Jászai</a:t>
                      </a:r>
                      <a:r>
                        <a:rPr lang="en-US" sz="1850" b="1" u="none" strike="noStrike" dirty="0">
                          <a:solidFill>
                            <a:srgbClr val="000000">
                              <a:alpha val="80000"/>
                            </a:srgbClr>
                          </a:solidFill>
                          <a:latin typeface="Libre Baskerville Bold" panose="020B0604020202020204" charset="0"/>
                          <a:ea typeface="Libre Baskerville Bold"/>
                          <a:cs typeface="Libre Baskerville Bold"/>
                          <a:sym typeface="Libre Baskerville Bold"/>
                        </a:rPr>
                        <a:t> M.)</a:t>
                      </a:r>
                      <a:endParaRPr lang="en-US" sz="1850" dirty="0">
                        <a:latin typeface="Libre Baskerville Bold" panose="020B0604020202020204" charset="0"/>
                      </a:endParaRPr>
                    </a:p>
                    <a:p>
                      <a:pPr marL="0" lvl="0" indent="0" algn="ctr">
                        <a:lnSpc>
                          <a:spcPts val="2444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444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50" b="1" u="none" strike="noStrike" dirty="0" err="1">
                          <a:solidFill>
                            <a:srgbClr val="000000">
                              <a:alpha val="80000"/>
                            </a:srgbClr>
                          </a:solidFill>
                          <a:latin typeface="Libre Baskerville Bold" panose="020B0604020202020204" charset="0"/>
                          <a:ea typeface="Libre Baskerville Bold"/>
                          <a:cs typeface="Libre Baskerville Bold"/>
                          <a:sym typeface="Libre Baskerville Bold"/>
                        </a:rPr>
                        <a:t>Stilizált</a:t>
                      </a:r>
                      <a:r>
                        <a:rPr lang="en-US" sz="1850" b="1" u="none" strike="noStrike" dirty="0">
                          <a:solidFill>
                            <a:srgbClr val="000000">
                              <a:alpha val="80000"/>
                            </a:srgbClr>
                          </a:solidFill>
                          <a:latin typeface="Libre Baskerville Bold" panose="020B0604020202020204" charset="0"/>
                          <a:ea typeface="Libre Baskerville Bold"/>
                          <a:cs typeface="Libre Baskerville Bold"/>
                          <a:sym typeface="Libre Baskerville Bold"/>
                        </a:rPr>
                        <a:t>,</a:t>
                      </a:r>
                      <a:r>
                        <a:rPr lang="hu-HU" sz="1850" b="1" u="none" strike="noStrike" dirty="0">
                          <a:solidFill>
                            <a:srgbClr val="000000">
                              <a:alpha val="80000"/>
                            </a:srgbClr>
                          </a:solidFill>
                          <a:latin typeface="Libre Baskerville Bold" panose="020B0604020202020204" charset="0"/>
                          <a:ea typeface="Libre Baskerville Bold"/>
                          <a:cs typeface="Libre Baskerville Bold"/>
                          <a:sym typeface="Libre Baskerville Bold"/>
                        </a:rPr>
                        <a:t> </a:t>
                      </a:r>
                      <a:r>
                        <a:rPr lang="en-US" sz="1850" b="1" u="none" strike="noStrike" dirty="0" err="1">
                          <a:solidFill>
                            <a:srgbClr val="000000">
                              <a:alpha val="80000"/>
                            </a:srgbClr>
                          </a:solidFill>
                          <a:latin typeface="Libre Baskerville Bold" panose="020B0604020202020204" charset="0"/>
                          <a:ea typeface="Libre Baskerville Bold"/>
                          <a:cs typeface="Libre Baskerville Bold"/>
                          <a:sym typeface="Libre Baskerville Bold"/>
                        </a:rPr>
                        <a:t>koncepcióba</a:t>
                      </a:r>
                      <a:r>
                        <a:rPr lang="en-US" sz="1850" b="1" u="none" strike="noStrike" dirty="0">
                          <a:solidFill>
                            <a:srgbClr val="000000">
                              <a:alpha val="80000"/>
                            </a:srgbClr>
                          </a:solidFill>
                          <a:latin typeface="Libre Baskerville Bold" panose="020B0604020202020204" charset="0"/>
                          <a:ea typeface="Libre Baskerville Bold"/>
                          <a:cs typeface="Libre Baskerville Bold"/>
                          <a:sym typeface="Libre Baskerville Bold"/>
                        </a:rPr>
                        <a:t> </a:t>
                      </a:r>
                      <a:r>
                        <a:rPr lang="en-US" sz="1850" b="1" u="none" strike="noStrike" dirty="0" err="1">
                          <a:solidFill>
                            <a:srgbClr val="000000">
                              <a:alpha val="80000"/>
                            </a:srgbClr>
                          </a:solidFill>
                          <a:latin typeface="Libre Baskerville Bold" panose="020B0604020202020204" charset="0"/>
                          <a:ea typeface="Libre Baskerville Bold"/>
                          <a:cs typeface="Libre Baskerville Bold"/>
                          <a:sym typeface="Libre Baskerville Bold"/>
                        </a:rPr>
                        <a:t>ágyazott</a:t>
                      </a:r>
                      <a:r>
                        <a:rPr lang="en-US" sz="1850" b="1" u="none" strike="noStrike" dirty="0">
                          <a:solidFill>
                            <a:srgbClr val="000000">
                              <a:alpha val="80000"/>
                            </a:srgbClr>
                          </a:solidFill>
                          <a:latin typeface="Libre Baskerville Bold" panose="020B0604020202020204" charset="0"/>
                          <a:ea typeface="Libre Baskerville Bold"/>
                          <a:cs typeface="Libre Baskerville Bold"/>
                          <a:sym typeface="Libre Baskerville Bold"/>
                        </a:rPr>
                        <a:t> </a:t>
                      </a:r>
                      <a:r>
                        <a:rPr lang="en-US" sz="1850" b="1" u="none" strike="noStrike" dirty="0" err="1">
                          <a:solidFill>
                            <a:srgbClr val="000000">
                              <a:alpha val="80000"/>
                            </a:srgbClr>
                          </a:solidFill>
                          <a:latin typeface="Libre Baskerville Bold" panose="020B0604020202020204" charset="0"/>
                          <a:ea typeface="Libre Baskerville Bold"/>
                          <a:cs typeface="Libre Baskerville Bold"/>
                          <a:sym typeface="Libre Baskerville Bold"/>
                        </a:rPr>
                        <a:t>társulati</a:t>
                      </a:r>
                      <a:r>
                        <a:rPr lang="hu-HU" sz="1850" b="1" u="none" strike="noStrike" dirty="0">
                          <a:solidFill>
                            <a:srgbClr val="000000">
                              <a:alpha val="80000"/>
                            </a:srgbClr>
                          </a:solidFill>
                          <a:latin typeface="Libre Baskerville Bold" panose="020B0604020202020204" charset="0"/>
                          <a:ea typeface="Libre Baskerville Bold"/>
                          <a:cs typeface="Libre Baskerville Bold"/>
                          <a:sym typeface="Libre Baskerville Bold"/>
                        </a:rPr>
                        <a:t> </a:t>
                      </a:r>
                      <a:r>
                        <a:rPr lang="en-US" sz="1850" b="1" u="none" strike="noStrike" dirty="0" err="1">
                          <a:solidFill>
                            <a:srgbClr val="000000">
                              <a:alpha val="80000"/>
                            </a:srgbClr>
                          </a:solidFill>
                          <a:latin typeface="Libre Baskerville Bold" panose="020B0604020202020204" charset="0"/>
                          <a:ea typeface="Libre Baskerville Bold"/>
                          <a:cs typeface="Libre Baskerville Bold"/>
                          <a:sym typeface="Libre Baskerville Bold"/>
                        </a:rPr>
                        <a:t>összjáték</a:t>
                      </a:r>
                      <a:endParaRPr lang="en-US" sz="1850" dirty="0">
                        <a:latin typeface="Libre Baskerville Bold" panose="020B0604020202020204" charset="0"/>
                      </a:endParaRPr>
                    </a:p>
                    <a:p>
                      <a:pPr marL="0" lvl="0" indent="0" algn="ctr">
                        <a:lnSpc>
                          <a:spcPts val="2444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58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hu-HU" sz="1845" b="1" u="none" strike="noStrike" dirty="0" err="1">
                          <a:solidFill>
                            <a:srgbClr val="000000">
                              <a:alpha val="80000"/>
                            </a:srgbClr>
                          </a:solidFill>
                          <a:latin typeface="Libre Baskerville Bold"/>
                          <a:sym typeface="Libre Baskerville Bold"/>
                        </a:rPr>
                        <a:t>Pszcihológiai</a:t>
                      </a:r>
                      <a:r>
                        <a:rPr lang="hu-HU" sz="1845" b="1" u="none" strike="noStrike" dirty="0">
                          <a:solidFill>
                            <a:srgbClr val="000000">
                              <a:alpha val="80000"/>
                            </a:srgbClr>
                          </a:solidFill>
                          <a:latin typeface="Libre Baskerville Bold"/>
                          <a:sym typeface="Libre Baskerville Bold"/>
                        </a:rPr>
                        <a:t> realizmus és </a:t>
                      </a:r>
                      <a:r>
                        <a:rPr lang="hu-HU" sz="1845" b="1" u="none" strike="noStrike" dirty="0" err="1">
                          <a:solidFill>
                            <a:srgbClr val="000000">
                              <a:alpha val="80000"/>
                            </a:srgbClr>
                          </a:solidFill>
                          <a:latin typeface="Libre Baskerville Bold"/>
                          <a:sym typeface="Libre Baskerville Bold"/>
                        </a:rPr>
                        <a:t>intellektuál</a:t>
                      </a:r>
                      <a:endParaRPr lang="hu-HU" sz="1845" b="1" u="none" strike="noStrike" dirty="0">
                        <a:solidFill>
                          <a:srgbClr val="000000">
                            <a:alpha val="80000"/>
                          </a:srgbClr>
                        </a:solidFill>
                        <a:latin typeface="Libre Baskerville Bold"/>
                        <a:sym typeface="Libre Baskerville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07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3877284" y="676307"/>
            <a:ext cx="12053334" cy="249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59"/>
              </a:lnSpc>
              <a:spcBef>
                <a:spcPct val="0"/>
              </a:spcBef>
            </a:pPr>
            <a:r>
              <a:rPr lang="en-US" sz="7662" dirty="0">
                <a:solidFill>
                  <a:srgbClr val="352419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A </a:t>
            </a:r>
            <a:r>
              <a:rPr lang="en-US" sz="7662" dirty="0" err="1">
                <a:solidFill>
                  <a:srgbClr val="352419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Tragédia</a:t>
            </a:r>
            <a:r>
              <a:rPr lang="en-US" sz="7662" dirty="0">
                <a:solidFill>
                  <a:srgbClr val="352419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 </a:t>
            </a:r>
            <a:r>
              <a:rPr lang="en-US" sz="7662" dirty="0" err="1">
                <a:solidFill>
                  <a:srgbClr val="352419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három</a:t>
            </a:r>
            <a:r>
              <a:rPr lang="en-US" sz="7662" dirty="0">
                <a:solidFill>
                  <a:srgbClr val="352419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 arca: </a:t>
            </a:r>
            <a:r>
              <a:rPr lang="en-US" sz="7662" dirty="0" err="1">
                <a:solidFill>
                  <a:srgbClr val="352419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Összehasonlító</a:t>
            </a:r>
            <a:r>
              <a:rPr lang="en-US" sz="7662" dirty="0">
                <a:solidFill>
                  <a:srgbClr val="352419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 </a:t>
            </a:r>
            <a:r>
              <a:rPr lang="en-US" sz="7662" dirty="0" err="1">
                <a:solidFill>
                  <a:srgbClr val="352419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diagnosztikai</a:t>
            </a:r>
            <a:r>
              <a:rPr lang="en-US" sz="7662" dirty="0">
                <a:solidFill>
                  <a:srgbClr val="352419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 </a:t>
            </a:r>
            <a:r>
              <a:rPr lang="en-US" sz="7662" dirty="0" err="1">
                <a:solidFill>
                  <a:srgbClr val="352419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mátrix</a:t>
            </a:r>
            <a:endParaRPr lang="en-US" sz="7662" dirty="0">
              <a:solidFill>
                <a:srgbClr val="352419"/>
              </a:solidFill>
              <a:latin typeface="IM Fell English SC"/>
              <a:ea typeface="IM Fell English SC"/>
              <a:cs typeface="IM Fell English SC"/>
              <a:sym typeface="IM Fell English S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64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71587" y="1551199"/>
            <a:ext cx="12544826" cy="2691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659"/>
              </a:lnSpc>
            </a:pPr>
            <a:r>
              <a:rPr lang="en-US" sz="8666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„Mondottam ember: küzdj és bízva bízzál!"</a:t>
            </a:r>
          </a:p>
        </p:txBody>
      </p:sp>
      <p:sp>
        <p:nvSpPr>
          <p:cNvPr id="3" name="Freeform 3"/>
          <p:cNvSpPr/>
          <p:nvPr/>
        </p:nvSpPr>
        <p:spPr>
          <a:xfrm>
            <a:off x="14389563" y="4562837"/>
            <a:ext cx="5196186" cy="4695463"/>
          </a:xfrm>
          <a:custGeom>
            <a:avLst/>
            <a:gdLst/>
            <a:ahLst/>
            <a:cxnLst/>
            <a:rect l="l" t="t" r="r" b="b"/>
            <a:pathLst>
              <a:path w="5196186" h="4695463">
                <a:moveTo>
                  <a:pt x="0" y="0"/>
                </a:moveTo>
                <a:lnTo>
                  <a:pt x="5196186" y="0"/>
                </a:lnTo>
                <a:lnTo>
                  <a:pt x="5196186" y="4695463"/>
                </a:lnTo>
                <a:lnTo>
                  <a:pt x="0" y="46954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7245888" y="8928650"/>
            <a:ext cx="3516265" cy="329650"/>
          </a:xfrm>
          <a:custGeom>
            <a:avLst/>
            <a:gdLst/>
            <a:ahLst/>
            <a:cxnLst/>
            <a:rect l="l" t="t" r="r" b="b"/>
            <a:pathLst>
              <a:path w="3516265" h="329650">
                <a:moveTo>
                  <a:pt x="0" y="0"/>
                </a:moveTo>
                <a:lnTo>
                  <a:pt x="3516265" y="0"/>
                </a:lnTo>
                <a:lnTo>
                  <a:pt x="3516265" y="329650"/>
                </a:lnTo>
                <a:lnTo>
                  <a:pt x="0" y="3296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Freeform 5"/>
          <p:cNvSpPr/>
          <p:nvPr/>
        </p:nvSpPr>
        <p:spPr>
          <a:xfrm flipH="1">
            <a:off x="894694" y="3903620"/>
            <a:ext cx="2723785" cy="4268039"/>
          </a:xfrm>
          <a:custGeom>
            <a:avLst/>
            <a:gdLst/>
            <a:ahLst/>
            <a:cxnLst/>
            <a:rect l="l" t="t" r="r" b="b"/>
            <a:pathLst>
              <a:path w="2723785" h="4268039">
                <a:moveTo>
                  <a:pt x="2723785" y="0"/>
                </a:moveTo>
                <a:lnTo>
                  <a:pt x="0" y="0"/>
                </a:lnTo>
                <a:lnTo>
                  <a:pt x="0" y="4268039"/>
                </a:lnTo>
                <a:lnTo>
                  <a:pt x="2723785" y="4268039"/>
                </a:lnTo>
                <a:lnTo>
                  <a:pt x="2723785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Freeform 6"/>
          <p:cNvSpPr/>
          <p:nvPr/>
        </p:nvSpPr>
        <p:spPr>
          <a:xfrm>
            <a:off x="7385868" y="1028700"/>
            <a:ext cx="3516265" cy="329650"/>
          </a:xfrm>
          <a:custGeom>
            <a:avLst/>
            <a:gdLst/>
            <a:ahLst/>
            <a:cxnLst/>
            <a:rect l="l" t="t" r="r" b="b"/>
            <a:pathLst>
              <a:path w="3516265" h="329650">
                <a:moveTo>
                  <a:pt x="0" y="0"/>
                </a:moveTo>
                <a:lnTo>
                  <a:pt x="3516264" y="0"/>
                </a:lnTo>
                <a:lnTo>
                  <a:pt x="3516264" y="329650"/>
                </a:lnTo>
                <a:lnTo>
                  <a:pt x="0" y="3296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4011239" y="4096326"/>
            <a:ext cx="9985561" cy="463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57"/>
              </a:lnSpc>
            </a:pP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Az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Örök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Alapanyag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: Az ember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tragédiája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éppen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azért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a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magyar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drámairodalom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csúcsa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mert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minden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kornak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megengedi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sőt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követeli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hogy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radikálisan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újraértelmezze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. </a:t>
            </a:r>
          </a:p>
          <a:p>
            <a:pPr marL="0" lvl="0" indent="0" algn="ctr">
              <a:lnSpc>
                <a:spcPts val="3257"/>
              </a:lnSpc>
            </a:pPr>
            <a:endParaRPr lang="en-US" sz="2692" spc="2" dirty="0">
              <a:solidFill>
                <a:srgbClr val="EBC8A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lvl="0" indent="0" algn="ctr">
              <a:lnSpc>
                <a:spcPts val="3257"/>
              </a:lnSpc>
            </a:pP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Folyamatos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Értelmezés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: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Paulay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a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történelmet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</a:t>
            </a:r>
          </a:p>
          <a:p>
            <a:pPr marL="0" lvl="0" indent="0" algn="ctr">
              <a:lnSpc>
                <a:spcPts val="3257"/>
              </a:lnSpc>
            </a:pP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Németh a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misztikumot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</a:t>
            </a:r>
          </a:p>
          <a:p>
            <a:pPr marL="0" lvl="0" indent="0" algn="ctr">
              <a:lnSpc>
                <a:spcPts val="3257"/>
              </a:lnSpc>
            </a:pP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Gellért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az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embert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találta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meg benne. </a:t>
            </a:r>
          </a:p>
          <a:p>
            <a:pPr marL="0" lvl="0" indent="0" algn="ctr">
              <a:lnSpc>
                <a:spcPts val="3257"/>
              </a:lnSpc>
            </a:pP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mű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valódi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tragédiája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és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diadala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hogy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a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küzdelem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sosem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ér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véget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: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minden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generációnak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újra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fel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kell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fedeznie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a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saját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Ádámját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Éváját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és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6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Luciferét</a:t>
            </a:r>
            <a:r>
              <a:rPr lang="en-US" sz="26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64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0485" y="-2693205"/>
            <a:ext cx="18768971" cy="12980205"/>
          </a:xfrm>
          <a:custGeom>
            <a:avLst/>
            <a:gdLst/>
            <a:ahLst/>
            <a:cxnLst/>
            <a:rect l="l" t="t" r="r" b="b"/>
            <a:pathLst>
              <a:path w="18768971" h="12980205">
                <a:moveTo>
                  <a:pt x="0" y="0"/>
                </a:moveTo>
                <a:lnTo>
                  <a:pt x="18768970" y="0"/>
                </a:lnTo>
                <a:lnTo>
                  <a:pt x="18768970" y="12980205"/>
                </a:lnTo>
                <a:lnTo>
                  <a:pt x="0" y="129802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496" r="-2085" b="-42550"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3" name="Group 3"/>
          <p:cNvGrpSpPr/>
          <p:nvPr/>
        </p:nvGrpSpPr>
        <p:grpSpPr>
          <a:xfrm>
            <a:off x="-388474" y="5838842"/>
            <a:ext cx="10221379" cy="2057594"/>
            <a:chOff x="0" y="0"/>
            <a:chExt cx="16623705" cy="3346401"/>
          </a:xfrm>
        </p:grpSpPr>
        <p:sp>
          <p:nvSpPr>
            <p:cNvPr id="4" name="Freeform 4"/>
            <p:cNvSpPr/>
            <p:nvPr/>
          </p:nvSpPr>
          <p:spPr>
            <a:xfrm>
              <a:off x="-333" y="-1176"/>
              <a:ext cx="16615703" cy="3339127"/>
            </a:xfrm>
            <a:custGeom>
              <a:avLst/>
              <a:gdLst/>
              <a:ahLst/>
              <a:cxnLst/>
              <a:rect l="l" t="t" r="r" b="b"/>
              <a:pathLst>
                <a:path w="16615703" h="3339127">
                  <a:moveTo>
                    <a:pt x="16615147" y="2954628"/>
                  </a:moveTo>
                  <a:cubicBezTo>
                    <a:pt x="16606257" y="2120141"/>
                    <a:pt x="16499582" y="991998"/>
                    <a:pt x="16499582" y="159623"/>
                  </a:cubicBezTo>
                  <a:cubicBezTo>
                    <a:pt x="16499582" y="146947"/>
                    <a:pt x="16508471" y="134271"/>
                    <a:pt x="16508471" y="123708"/>
                  </a:cubicBezTo>
                  <a:cubicBezTo>
                    <a:pt x="16499582" y="121596"/>
                    <a:pt x="16490692" y="121596"/>
                    <a:pt x="16481803" y="119483"/>
                  </a:cubicBezTo>
                  <a:cubicBezTo>
                    <a:pt x="16481803" y="119483"/>
                    <a:pt x="16472912" y="121596"/>
                    <a:pt x="16472912" y="123708"/>
                  </a:cubicBezTo>
                  <a:cubicBezTo>
                    <a:pt x="16455133" y="134271"/>
                    <a:pt x="16419574" y="134271"/>
                    <a:pt x="16384015" y="134271"/>
                  </a:cubicBezTo>
                  <a:cubicBezTo>
                    <a:pt x="16339567" y="132159"/>
                    <a:pt x="16295118" y="121596"/>
                    <a:pt x="16241780" y="125821"/>
                  </a:cubicBezTo>
                  <a:cubicBezTo>
                    <a:pt x="16224002" y="127934"/>
                    <a:pt x="16188443" y="123708"/>
                    <a:pt x="16179553" y="119483"/>
                  </a:cubicBezTo>
                  <a:cubicBezTo>
                    <a:pt x="16152884" y="111033"/>
                    <a:pt x="16117324" y="111033"/>
                    <a:pt x="16081767" y="115258"/>
                  </a:cubicBezTo>
                  <a:cubicBezTo>
                    <a:pt x="16063988" y="117370"/>
                    <a:pt x="16046208" y="115258"/>
                    <a:pt x="16028428" y="115258"/>
                  </a:cubicBezTo>
                  <a:cubicBezTo>
                    <a:pt x="16001759" y="115258"/>
                    <a:pt x="15966200" y="113145"/>
                    <a:pt x="15939531" y="111033"/>
                  </a:cubicBezTo>
                  <a:cubicBezTo>
                    <a:pt x="15930643" y="111033"/>
                    <a:pt x="15912862" y="108920"/>
                    <a:pt x="15903973" y="108920"/>
                  </a:cubicBezTo>
                  <a:cubicBezTo>
                    <a:pt x="15877303" y="106807"/>
                    <a:pt x="15850634" y="100469"/>
                    <a:pt x="15823966" y="108920"/>
                  </a:cubicBezTo>
                  <a:cubicBezTo>
                    <a:pt x="15823966" y="108920"/>
                    <a:pt x="15806185" y="108920"/>
                    <a:pt x="15797297" y="106807"/>
                  </a:cubicBezTo>
                  <a:cubicBezTo>
                    <a:pt x="15788407" y="102582"/>
                    <a:pt x="15779519" y="96244"/>
                    <a:pt x="15770628" y="92019"/>
                  </a:cubicBezTo>
                  <a:cubicBezTo>
                    <a:pt x="15752849" y="85681"/>
                    <a:pt x="15752849" y="75118"/>
                    <a:pt x="15726179" y="70893"/>
                  </a:cubicBezTo>
                  <a:cubicBezTo>
                    <a:pt x="15708401" y="68780"/>
                    <a:pt x="15699510" y="66667"/>
                    <a:pt x="15690622" y="62442"/>
                  </a:cubicBezTo>
                  <a:cubicBezTo>
                    <a:pt x="15690622" y="60330"/>
                    <a:pt x="15672840" y="58217"/>
                    <a:pt x="15672840" y="56104"/>
                  </a:cubicBezTo>
                  <a:lnTo>
                    <a:pt x="15646173" y="49766"/>
                  </a:lnTo>
                  <a:cubicBezTo>
                    <a:pt x="15637282" y="45541"/>
                    <a:pt x="15628393" y="39203"/>
                    <a:pt x="15610613" y="37091"/>
                  </a:cubicBezTo>
                  <a:cubicBezTo>
                    <a:pt x="15575055" y="30753"/>
                    <a:pt x="15566164" y="22302"/>
                    <a:pt x="15583945" y="11739"/>
                  </a:cubicBezTo>
                  <a:cubicBezTo>
                    <a:pt x="15557276" y="9627"/>
                    <a:pt x="15539496" y="5401"/>
                    <a:pt x="15512828" y="5401"/>
                  </a:cubicBezTo>
                  <a:cubicBezTo>
                    <a:pt x="15406151" y="7514"/>
                    <a:pt x="15290586" y="11739"/>
                    <a:pt x="15183909" y="13852"/>
                  </a:cubicBezTo>
                  <a:cubicBezTo>
                    <a:pt x="15166130" y="13852"/>
                    <a:pt x="15139460" y="15964"/>
                    <a:pt x="15130571" y="18077"/>
                  </a:cubicBezTo>
                  <a:cubicBezTo>
                    <a:pt x="15059453" y="28640"/>
                    <a:pt x="14988336" y="20190"/>
                    <a:pt x="14917218" y="18077"/>
                  </a:cubicBezTo>
                  <a:cubicBezTo>
                    <a:pt x="14863880" y="18077"/>
                    <a:pt x="14810542" y="11739"/>
                    <a:pt x="14757204" y="9627"/>
                  </a:cubicBezTo>
                  <a:cubicBezTo>
                    <a:pt x="14694976" y="7514"/>
                    <a:pt x="14641638" y="9627"/>
                    <a:pt x="14579411" y="7514"/>
                  </a:cubicBezTo>
                  <a:cubicBezTo>
                    <a:pt x="14570521" y="7514"/>
                    <a:pt x="14561630" y="5401"/>
                    <a:pt x="14552742" y="3289"/>
                  </a:cubicBezTo>
                  <a:cubicBezTo>
                    <a:pt x="14534962" y="-1364"/>
                    <a:pt x="14499403" y="-94"/>
                    <a:pt x="14481624" y="1176"/>
                  </a:cubicBezTo>
                  <a:cubicBezTo>
                    <a:pt x="14454955" y="5401"/>
                    <a:pt x="14446065" y="11739"/>
                    <a:pt x="14428285" y="18077"/>
                  </a:cubicBezTo>
                  <a:cubicBezTo>
                    <a:pt x="14383836" y="20190"/>
                    <a:pt x="14321609" y="22302"/>
                    <a:pt x="14277161" y="28640"/>
                  </a:cubicBezTo>
                  <a:cubicBezTo>
                    <a:pt x="14241603" y="32865"/>
                    <a:pt x="14223825" y="34978"/>
                    <a:pt x="14197155" y="30753"/>
                  </a:cubicBezTo>
                  <a:lnTo>
                    <a:pt x="14188264" y="32865"/>
                  </a:lnTo>
                  <a:cubicBezTo>
                    <a:pt x="14206043" y="37091"/>
                    <a:pt x="14214934" y="43429"/>
                    <a:pt x="14232712" y="47654"/>
                  </a:cubicBezTo>
                  <a:cubicBezTo>
                    <a:pt x="14206043" y="49766"/>
                    <a:pt x="14170485" y="53992"/>
                    <a:pt x="14152706" y="51879"/>
                  </a:cubicBezTo>
                  <a:cubicBezTo>
                    <a:pt x="14108258" y="49766"/>
                    <a:pt x="14090479" y="53992"/>
                    <a:pt x="14054919" y="58217"/>
                  </a:cubicBezTo>
                  <a:cubicBezTo>
                    <a:pt x="14019361" y="64555"/>
                    <a:pt x="13974913" y="68780"/>
                    <a:pt x="13939353" y="73005"/>
                  </a:cubicBezTo>
                  <a:cubicBezTo>
                    <a:pt x="13930464" y="73005"/>
                    <a:pt x="13921573" y="73005"/>
                    <a:pt x="13912685" y="70893"/>
                  </a:cubicBezTo>
                  <a:cubicBezTo>
                    <a:pt x="13903794" y="70893"/>
                    <a:pt x="13894905" y="68780"/>
                    <a:pt x="13894905" y="68780"/>
                  </a:cubicBezTo>
                  <a:cubicBezTo>
                    <a:pt x="13850457" y="73005"/>
                    <a:pt x="13806008" y="77231"/>
                    <a:pt x="13761560" y="73005"/>
                  </a:cubicBezTo>
                  <a:cubicBezTo>
                    <a:pt x="13752670" y="73005"/>
                    <a:pt x="13752670" y="75118"/>
                    <a:pt x="13743779" y="75118"/>
                  </a:cubicBezTo>
                  <a:cubicBezTo>
                    <a:pt x="13690443" y="79343"/>
                    <a:pt x="13654884" y="94132"/>
                    <a:pt x="13583766" y="94132"/>
                  </a:cubicBezTo>
                  <a:cubicBezTo>
                    <a:pt x="13530428" y="94132"/>
                    <a:pt x="13477090" y="104695"/>
                    <a:pt x="13423752" y="104695"/>
                  </a:cubicBezTo>
                  <a:cubicBezTo>
                    <a:pt x="13361524" y="106807"/>
                    <a:pt x="13308186" y="111033"/>
                    <a:pt x="13254848" y="117370"/>
                  </a:cubicBezTo>
                  <a:cubicBezTo>
                    <a:pt x="13237069" y="119483"/>
                    <a:pt x="13219289" y="119483"/>
                    <a:pt x="13210400" y="119483"/>
                  </a:cubicBezTo>
                  <a:cubicBezTo>
                    <a:pt x="13165951" y="115258"/>
                    <a:pt x="13139281" y="121596"/>
                    <a:pt x="13121503" y="127934"/>
                  </a:cubicBezTo>
                  <a:cubicBezTo>
                    <a:pt x="13077054" y="142722"/>
                    <a:pt x="13005936" y="146947"/>
                    <a:pt x="12943709" y="151173"/>
                  </a:cubicBezTo>
                  <a:cubicBezTo>
                    <a:pt x="12863702" y="155398"/>
                    <a:pt x="12783694" y="157510"/>
                    <a:pt x="12703688" y="159623"/>
                  </a:cubicBezTo>
                  <a:cubicBezTo>
                    <a:pt x="12694797" y="159623"/>
                    <a:pt x="12685908" y="165961"/>
                    <a:pt x="12668130" y="168074"/>
                  </a:cubicBezTo>
                  <a:cubicBezTo>
                    <a:pt x="12659239" y="168074"/>
                    <a:pt x="12650349" y="165961"/>
                    <a:pt x="12650349" y="165961"/>
                  </a:cubicBezTo>
                  <a:cubicBezTo>
                    <a:pt x="12605901" y="178637"/>
                    <a:pt x="12579233" y="197650"/>
                    <a:pt x="12490336" y="195538"/>
                  </a:cubicBezTo>
                  <a:lnTo>
                    <a:pt x="12481446" y="195538"/>
                  </a:lnTo>
                  <a:cubicBezTo>
                    <a:pt x="12410327" y="206101"/>
                    <a:pt x="12339210" y="201876"/>
                    <a:pt x="12276983" y="197650"/>
                  </a:cubicBezTo>
                  <a:cubicBezTo>
                    <a:pt x="12259203" y="197650"/>
                    <a:pt x="12232534" y="193425"/>
                    <a:pt x="12223645" y="189200"/>
                  </a:cubicBezTo>
                  <a:cubicBezTo>
                    <a:pt x="12196976" y="176524"/>
                    <a:pt x="12125858" y="172299"/>
                    <a:pt x="12072519" y="176524"/>
                  </a:cubicBezTo>
                  <a:cubicBezTo>
                    <a:pt x="12028071" y="180749"/>
                    <a:pt x="11983622" y="182862"/>
                    <a:pt x="11939174" y="187087"/>
                  </a:cubicBezTo>
                  <a:cubicBezTo>
                    <a:pt x="11868058" y="191312"/>
                    <a:pt x="11805829" y="193425"/>
                    <a:pt x="11734713" y="184975"/>
                  </a:cubicBezTo>
                  <a:cubicBezTo>
                    <a:pt x="11663595" y="176524"/>
                    <a:pt x="11610256" y="182862"/>
                    <a:pt x="11574698" y="201876"/>
                  </a:cubicBezTo>
                  <a:cubicBezTo>
                    <a:pt x="11548029" y="214551"/>
                    <a:pt x="11476912" y="216664"/>
                    <a:pt x="11432463" y="206101"/>
                  </a:cubicBezTo>
                  <a:cubicBezTo>
                    <a:pt x="11405793" y="199763"/>
                    <a:pt x="11388015" y="201876"/>
                    <a:pt x="11361346" y="206101"/>
                  </a:cubicBezTo>
                  <a:lnTo>
                    <a:pt x="11308008" y="218777"/>
                  </a:lnTo>
                  <a:cubicBezTo>
                    <a:pt x="11299118" y="220889"/>
                    <a:pt x="11281338" y="220889"/>
                    <a:pt x="11272449" y="220889"/>
                  </a:cubicBezTo>
                  <a:lnTo>
                    <a:pt x="11219111" y="220889"/>
                  </a:lnTo>
                  <a:cubicBezTo>
                    <a:pt x="11183552" y="220889"/>
                    <a:pt x="11147993" y="218777"/>
                    <a:pt x="11112435" y="216664"/>
                  </a:cubicBezTo>
                  <a:cubicBezTo>
                    <a:pt x="11067986" y="214551"/>
                    <a:pt x="11032427" y="208213"/>
                    <a:pt x="10987979" y="206101"/>
                  </a:cubicBezTo>
                  <a:cubicBezTo>
                    <a:pt x="10916862" y="203988"/>
                    <a:pt x="10899082" y="189200"/>
                    <a:pt x="10872414" y="178637"/>
                  </a:cubicBezTo>
                  <a:cubicBezTo>
                    <a:pt x="10854633" y="172299"/>
                    <a:pt x="10819075" y="163848"/>
                    <a:pt x="10783517" y="165961"/>
                  </a:cubicBezTo>
                  <a:cubicBezTo>
                    <a:pt x="10747958" y="170186"/>
                    <a:pt x="10712399" y="165961"/>
                    <a:pt x="10685730" y="163848"/>
                  </a:cubicBezTo>
                  <a:cubicBezTo>
                    <a:pt x="10676839" y="163848"/>
                    <a:pt x="10659061" y="161736"/>
                    <a:pt x="10650171" y="161736"/>
                  </a:cubicBezTo>
                  <a:cubicBezTo>
                    <a:pt x="10587943" y="157510"/>
                    <a:pt x="10543495" y="165961"/>
                    <a:pt x="10499046" y="176524"/>
                  </a:cubicBezTo>
                  <a:lnTo>
                    <a:pt x="10463488" y="184975"/>
                  </a:lnTo>
                  <a:cubicBezTo>
                    <a:pt x="10454598" y="187087"/>
                    <a:pt x="10454598" y="191312"/>
                    <a:pt x="10445709" y="193425"/>
                  </a:cubicBezTo>
                  <a:cubicBezTo>
                    <a:pt x="10392370" y="203988"/>
                    <a:pt x="10339032" y="199763"/>
                    <a:pt x="10276804" y="193425"/>
                  </a:cubicBezTo>
                  <a:cubicBezTo>
                    <a:pt x="10223466" y="187087"/>
                    <a:pt x="10161238" y="193425"/>
                    <a:pt x="10143459" y="206101"/>
                  </a:cubicBezTo>
                  <a:cubicBezTo>
                    <a:pt x="10134569" y="214551"/>
                    <a:pt x="10125680" y="220889"/>
                    <a:pt x="10081232" y="225114"/>
                  </a:cubicBezTo>
                  <a:cubicBezTo>
                    <a:pt x="10036783" y="231452"/>
                    <a:pt x="9983445" y="235678"/>
                    <a:pt x="9974555" y="250466"/>
                  </a:cubicBezTo>
                  <a:cubicBezTo>
                    <a:pt x="9974555" y="252579"/>
                    <a:pt x="9965665" y="254691"/>
                    <a:pt x="9956776" y="254691"/>
                  </a:cubicBezTo>
                  <a:cubicBezTo>
                    <a:pt x="9930107" y="256804"/>
                    <a:pt x="9912327" y="258916"/>
                    <a:pt x="9885659" y="261029"/>
                  </a:cubicBezTo>
                  <a:lnTo>
                    <a:pt x="9805652" y="261029"/>
                  </a:lnTo>
                  <a:cubicBezTo>
                    <a:pt x="9752314" y="258916"/>
                    <a:pt x="9698975" y="254691"/>
                    <a:pt x="9645637" y="252579"/>
                  </a:cubicBezTo>
                  <a:cubicBezTo>
                    <a:pt x="9583409" y="250466"/>
                    <a:pt x="9530071" y="258916"/>
                    <a:pt x="9467843" y="261029"/>
                  </a:cubicBezTo>
                  <a:lnTo>
                    <a:pt x="9458954" y="263142"/>
                  </a:lnTo>
                  <a:cubicBezTo>
                    <a:pt x="9441175" y="269480"/>
                    <a:pt x="9414506" y="267367"/>
                    <a:pt x="9396726" y="263142"/>
                  </a:cubicBezTo>
                  <a:cubicBezTo>
                    <a:pt x="9361167" y="254691"/>
                    <a:pt x="9298939" y="252579"/>
                    <a:pt x="9254491" y="256804"/>
                  </a:cubicBezTo>
                  <a:cubicBezTo>
                    <a:pt x="9201153" y="263142"/>
                    <a:pt x="9147815" y="267367"/>
                    <a:pt x="9094477" y="271592"/>
                  </a:cubicBezTo>
                  <a:cubicBezTo>
                    <a:pt x="9076697" y="271592"/>
                    <a:pt x="9058918" y="269480"/>
                    <a:pt x="9050029" y="269480"/>
                  </a:cubicBezTo>
                  <a:cubicBezTo>
                    <a:pt x="9032248" y="269480"/>
                    <a:pt x="9005580" y="267367"/>
                    <a:pt x="8996691" y="269480"/>
                  </a:cubicBezTo>
                  <a:cubicBezTo>
                    <a:pt x="8925573" y="282155"/>
                    <a:pt x="8854455" y="277930"/>
                    <a:pt x="8792227" y="269480"/>
                  </a:cubicBezTo>
                  <a:cubicBezTo>
                    <a:pt x="8756669" y="265254"/>
                    <a:pt x="8703330" y="261029"/>
                    <a:pt x="8685552" y="248353"/>
                  </a:cubicBezTo>
                  <a:cubicBezTo>
                    <a:pt x="8676662" y="239903"/>
                    <a:pt x="8641103" y="231452"/>
                    <a:pt x="8614434" y="225114"/>
                  </a:cubicBezTo>
                  <a:cubicBezTo>
                    <a:pt x="8569986" y="214551"/>
                    <a:pt x="8525537" y="199763"/>
                    <a:pt x="8445530" y="199763"/>
                  </a:cubicBezTo>
                  <a:cubicBezTo>
                    <a:pt x="8427751" y="199763"/>
                    <a:pt x="8409971" y="191312"/>
                    <a:pt x="8401081" y="193425"/>
                  </a:cubicBezTo>
                  <a:cubicBezTo>
                    <a:pt x="8365522" y="195538"/>
                    <a:pt x="8365522" y="191312"/>
                    <a:pt x="8347744" y="187087"/>
                  </a:cubicBezTo>
                  <a:cubicBezTo>
                    <a:pt x="8329964" y="182862"/>
                    <a:pt x="8303295" y="178637"/>
                    <a:pt x="8285516" y="172299"/>
                  </a:cubicBezTo>
                  <a:cubicBezTo>
                    <a:pt x="8258847" y="163848"/>
                    <a:pt x="8232177" y="153285"/>
                    <a:pt x="8205509" y="144835"/>
                  </a:cubicBezTo>
                  <a:cubicBezTo>
                    <a:pt x="8178839" y="136384"/>
                    <a:pt x="8161060" y="125821"/>
                    <a:pt x="8134391" y="117370"/>
                  </a:cubicBezTo>
                  <a:cubicBezTo>
                    <a:pt x="8125501" y="115258"/>
                    <a:pt x="8098832" y="113145"/>
                    <a:pt x="8089942" y="115258"/>
                  </a:cubicBezTo>
                  <a:lnTo>
                    <a:pt x="7983267" y="127934"/>
                  </a:lnTo>
                  <a:cubicBezTo>
                    <a:pt x="7965487" y="130046"/>
                    <a:pt x="7956598" y="134271"/>
                    <a:pt x="7947708" y="138497"/>
                  </a:cubicBezTo>
                  <a:lnTo>
                    <a:pt x="7938818" y="136384"/>
                  </a:lnTo>
                  <a:cubicBezTo>
                    <a:pt x="7947708" y="130046"/>
                    <a:pt x="7956598" y="123708"/>
                    <a:pt x="7965487" y="121596"/>
                  </a:cubicBezTo>
                  <a:lnTo>
                    <a:pt x="7858811" y="115258"/>
                  </a:lnTo>
                  <a:cubicBezTo>
                    <a:pt x="7832142" y="113145"/>
                    <a:pt x="7787693" y="113145"/>
                    <a:pt x="7769915" y="113145"/>
                  </a:cubicBezTo>
                  <a:lnTo>
                    <a:pt x="7627679" y="113145"/>
                  </a:lnTo>
                  <a:cubicBezTo>
                    <a:pt x="7574341" y="113145"/>
                    <a:pt x="7529893" y="111033"/>
                    <a:pt x="7476554" y="113145"/>
                  </a:cubicBezTo>
                  <a:cubicBezTo>
                    <a:pt x="7440996" y="115258"/>
                    <a:pt x="7414327" y="111033"/>
                    <a:pt x="7387657" y="106807"/>
                  </a:cubicBezTo>
                  <a:cubicBezTo>
                    <a:pt x="7316541" y="94132"/>
                    <a:pt x="7245423" y="79343"/>
                    <a:pt x="7147636" y="85681"/>
                  </a:cubicBezTo>
                  <a:cubicBezTo>
                    <a:pt x="7138747" y="85681"/>
                    <a:pt x="7120967" y="83568"/>
                    <a:pt x="7112078" y="81456"/>
                  </a:cubicBezTo>
                  <a:cubicBezTo>
                    <a:pt x="7085409" y="79343"/>
                    <a:pt x="7067630" y="75118"/>
                    <a:pt x="7032070" y="70893"/>
                  </a:cubicBezTo>
                  <a:cubicBezTo>
                    <a:pt x="7032070" y="77231"/>
                    <a:pt x="7032070" y="79343"/>
                    <a:pt x="7040961" y="83568"/>
                  </a:cubicBezTo>
                  <a:cubicBezTo>
                    <a:pt x="7023181" y="87794"/>
                    <a:pt x="7014291" y="85681"/>
                    <a:pt x="7005402" y="83568"/>
                  </a:cubicBezTo>
                  <a:cubicBezTo>
                    <a:pt x="6996512" y="85681"/>
                    <a:pt x="6987622" y="89906"/>
                    <a:pt x="6978733" y="89906"/>
                  </a:cubicBezTo>
                  <a:cubicBezTo>
                    <a:pt x="6934284" y="94132"/>
                    <a:pt x="6889836" y="96244"/>
                    <a:pt x="6845387" y="100469"/>
                  </a:cubicBezTo>
                  <a:cubicBezTo>
                    <a:pt x="6827608" y="102582"/>
                    <a:pt x="6809828" y="104695"/>
                    <a:pt x="6800939" y="106807"/>
                  </a:cubicBezTo>
                  <a:cubicBezTo>
                    <a:pt x="6765380" y="113145"/>
                    <a:pt x="6738712" y="123708"/>
                    <a:pt x="6676483" y="121596"/>
                  </a:cubicBezTo>
                  <a:cubicBezTo>
                    <a:pt x="6667593" y="121596"/>
                    <a:pt x="6649815" y="125821"/>
                    <a:pt x="6632034" y="125821"/>
                  </a:cubicBezTo>
                  <a:cubicBezTo>
                    <a:pt x="6614256" y="127934"/>
                    <a:pt x="6587586" y="127934"/>
                    <a:pt x="6569807" y="130046"/>
                  </a:cubicBezTo>
                  <a:lnTo>
                    <a:pt x="6552028" y="130046"/>
                  </a:lnTo>
                  <a:cubicBezTo>
                    <a:pt x="6498689" y="134271"/>
                    <a:pt x="6454241" y="138497"/>
                    <a:pt x="6400903" y="140609"/>
                  </a:cubicBezTo>
                  <a:lnTo>
                    <a:pt x="6365344" y="140609"/>
                  </a:lnTo>
                  <a:cubicBezTo>
                    <a:pt x="6320896" y="140609"/>
                    <a:pt x="6285338" y="138497"/>
                    <a:pt x="6240889" y="138497"/>
                  </a:cubicBezTo>
                  <a:cubicBezTo>
                    <a:pt x="6196441" y="138497"/>
                    <a:pt x="6151992" y="142722"/>
                    <a:pt x="6107544" y="142722"/>
                  </a:cubicBezTo>
                  <a:cubicBezTo>
                    <a:pt x="6054205" y="142722"/>
                    <a:pt x="5991978" y="142722"/>
                    <a:pt x="5947529" y="134271"/>
                  </a:cubicBezTo>
                  <a:cubicBezTo>
                    <a:pt x="5938640" y="132159"/>
                    <a:pt x="5911971" y="132159"/>
                    <a:pt x="5894191" y="134271"/>
                  </a:cubicBezTo>
                  <a:cubicBezTo>
                    <a:pt x="5831963" y="136384"/>
                    <a:pt x="5769736" y="138497"/>
                    <a:pt x="5716398" y="142722"/>
                  </a:cubicBezTo>
                  <a:cubicBezTo>
                    <a:pt x="5663059" y="146947"/>
                    <a:pt x="5636391" y="142722"/>
                    <a:pt x="5618611" y="132159"/>
                  </a:cubicBezTo>
                  <a:cubicBezTo>
                    <a:pt x="5609722" y="127934"/>
                    <a:pt x="5591942" y="123708"/>
                    <a:pt x="5574163" y="119483"/>
                  </a:cubicBezTo>
                  <a:cubicBezTo>
                    <a:pt x="5547494" y="115258"/>
                    <a:pt x="5520825" y="108920"/>
                    <a:pt x="5494156" y="108920"/>
                  </a:cubicBezTo>
                  <a:cubicBezTo>
                    <a:pt x="5431928" y="108920"/>
                    <a:pt x="5396369" y="100469"/>
                    <a:pt x="5351921" y="94132"/>
                  </a:cubicBezTo>
                  <a:cubicBezTo>
                    <a:pt x="5280803" y="83568"/>
                    <a:pt x="5218575" y="70893"/>
                    <a:pt x="5129679" y="73005"/>
                  </a:cubicBezTo>
                  <a:lnTo>
                    <a:pt x="5129679" y="62442"/>
                  </a:lnTo>
                  <a:cubicBezTo>
                    <a:pt x="5147458" y="62442"/>
                    <a:pt x="5165238" y="62442"/>
                    <a:pt x="5183017" y="60330"/>
                  </a:cubicBezTo>
                  <a:cubicBezTo>
                    <a:pt x="5156348" y="56104"/>
                    <a:pt x="5156348" y="49766"/>
                    <a:pt x="5138569" y="45541"/>
                  </a:cubicBezTo>
                  <a:cubicBezTo>
                    <a:pt x="5103010" y="39203"/>
                    <a:pt x="5067451" y="37091"/>
                    <a:pt x="5031892" y="32865"/>
                  </a:cubicBezTo>
                  <a:cubicBezTo>
                    <a:pt x="5005223" y="30753"/>
                    <a:pt x="4969665" y="30753"/>
                    <a:pt x="4987444" y="41316"/>
                  </a:cubicBezTo>
                  <a:cubicBezTo>
                    <a:pt x="4942996" y="43429"/>
                    <a:pt x="4907437" y="43429"/>
                    <a:pt x="4889657" y="47654"/>
                  </a:cubicBezTo>
                  <a:cubicBezTo>
                    <a:pt x="4854099" y="53992"/>
                    <a:pt x="4818540" y="49766"/>
                    <a:pt x="4791871" y="45541"/>
                  </a:cubicBezTo>
                  <a:cubicBezTo>
                    <a:pt x="4774092" y="43429"/>
                    <a:pt x="4756312" y="41316"/>
                    <a:pt x="4738533" y="43429"/>
                  </a:cubicBezTo>
                  <a:cubicBezTo>
                    <a:pt x="4631856" y="56104"/>
                    <a:pt x="4525180" y="49766"/>
                    <a:pt x="4418504" y="49766"/>
                  </a:cubicBezTo>
                  <a:cubicBezTo>
                    <a:pt x="4400725" y="49766"/>
                    <a:pt x="4382946" y="47654"/>
                    <a:pt x="4356276" y="47654"/>
                  </a:cubicBezTo>
                  <a:cubicBezTo>
                    <a:pt x="4320718" y="45541"/>
                    <a:pt x="4294049" y="41316"/>
                    <a:pt x="4258490" y="39203"/>
                  </a:cubicBezTo>
                  <a:cubicBezTo>
                    <a:pt x="4222931" y="37091"/>
                    <a:pt x="4178483" y="34978"/>
                    <a:pt x="4142924" y="32865"/>
                  </a:cubicBezTo>
                  <a:lnTo>
                    <a:pt x="4116255" y="32865"/>
                  </a:lnTo>
                  <a:cubicBezTo>
                    <a:pt x="4054027" y="32865"/>
                    <a:pt x="3991799" y="34978"/>
                    <a:pt x="3938462" y="34978"/>
                  </a:cubicBezTo>
                  <a:cubicBezTo>
                    <a:pt x="3894013" y="34978"/>
                    <a:pt x="3849565" y="30753"/>
                    <a:pt x="3796226" y="28640"/>
                  </a:cubicBezTo>
                  <a:cubicBezTo>
                    <a:pt x="3787337" y="11739"/>
                    <a:pt x="3716219" y="15964"/>
                    <a:pt x="3671771" y="7514"/>
                  </a:cubicBezTo>
                  <a:cubicBezTo>
                    <a:pt x="3662881" y="5401"/>
                    <a:pt x="3645102" y="7514"/>
                    <a:pt x="3636212" y="7514"/>
                  </a:cubicBezTo>
                  <a:cubicBezTo>
                    <a:pt x="3582874" y="5401"/>
                    <a:pt x="3547315" y="11739"/>
                    <a:pt x="3529536" y="22302"/>
                  </a:cubicBezTo>
                  <a:cubicBezTo>
                    <a:pt x="3502867" y="32865"/>
                    <a:pt x="3431750" y="37091"/>
                    <a:pt x="3458418" y="53992"/>
                  </a:cubicBezTo>
                  <a:cubicBezTo>
                    <a:pt x="3467308" y="56104"/>
                    <a:pt x="3485088" y="58217"/>
                    <a:pt x="3493978" y="62442"/>
                  </a:cubicBezTo>
                  <a:cubicBezTo>
                    <a:pt x="3493978" y="68780"/>
                    <a:pt x="3485088" y="73005"/>
                    <a:pt x="3458418" y="70893"/>
                  </a:cubicBezTo>
                  <a:cubicBezTo>
                    <a:pt x="3449529" y="70893"/>
                    <a:pt x="3440639" y="75118"/>
                    <a:pt x="3431750" y="77231"/>
                  </a:cubicBezTo>
                  <a:cubicBezTo>
                    <a:pt x="3422860" y="79343"/>
                    <a:pt x="3422860" y="83568"/>
                    <a:pt x="3413970" y="83568"/>
                  </a:cubicBezTo>
                  <a:cubicBezTo>
                    <a:pt x="3360632" y="87794"/>
                    <a:pt x="3325073" y="98357"/>
                    <a:pt x="3262845" y="96244"/>
                  </a:cubicBezTo>
                  <a:lnTo>
                    <a:pt x="3245066" y="96244"/>
                  </a:lnTo>
                  <a:cubicBezTo>
                    <a:pt x="3191728" y="106807"/>
                    <a:pt x="3138390" y="104695"/>
                    <a:pt x="3076162" y="102582"/>
                  </a:cubicBezTo>
                  <a:cubicBezTo>
                    <a:pt x="3049493" y="100469"/>
                    <a:pt x="3013935" y="102582"/>
                    <a:pt x="2978376" y="102582"/>
                  </a:cubicBezTo>
                  <a:cubicBezTo>
                    <a:pt x="2951707" y="102582"/>
                    <a:pt x="2925038" y="102582"/>
                    <a:pt x="2898369" y="98357"/>
                  </a:cubicBezTo>
                  <a:cubicBezTo>
                    <a:pt x="2862810" y="94132"/>
                    <a:pt x="2827251" y="87794"/>
                    <a:pt x="2791692" y="83568"/>
                  </a:cubicBezTo>
                  <a:cubicBezTo>
                    <a:pt x="2756134" y="79343"/>
                    <a:pt x="2711685" y="79343"/>
                    <a:pt x="2711685" y="64555"/>
                  </a:cubicBezTo>
                  <a:cubicBezTo>
                    <a:pt x="2711685" y="62442"/>
                    <a:pt x="2693906" y="60330"/>
                    <a:pt x="2693906" y="58217"/>
                  </a:cubicBezTo>
                  <a:cubicBezTo>
                    <a:pt x="2631678" y="70893"/>
                    <a:pt x="2578340" y="81456"/>
                    <a:pt x="2525002" y="92019"/>
                  </a:cubicBezTo>
                  <a:cubicBezTo>
                    <a:pt x="2498333" y="98357"/>
                    <a:pt x="2462774" y="106807"/>
                    <a:pt x="2480554" y="117370"/>
                  </a:cubicBezTo>
                  <a:cubicBezTo>
                    <a:pt x="2480554" y="119483"/>
                    <a:pt x="2471664" y="121596"/>
                    <a:pt x="2471664" y="123708"/>
                  </a:cubicBezTo>
                  <a:cubicBezTo>
                    <a:pt x="2462774" y="127934"/>
                    <a:pt x="2453884" y="132159"/>
                    <a:pt x="2436105" y="134271"/>
                  </a:cubicBezTo>
                  <a:cubicBezTo>
                    <a:pt x="2418326" y="140609"/>
                    <a:pt x="2400547" y="146947"/>
                    <a:pt x="2382767" y="155398"/>
                  </a:cubicBezTo>
                  <a:lnTo>
                    <a:pt x="2329429" y="168074"/>
                  </a:lnTo>
                  <a:cubicBezTo>
                    <a:pt x="2311650" y="174411"/>
                    <a:pt x="2293870" y="180749"/>
                    <a:pt x="2267201" y="184975"/>
                  </a:cubicBezTo>
                  <a:cubicBezTo>
                    <a:pt x="2204973" y="197650"/>
                    <a:pt x="2142746" y="210326"/>
                    <a:pt x="2071628" y="223002"/>
                  </a:cubicBezTo>
                  <a:cubicBezTo>
                    <a:pt x="2036070" y="231452"/>
                    <a:pt x="1991621" y="237790"/>
                    <a:pt x="1956062" y="246241"/>
                  </a:cubicBezTo>
                  <a:cubicBezTo>
                    <a:pt x="1893835" y="258916"/>
                    <a:pt x="1822717" y="269480"/>
                    <a:pt x="1787158" y="288493"/>
                  </a:cubicBezTo>
                  <a:cubicBezTo>
                    <a:pt x="1787158" y="290606"/>
                    <a:pt x="1769379" y="292719"/>
                    <a:pt x="1760489" y="294831"/>
                  </a:cubicBezTo>
                  <a:cubicBezTo>
                    <a:pt x="1716041" y="303282"/>
                    <a:pt x="1644924" y="303282"/>
                    <a:pt x="1644924" y="320183"/>
                  </a:cubicBezTo>
                  <a:cubicBezTo>
                    <a:pt x="1573806" y="320183"/>
                    <a:pt x="1538247" y="332858"/>
                    <a:pt x="1502689" y="343422"/>
                  </a:cubicBezTo>
                  <a:cubicBezTo>
                    <a:pt x="1476019" y="351872"/>
                    <a:pt x="1449351" y="362435"/>
                    <a:pt x="1413792" y="368773"/>
                  </a:cubicBezTo>
                  <a:cubicBezTo>
                    <a:pt x="1378233" y="372998"/>
                    <a:pt x="1333785" y="370886"/>
                    <a:pt x="1289336" y="370886"/>
                  </a:cubicBezTo>
                  <a:cubicBezTo>
                    <a:pt x="1271557" y="370886"/>
                    <a:pt x="1253778" y="370886"/>
                    <a:pt x="1253778" y="372998"/>
                  </a:cubicBezTo>
                  <a:cubicBezTo>
                    <a:pt x="1218219" y="381449"/>
                    <a:pt x="1173770" y="387787"/>
                    <a:pt x="1147101" y="398350"/>
                  </a:cubicBezTo>
                  <a:cubicBezTo>
                    <a:pt x="1120432" y="408913"/>
                    <a:pt x="1093763" y="415251"/>
                    <a:pt x="1049315" y="417364"/>
                  </a:cubicBezTo>
                  <a:cubicBezTo>
                    <a:pt x="1004866" y="419476"/>
                    <a:pt x="960418" y="430039"/>
                    <a:pt x="898190" y="423701"/>
                  </a:cubicBezTo>
                  <a:cubicBezTo>
                    <a:pt x="844852" y="419476"/>
                    <a:pt x="782624" y="423701"/>
                    <a:pt x="747066" y="415251"/>
                  </a:cubicBezTo>
                  <a:cubicBezTo>
                    <a:pt x="675948" y="417364"/>
                    <a:pt x="622610" y="421589"/>
                    <a:pt x="560382" y="423701"/>
                  </a:cubicBezTo>
                  <a:cubicBezTo>
                    <a:pt x="489265" y="427927"/>
                    <a:pt x="409258" y="425814"/>
                    <a:pt x="347030" y="438490"/>
                  </a:cubicBezTo>
                  <a:cubicBezTo>
                    <a:pt x="293692" y="449053"/>
                    <a:pt x="249243" y="459616"/>
                    <a:pt x="169236" y="457503"/>
                  </a:cubicBezTo>
                  <a:cubicBezTo>
                    <a:pt x="178126" y="470179"/>
                    <a:pt x="187016" y="480742"/>
                    <a:pt x="195905" y="493418"/>
                  </a:cubicBezTo>
                  <a:cubicBezTo>
                    <a:pt x="213685" y="527220"/>
                    <a:pt x="231464" y="561022"/>
                    <a:pt x="240354" y="594824"/>
                  </a:cubicBezTo>
                  <a:cubicBezTo>
                    <a:pt x="267023" y="637077"/>
                    <a:pt x="275913" y="677217"/>
                    <a:pt x="258133" y="717357"/>
                  </a:cubicBezTo>
                  <a:cubicBezTo>
                    <a:pt x="240354" y="774398"/>
                    <a:pt x="160347" y="2726465"/>
                    <a:pt x="80340" y="2779280"/>
                  </a:cubicBezTo>
                  <a:lnTo>
                    <a:pt x="333" y="2823646"/>
                  </a:lnTo>
                  <a:cubicBezTo>
                    <a:pt x="-2207" y="2834209"/>
                    <a:pt x="9222" y="2840546"/>
                    <a:pt x="53670" y="2842659"/>
                  </a:cubicBezTo>
                  <a:cubicBezTo>
                    <a:pt x="107009" y="2844772"/>
                    <a:pt x="124788" y="2853222"/>
                    <a:pt x="142567" y="2863786"/>
                  </a:cubicBezTo>
                  <a:cubicBezTo>
                    <a:pt x="160347" y="2880687"/>
                    <a:pt x="133678" y="2897588"/>
                    <a:pt x="169236" y="2914488"/>
                  </a:cubicBezTo>
                  <a:cubicBezTo>
                    <a:pt x="187016" y="2922939"/>
                    <a:pt x="169236" y="2937728"/>
                    <a:pt x="160347" y="2950403"/>
                  </a:cubicBezTo>
                  <a:cubicBezTo>
                    <a:pt x="151457" y="2967304"/>
                    <a:pt x="169236" y="2984205"/>
                    <a:pt x="195905" y="2998994"/>
                  </a:cubicBezTo>
                  <a:cubicBezTo>
                    <a:pt x="258133" y="3024345"/>
                    <a:pt x="267023" y="3053922"/>
                    <a:pt x="267023" y="3081386"/>
                  </a:cubicBezTo>
                  <a:cubicBezTo>
                    <a:pt x="267023" y="3087724"/>
                    <a:pt x="275913" y="3094062"/>
                    <a:pt x="284802" y="3098287"/>
                  </a:cubicBezTo>
                  <a:cubicBezTo>
                    <a:pt x="302582" y="3102512"/>
                    <a:pt x="338140" y="3106738"/>
                    <a:pt x="373699" y="3108850"/>
                  </a:cubicBezTo>
                  <a:lnTo>
                    <a:pt x="587051" y="3134202"/>
                  </a:lnTo>
                  <a:cubicBezTo>
                    <a:pt x="684838" y="3146877"/>
                    <a:pt x="764845" y="3144765"/>
                    <a:pt x="853742" y="3129977"/>
                  </a:cubicBezTo>
                  <a:cubicBezTo>
                    <a:pt x="862632" y="3127864"/>
                    <a:pt x="889301" y="3125751"/>
                    <a:pt x="898190" y="3125751"/>
                  </a:cubicBezTo>
                  <a:cubicBezTo>
                    <a:pt x="960418" y="3127864"/>
                    <a:pt x="1022646" y="3127864"/>
                    <a:pt x="1075984" y="3140540"/>
                  </a:cubicBezTo>
                  <a:cubicBezTo>
                    <a:pt x="1138212" y="3153215"/>
                    <a:pt x="1227109" y="3161666"/>
                    <a:pt x="1298226" y="3172229"/>
                  </a:cubicBezTo>
                  <a:cubicBezTo>
                    <a:pt x="1342674" y="3178567"/>
                    <a:pt x="1396012" y="3187018"/>
                    <a:pt x="1422681" y="3195468"/>
                  </a:cubicBezTo>
                  <a:cubicBezTo>
                    <a:pt x="1440461" y="3199693"/>
                    <a:pt x="1458240" y="3203919"/>
                    <a:pt x="1476019" y="3206031"/>
                  </a:cubicBezTo>
                  <a:cubicBezTo>
                    <a:pt x="1573806" y="3214482"/>
                    <a:pt x="1627144" y="3235608"/>
                    <a:pt x="1689372" y="3252509"/>
                  </a:cubicBezTo>
                  <a:cubicBezTo>
                    <a:pt x="1742710" y="3267298"/>
                    <a:pt x="1813828" y="3275748"/>
                    <a:pt x="1893835" y="3277860"/>
                  </a:cubicBezTo>
                  <a:cubicBezTo>
                    <a:pt x="1982731" y="3282086"/>
                    <a:pt x="2071628" y="3284198"/>
                    <a:pt x="2160525" y="3288424"/>
                  </a:cubicBezTo>
                  <a:cubicBezTo>
                    <a:pt x="2196084" y="3290536"/>
                    <a:pt x="2240532" y="3292649"/>
                    <a:pt x="2276091" y="3296874"/>
                  </a:cubicBezTo>
                  <a:cubicBezTo>
                    <a:pt x="2320539" y="3301099"/>
                    <a:pt x="2364988" y="3301099"/>
                    <a:pt x="2400547" y="3307437"/>
                  </a:cubicBezTo>
                  <a:cubicBezTo>
                    <a:pt x="2453884" y="3318000"/>
                    <a:pt x="2507223" y="3324338"/>
                    <a:pt x="2578340" y="3320113"/>
                  </a:cubicBezTo>
                  <a:cubicBezTo>
                    <a:pt x="2605009" y="3318000"/>
                    <a:pt x="2640568" y="3322226"/>
                    <a:pt x="2667237" y="3324338"/>
                  </a:cubicBezTo>
                  <a:cubicBezTo>
                    <a:pt x="2676126" y="3324338"/>
                    <a:pt x="2685016" y="3326451"/>
                    <a:pt x="2693906" y="3326451"/>
                  </a:cubicBezTo>
                  <a:cubicBezTo>
                    <a:pt x="2791692" y="3328564"/>
                    <a:pt x="2880589" y="3324338"/>
                    <a:pt x="2969486" y="3320113"/>
                  </a:cubicBezTo>
                  <a:cubicBezTo>
                    <a:pt x="3005045" y="3318000"/>
                    <a:pt x="3040603" y="3315888"/>
                    <a:pt x="3076162" y="3311662"/>
                  </a:cubicBezTo>
                  <a:cubicBezTo>
                    <a:pt x="3173949" y="3301099"/>
                    <a:pt x="3271735" y="3290536"/>
                    <a:pt x="3360632" y="3277860"/>
                  </a:cubicBezTo>
                  <a:cubicBezTo>
                    <a:pt x="3422860" y="3269410"/>
                    <a:pt x="3485088" y="3260960"/>
                    <a:pt x="3556205" y="3269410"/>
                  </a:cubicBezTo>
                  <a:lnTo>
                    <a:pt x="3591764" y="3269410"/>
                  </a:lnTo>
                  <a:cubicBezTo>
                    <a:pt x="3653992" y="3269410"/>
                    <a:pt x="3716219" y="3267298"/>
                    <a:pt x="3769558" y="3265185"/>
                  </a:cubicBezTo>
                  <a:cubicBezTo>
                    <a:pt x="3778447" y="3265185"/>
                    <a:pt x="3796226" y="3265185"/>
                    <a:pt x="3796226" y="3263072"/>
                  </a:cubicBezTo>
                  <a:cubicBezTo>
                    <a:pt x="3822895" y="3254622"/>
                    <a:pt x="3867344" y="3254622"/>
                    <a:pt x="3911792" y="3252509"/>
                  </a:cubicBezTo>
                  <a:cubicBezTo>
                    <a:pt x="3982910" y="3250396"/>
                    <a:pt x="4054027" y="3250396"/>
                    <a:pt x="4107365" y="3239833"/>
                  </a:cubicBezTo>
                  <a:cubicBezTo>
                    <a:pt x="4160703" y="3231383"/>
                    <a:pt x="4214042" y="3229270"/>
                    <a:pt x="4276269" y="3227157"/>
                  </a:cubicBezTo>
                  <a:cubicBezTo>
                    <a:pt x="4285159" y="3227157"/>
                    <a:pt x="4302938" y="3225045"/>
                    <a:pt x="4311828" y="3225045"/>
                  </a:cubicBezTo>
                  <a:cubicBezTo>
                    <a:pt x="4356276" y="3222932"/>
                    <a:pt x="4400725" y="3216594"/>
                    <a:pt x="4436284" y="3218707"/>
                  </a:cubicBezTo>
                  <a:cubicBezTo>
                    <a:pt x="4516291" y="3222932"/>
                    <a:pt x="4551849" y="3216594"/>
                    <a:pt x="4605187" y="3199693"/>
                  </a:cubicBezTo>
                  <a:cubicBezTo>
                    <a:pt x="4614077" y="3195468"/>
                    <a:pt x="4640746" y="3193356"/>
                    <a:pt x="4658526" y="3191243"/>
                  </a:cubicBezTo>
                  <a:cubicBezTo>
                    <a:pt x="4702974" y="3189130"/>
                    <a:pt x="4747422" y="3191243"/>
                    <a:pt x="4791871" y="3189130"/>
                  </a:cubicBezTo>
                  <a:cubicBezTo>
                    <a:pt x="4818540" y="3189130"/>
                    <a:pt x="4845209" y="3182792"/>
                    <a:pt x="4862988" y="3182792"/>
                  </a:cubicBezTo>
                  <a:cubicBezTo>
                    <a:pt x="4934105" y="3184905"/>
                    <a:pt x="5014113" y="3178567"/>
                    <a:pt x="5076341" y="3189130"/>
                  </a:cubicBezTo>
                  <a:cubicBezTo>
                    <a:pt x="5085230" y="3191243"/>
                    <a:pt x="5103010" y="3191243"/>
                    <a:pt x="5120789" y="3191243"/>
                  </a:cubicBezTo>
                  <a:cubicBezTo>
                    <a:pt x="5236355" y="3193356"/>
                    <a:pt x="5334141" y="3201806"/>
                    <a:pt x="5414149" y="3218707"/>
                  </a:cubicBezTo>
                  <a:cubicBezTo>
                    <a:pt x="5440818" y="3225045"/>
                    <a:pt x="5476376" y="3229270"/>
                    <a:pt x="5503046" y="3233495"/>
                  </a:cubicBezTo>
                  <a:cubicBezTo>
                    <a:pt x="5529714" y="3237720"/>
                    <a:pt x="5565273" y="3237720"/>
                    <a:pt x="5591942" y="3239833"/>
                  </a:cubicBezTo>
                  <a:cubicBezTo>
                    <a:pt x="5618611" y="3241946"/>
                    <a:pt x="5636391" y="3244058"/>
                    <a:pt x="5663059" y="3244058"/>
                  </a:cubicBezTo>
                  <a:cubicBezTo>
                    <a:pt x="5707508" y="3244058"/>
                    <a:pt x="5743067" y="3248284"/>
                    <a:pt x="5769736" y="3256734"/>
                  </a:cubicBezTo>
                  <a:cubicBezTo>
                    <a:pt x="5778625" y="3258847"/>
                    <a:pt x="5787515" y="3260960"/>
                    <a:pt x="5796405" y="3265185"/>
                  </a:cubicBezTo>
                  <a:cubicBezTo>
                    <a:pt x="5787515" y="3271523"/>
                    <a:pt x="5840854" y="3288424"/>
                    <a:pt x="5876412" y="3288424"/>
                  </a:cubicBezTo>
                  <a:cubicBezTo>
                    <a:pt x="5938640" y="3288424"/>
                    <a:pt x="6000868" y="3292649"/>
                    <a:pt x="6054205" y="3303212"/>
                  </a:cubicBezTo>
                  <a:cubicBezTo>
                    <a:pt x="6063095" y="3305324"/>
                    <a:pt x="6080875" y="3305324"/>
                    <a:pt x="6098654" y="3303212"/>
                  </a:cubicBezTo>
                  <a:cubicBezTo>
                    <a:pt x="6125323" y="3301099"/>
                    <a:pt x="6143102" y="3301099"/>
                    <a:pt x="6160882" y="3307437"/>
                  </a:cubicBezTo>
                  <a:cubicBezTo>
                    <a:pt x="6169772" y="3309550"/>
                    <a:pt x="6205330" y="3309550"/>
                    <a:pt x="6223109" y="3309550"/>
                  </a:cubicBezTo>
                  <a:cubicBezTo>
                    <a:pt x="6267558" y="3309550"/>
                    <a:pt x="6320896" y="3307437"/>
                    <a:pt x="6365344" y="3309550"/>
                  </a:cubicBezTo>
                  <a:cubicBezTo>
                    <a:pt x="6445352" y="3311662"/>
                    <a:pt x="6516469" y="3313775"/>
                    <a:pt x="6596476" y="3318000"/>
                  </a:cubicBezTo>
                  <a:cubicBezTo>
                    <a:pt x="6614256" y="3318000"/>
                    <a:pt x="6632034" y="3320113"/>
                    <a:pt x="6640925" y="3322226"/>
                  </a:cubicBezTo>
                  <a:cubicBezTo>
                    <a:pt x="6658704" y="3332789"/>
                    <a:pt x="6703153" y="3332789"/>
                    <a:pt x="6729821" y="3334902"/>
                  </a:cubicBezTo>
                  <a:cubicBezTo>
                    <a:pt x="6756490" y="3337014"/>
                    <a:pt x="6792049" y="3339127"/>
                    <a:pt x="6809828" y="3339127"/>
                  </a:cubicBezTo>
                  <a:cubicBezTo>
                    <a:pt x="6818718" y="3337014"/>
                    <a:pt x="6836498" y="3334902"/>
                    <a:pt x="6854277" y="3330676"/>
                  </a:cubicBezTo>
                  <a:cubicBezTo>
                    <a:pt x="6818718" y="3330676"/>
                    <a:pt x="6800939" y="3332789"/>
                    <a:pt x="6783159" y="3332789"/>
                  </a:cubicBezTo>
                  <a:cubicBezTo>
                    <a:pt x="6818718" y="3322226"/>
                    <a:pt x="6854277" y="3320113"/>
                    <a:pt x="6898725" y="3326451"/>
                  </a:cubicBezTo>
                  <a:cubicBezTo>
                    <a:pt x="6952064" y="3337014"/>
                    <a:pt x="6996512" y="3337014"/>
                    <a:pt x="7058739" y="3326451"/>
                  </a:cubicBezTo>
                  <a:lnTo>
                    <a:pt x="7112078" y="3320113"/>
                  </a:lnTo>
                  <a:lnTo>
                    <a:pt x="7112078" y="3309550"/>
                  </a:lnTo>
                  <a:cubicBezTo>
                    <a:pt x="7138747" y="3311662"/>
                    <a:pt x="7165416" y="3315888"/>
                    <a:pt x="7183195" y="3315888"/>
                  </a:cubicBezTo>
                  <a:cubicBezTo>
                    <a:pt x="7236533" y="3309550"/>
                    <a:pt x="7289871" y="3303212"/>
                    <a:pt x="7334319" y="3294761"/>
                  </a:cubicBezTo>
                  <a:cubicBezTo>
                    <a:pt x="7387657" y="3286311"/>
                    <a:pt x="7432106" y="3275748"/>
                    <a:pt x="7476554" y="3267298"/>
                  </a:cubicBezTo>
                  <a:cubicBezTo>
                    <a:pt x="7485444" y="3267298"/>
                    <a:pt x="7485444" y="3265185"/>
                    <a:pt x="7494334" y="3265185"/>
                  </a:cubicBezTo>
                  <a:cubicBezTo>
                    <a:pt x="7556562" y="3260960"/>
                    <a:pt x="7609900" y="3258847"/>
                    <a:pt x="7672128" y="3254622"/>
                  </a:cubicBezTo>
                  <a:cubicBezTo>
                    <a:pt x="7707687" y="3252509"/>
                    <a:pt x="7734355" y="3248284"/>
                    <a:pt x="7769915" y="3246171"/>
                  </a:cubicBezTo>
                  <a:cubicBezTo>
                    <a:pt x="7796583" y="3244058"/>
                    <a:pt x="7814362" y="3244058"/>
                    <a:pt x="7841032" y="3241946"/>
                  </a:cubicBezTo>
                  <a:lnTo>
                    <a:pt x="7929929" y="3241946"/>
                  </a:lnTo>
                  <a:cubicBezTo>
                    <a:pt x="7947708" y="3241946"/>
                    <a:pt x="7974377" y="3241946"/>
                    <a:pt x="7992156" y="3239833"/>
                  </a:cubicBezTo>
                  <a:cubicBezTo>
                    <a:pt x="8001045" y="3235608"/>
                    <a:pt x="8018826" y="3229270"/>
                    <a:pt x="8027715" y="3229270"/>
                  </a:cubicBezTo>
                  <a:cubicBezTo>
                    <a:pt x="8054384" y="3229270"/>
                    <a:pt x="8072164" y="3233495"/>
                    <a:pt x="8098832" y="3235608"/>
                  </a:cubicBezTo>
                  <a:cubicBezTo>
                    <a:pt x="8107723" y="3235608"/>
                    <a:pt x="8107723" y="3237720"/>
                    <a:pt x="8107723" y="3239833"/>
                  </a:cubicBezTo>
                  <a:cubicBezTo>
                    <a:pt x="8143281" y="3248284"/>
                    <a:pt x="8169950" y="3258847"/>
                    <a:pt x="8205509" y="3267298"/>
                  </a:cubicBezTo>
                  <a:cubicBezTo>
                    <a:pt x="8249957" y="3277860"/>
                    <a:pt x="8294406" y="3277860"/>
                    <a:pt x="8321074" y="3271523"/>
                  </a:cubicBezTo>
                  <a:cubicBezTo>
                    <a:pt x="8365522" y="3263072"/>
                    <a:pt x="8401081" y="3256734"/>
                    <a:pt x="8463309" y="3260960"/>
                  </a:cubicBezTo>
                  <a:cubicBezTo>
                    <a:pt x="8472199" y="3260960"/>
                    <a:pt x="8489978" y="3263072"/>
                    <a:pt x="8498868" y="3260960"/>
                  </a:cubicBezTo>
                  <a:cubicBezTo>
                    <a:pt x="8543316" y="3256734"/>
                    <a:pt x="8596655" y="3252509"/>
                    <a:pt x="8641103" y="3246171"/>
                  </a:cubicBezTo>
                  <a:cubicBezTo>
                    <a:pt x="8667772" y="3244058"/>
                    <a:pt x="8703330" y="3244058"/>
                    <a:pt x="8712221" y="3239833"/>
                  </a:cubicBezTo>
                  <a:cubicBezTo>
                    <a:pt x="8738890" y="3227157"/>
                    <a:pt x="8783338" y="3220819"/>
                    <a:pt x="8827786" y="3212369"/>
                  </a:cubicBezTo>
                  <a:cubicBezTo>
                    <a:pt x="8854455" y="3206031"/>
                    <a:pt x="8881124" y="3197581"/>
                    <a:pt x="8907794" y="3195468"/>
                  </a:cubicBezTo>
                  <a:cubicBezTo>
                    <a:pt x="8970021" y="3191243"/>
                    <a:pt x="9014470" y="3178567"/>
                    <a:pt x="9067807" y="3170116"/>
                  </a:cubicBezTo>
                  <a:cubicBezTo>
                    <a:pt x="9112256" y="3163779"/>
                    <a:pt x="9138926" y="3151103"/>
                    <a:pt x="9183374" y="3148990"/>
                  </a:cubicBezTo>
                  <a:cubicBezTo>
                    <a:pt x="9254491" y="3144765"/>
                    <a:pt x="9307829" y="3134202"/>
                    <a:pt x="9370057" y="3123639"/>
                  </a:cubicBezTo>
                  <a:cubicBezTo>
                    <a:pt x="9405616" y="3117301"/>
                    <a:pt x="9450064" y="3113076"/>
                    <a:pt x="9494512" y="3115188"/>
                  </a:cubicBezTo>
                  <a:cubicBezTo>
                    <a:pt x="9521181" y="3117301"/>
                    <a:pt x="9556740" y="3115188"/>
                    <a:pt x="9574520" y="3113076"/>
                  </a:cubicBezTo>
                  <a:cubicBezTo>
                    <a:pt x="9610078" y="3108850"/>
                    <a:pt x="9645637" y="3102512"/>
                    <a:pt x="9681196" y="3098287"/>
                  </a:cubicBezTo>
                  <a:cubicBezTo>
                    <a:pt x="9707865" y="3094062"/>
                    <a:pt x="9734533" y="3089837"/>
                    <a:pt x="9761203" y="3089837"/>
                  </a:cubicBezTo>
                  <a:cubicBezTo>
                    <a:pt x="9850100" y="3087724"/>
                    <a:pt x="9921217" y="3083499"/>
                    <a:pt x="9965665" y="3062372"/>
                  </a:cubicBezTo>
                  <a:cubicBezTo>
                    <a:pt x="9983445" y="3053922"/>
                    <a:pt x="10072342" y="3043359"/>
                    <a:pt x="10107901" y="3047584"/>
                  </a:cubicBezTo>
                  <a:cubicBezTo>
                    <a:pt x="10170129" y="3053922"/>
                    <a:pt x="10214577" y="3049697"/>
                    <a:pt x="10250135" y="3037021"/>
                  </a:cubicBezTo>
                  <a:cubicBezTo>
                    <a:pt x="10276804" y="3030683"/>
                    <a:pt x="10312363" y="3032796"/>
                    <a:pt x="10339032" y="3037021"/>
                  </a:cubicBezTo>
                  <a:cubicBezTo>
                    <a:pt x="10356812" y="3041246"/>
                    <a:pt x="10374591" y="3043359"/>
                    <a:pt x="10392370" y="3043359"/>
                  </a:cubicBezTo>
                  <a:cubicBezTo>
                    <a:pt x="10454598" y="3045472"/>
                    <a:pt x="10525715" y="3043359"/>
                    <a:pt x="10587943" y="3045472"/>
                  </a:cubicBezTo>
                  <a:cubicBezTo>
                    <a:pt x="10641282" y="3047584"/>
                    <a:pt x="10694620" y="3043359"/>
                    <a:pt x="10730179" y="3034908"/>
                  </a:cubicBezTo>
                  <a:cubicBezTo>
                    <a:pt x="10765736" y="3026458"/>
                    <a:pt x="10792406" y="3026458"/>
                    <a:pt x="10845744" y="3030683"/>
                  </a:cubicBezTo>
                  <a:cubicBezTo>
                    <a:pt x="10890192" y="3034908"/>
                    <a:pt x="10925751" y="3045472"/>
                    <a:pt x="10987979" y="3043359"/>
                  </a:cubicBezTo>
                  <a:cubicBezTo>
                    <a:pt x="11041317" y="3041246"/>
                    <a:pt x="11103545" y="3047584"/>
                    <a:pt x="11165772" y="3041246"/>
                  </a:cubicBezTo>
                  <a:lnTo>
                    <a:pt x="11201331" y="3041246"/>
                  </a:lnTo>
                  <a:cubicBezTo>
                    <a:pt x="11254669" y="3045472"/>
                    <a:pt x="11308008" y="3047584"/>
                    <a:pt x="11352456" y="3058147"/>
                  </a:cubicBezTo>
                  <a:cubicBezTo>
                    <a:pt x="11405793" y="3068710"/>
                    <a:pt x="11414684" y="2990543"/>
                    <a:pt x="11468022" y="2998994"/>
                  </a:cubicBezTo>
                  <a:cubicBezTo>
                    <a:pt x="11548029" y="3011669"/>
                    <a:pt x="11530250" y="2998994"/>
                    <a:pt x="11610256" y="3009557"/>
                  </a:cubicBezTo>
                  <a:cubicBezTo>
                    <a:pt x="11672484" y="3015895"/>
                    <a:pt x="11645816" y="2992656"/>
                    <a:pt x="11716933" y="2996881"/>
                  </a:cubicBezTo>
                  <a:cubicBezTo>
                    <a:pt x="11725823" y="2996881"/>
                    <a:pt x="11832498" y="3013782"/>
                    <a:pt x="11832498" y="3011669"/>
                  </a:cubicBezTo>
                  <a:cubicBezTo>
                    <a:pt x="11876947" y="3005331"/>
                    <a:pt x="11921395" y="2941953"/>
                    <a:pt x="11965844" y="2944065"/>
                  </a:cubicBezTo>
                  <a:cubicBezTo>
                    <a:pt x="12054741" y="2950403"/>
                    <a:pt x="12134748" y="2946178"/>
                    <a:pt x="12214755" y="2937728"/>
                  </a:cubicBezTo>
                  <a:cubicBezTo>
                    <a:pt x="12259203" y="2933502"/>
                    <a:pt x="12330321" y="2918714"/>
                    <a:pt x="12365879" y="2925052"/>
                  </a:cubicBezTo>
                  <a:cubicBezTo>
                    <a:pt x="12428107" y="2935615"/>
                    <a:pt x="12490336" y="2939840"/>
                    <a:pt x="12561452" y="2941953"/>
                  </a:cubicBezTo>
                  <a:cubicBezTo>
                    <a:pt x="12570342" y="2941953"/>
                    <a:pt x="12579233" y="2944065"/>
                    <a:pt x="12588121" y="2946178"/>
                  </a:cubicBezTo>
                  <a:cubicBezTo>
                    <a:pt x="12614791" y="2954628"/>
                    <a:pt x="12739246" y="2931390"/>
                    <a:pt x="12765915" y="2939840"/>
                  </a:cubicBezTo>
                  <a:cubicBezTo>
                    <a:pt x="12801475" y="2952516"/>
                    <a:pt x="12837032" y="2965192"/>
                    <a:pt x="12872591" y="2975755"/>
                  </a:cubicBezTo>
                  <a:cubicBezTo>
                    <a:pt x="12890372" y="2979980"/>
                    <a:pt x="12917039" y="2982093"/>
                    <a:pt x="12925929" y="2986318"/>
                  </a:cubicBezTo>
                  <a:cubicBezTo>
                    <a:pt x="12934819" y="2996881"/>
                    <a:pt x="12952599" y="3001106"/>
                    <a:pt x="12997047" y="3001106"/>
                  </a:cubicBezTo>
                  <a:cubicBezTo>
                    <a:pt x="13023716" y="3001106"/>
                    <a:pt x="13050385" y="3003219"/>
                    <a:pt x="13068165" y="3007444"/>
                  </a:cubicBezTo>
                  <a:cubicBezTo>
                    <a:pt x="13112613" y="3013782"/>
                    <a:pt x="13148172" y="3020120"/>
                    <a:pt x="13183730" y="3026458"/>
                  </a:cubicBezTo>
                  <a:cubicBezTo>
                    <a:pt x="13228178" y="3032796"/>
                    <a:pt x="13272627" y="3039134"/>
                    <a:pt x="13290407" y="3049697"/>
                  </a:cubicBezTo>
                  <a:cubicBezTo>
                    <a:pt x="13299296" y="3053922"/>
                    <a:pt x="13308186" y="3056035"/>
                    <a:pt x="13317075" y="3058147"/>
                  </a:cubicBezTo>
                  <a:cubicBezTo>
                    <a:pt x="13352634" y="3066598"/>
                    <a:pt x="13388193" y="3072935"/>
                    <a:pt x="13423752" y="3081386"/>
                  </a:cubicBezTo>
                  <a:cubicBezTo>
                    <a:pt x="13477090" y="3091949"/>
                    <a:pt x="13521539" y="3104625"/>
                    <a:pt x="13574877" y="3115188"/>
                  </a:cubicBezTo>
                  <a:cubicBezTo>
                    <a:pt x="13592655" y="3117301"/>
                    <a:pt x="13610434" y="3121526"/>
                    <a:pt x="13628214" y="3123639"/>
                  </a:cubicBezTo>
                  <a:cubicBezTo>
                    <a:pt x="13663773" y="3127864"/>
                    <a:pt x="13699331" y="3132089"/>
                    <a:pt x="13726001" y="3138427"/>
                  </a:cubicBezTo>
                  <a:cubicBezTo>
                    <a:pt x="13752670" y="3144765"/>
                    <a:pt x="13877125" y="3106738"/>
                    <a:pt x="13894905" y="3115188"/>
                  </a:cubicBezTo>
                  <a:cubicBezTo>
                    <a:pt x="13894905" y="3117301"/>
                    <a:pt x="13903794" y="3117301"/>
                    <a:pt x="13912685" y="3117301"/>
                  </a:cubicBezTo>
                  <a:cubicBezTo>
                    <a:pt x="13966022" y="3127864"/>
                    <a:pt x="14019361" y="3123639"/>
                    <a:pt x="14072697" y="3119414"/>
                  </a:cubicBezTo>
                  <a:cubicBezTo>
                    <a:pt x="14090479" y="3117301"/>
                    <a:pt x="14108258" y="3115188"/>
                    <a:pt x="14117146" y="3117301"/>
                  </a:cubicBezTo>
                  <a:cubicBezTo>
                    <a:pt x="14179375" y="3123639"/>
                    <a:pt x="14223825" y="3138427"/>
                    <a:pt x="14303830" y="3140540"/>
                  </a:cubicBezTo>
                  <a:cubicBezTo>
                    <a:pt x="14303830" y="3140540"/>
                    <a:pt x="14312720" y="3140540"/>
                    <a:pt x="14312720" y="3142652"/>
                  </a:cubicBezTo>
                  <a:cubicBezTo>
                    <a:pt x="14330500" y="3155328"/>
                    <a:pt x="14383836" y="3155328"/>
                    <a:pt x="14428285" y="3157441"/>
                  </a:cubicBezTo>
                  <a:cubicBezTo>
                    <a:pt x="14454955" y="3157441"/>
                    <a:pt x="14481624" y="3159553"/>
                    <a:pt x="14499403" y="3161666"/>
                  </a:cubicBezTo>
                  <a:cubicBezTo>
                    <a:pt x="14552742" y="3168004"/>
                    <a:pt x="14606079" y="3176454"/>
                    <a:pt x="14668307" y="3180680"/>
                  </a:cubicBezTo>
                  <a:cubicBezTo>
                    <a:pt x="14748315" y="3187018"/>
                    <a:pt x="14828321" y="3191243"/>
                    <a:pt x="14890550" y="3201806"/>
                  </a:cubicBezTo>
                  <a:cubicBezTo>
                    <a:pt x="14899439" y="3201806"/>
                    <a:pt x="14908328" y="3201806"/>
                    <a:pt x="14908328" y="3203919"/>
                  </a:cubicBezTo>
                  <a:cubicBezTo>
                    <a:pt x="14934998" y="3208144"/>
                    <a:pt x="14979447" y="3210256"/>
                    <a:pt x="14997225" y="3216594"/>
                  </a:cubicBezTo>
                  <a:cubicBezTo>
                    <a:pt x="15023895" y="3229270"/>
                    <a:pt x="15095012" y="3227157"/>
                    <a:pt x="15130571" y="3237720"/>
                  </a:cubicBezTo>
                  <a:lnTo>
                    <a:pt x="15139460" y="3237720"/>
                  </a:lnTo>
                  <a:cubicBezTo>
                    <a:pt x="15175019" y="3237720"/>
                    <a:pt x="15210578" y="3239833"/>
                    <a:pt x="15255025" y="3239833"/>
                  </a:cubicBezTo>
                  <a:cubicBezTo>
                    <a:pt x="15272805" y="3237720"/>
                    <a:pt x="15299475" y="3233495"/>
                    <a:pt x="15317254" y="3233495"/>
                  </a:cubicBezTo>
                  <a:cubicBezTo>
                    <a:pt x="15397261" y="3239833"/>
                    <a:pt x="15477267" y="3239833"/>
                    <a:pt x="15530607" y="3222932"/>
                  </a:cubicBezTo>
                  <a:cubicBezTo>
                    <a:pt x="15539496" y="3220819"/>
                    <a:pt x="15557276" y="3220819"/>
                    <a:pt x="15575055" y="3220819"/>
                  </a:cubicBezTo>
                  <a:lnTo>
                    <a:pt x="15646173" y="3220819"/>
                  </a:lnTo>
                  <a:cubicBezTo>
                    <a:pt x="15726179" y="3216594"/>
                    <a:pt x="15797297" y="3212369"/>
                    <a:pt x="15877303" y="3210256"/>
                  </a:cubicBezTo>
                  <a:cubicBezTo>
                    <a:pt x="15912862" y="3208144"/>
                    <a:pt x="15957311" y="3212369"/>
                    <a:pt x="15992870" y="3214482"/>
                  </a:cubicBezTo>
                  <a:cubicBezTo>
                    <a:pt x="16028428" y="3216594"/>
                    <a:pt x="16063988" y="3216594"/>
                    <a:pt x="16099546" y="3216594"/>
                  </a:cubicBezTo>
                  <a:cubicBezTo>
                    <a:pt x="16143994" y="3216594"/>
                    <a:pt x="16179553" y="3212369"/>
                    <a:pt x="16224002" y="3212369"/>
                  </a:cubicBezTo>
                  <a:cubicBezTo>
                    <a:pt x="16259561" y="3210256"/>
                    <a:pt x="16304009" y="3210256"/>
                    <a:pt x="16339567" y="3208144"/>
                  </a:cubicBezTo>
                  <a:cubicBezTo>
                    <a:pt x="16419574" y="3203919"/>
                    <a:pt x="16490692" y="3199693"/>
                    <a:pt x="16570698" y="3197581"/>
                  </a:cubicBezTo>
                  <a:cubicBezTo>
                    <a:pt x="16624038" y="3125751"/>
                    <a:pt x="16615147" y="3041246"/>
                    <a:pt x="16615147" y="2954628"/>
                  </a:cubicBezTo>
                  <a:close/>
                </a:path>
              </a:pathLst>
            </a:custGeom>
            <a:blipFill>
              <a:blip r:embed="rId3">
                <a:alphaModFix amt="68000"/>
              </a:blip>
              <a:stretch>
                <a:fillRect t="-646876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503110" y="5838842"/>
            <a:ext cx="10755978" cy="2165210"/>
            <a:chOff x="0" y="0"/>
            <a:chExt cx="16623705" cy="3346401"/>
          </a:xfrm>
        </p:grpSpPr>
        <p:sp>
          <p:nvSpPr>
            <p:cNvPr id="6" name="Freeform 6"/>
            <p:cNvSpPr/>
            <p:nvPr/>
          </p:nvSpPr>
          <p:spPr>
            <a:xfrm>
              <a:off x="-333" y="-1176"/>
              <a:ext cx="16615703" cy="3339127"/>
            </a:xfrm>
            <a:custGeom>
              <a:avLst/>
              <a:gdLst/>
              <a:ahLst/>
              <a:cxnLst/>
              <a:rect l="l" t="t" r="r" b="b"/>
              <a:pathLst>
                <a:path w="16615703" h="3339127">
                  <a:moveTo>
                    <a:pt x="16615147" y="2954628"/>
                  </a:moveTo>
                  <a:cubicBezTo>
                    <a:pt x="16606257" y="2120141"/>
                    <a:pt x="16499582" y="991998"/>
                    <a:pt x="16499582" y="159623"/>
                  </a:cubicBezTo>
                  <a:cubicBezTo>
                    <a:pt x="16499582" y="146947"/>
                    <a:pt x="16508471" y="134271"/>
                    <a:pt x="16508471" y="123708"/>
                  </a:cubicBezTo>
                  <a:cubicBezTo>
                    <a:pt x="16499582" y="121596"/>
                    <a:pt x="16490692" y="121596"/>
                    <a:pt x="16481803" y="119483"/>
                  </a:cubicBezTo>
                  <a:cubicBezTo>
                    <a:pt x="16481803" y="119483"/>
                    <a:pt x="16472912" y="121596"/>
                    <a:pt x="16472912" y="123708"/>
                  </a:cubicBezTo>
                  <a:cubicBezTo>
                    <a:pt x="16455133" y="134271"/>
                    <a:pt x="16419574" y="134271"/>
                    <a:pt x="16384015" y="134271"/>
                  </a:cubicBezTo>
                  <a:cubicBezTo>
                    <a:pt x="16339567" y="132159"/>
                    <a:pt x="16295118" y="121596"/>
                    <a:pt x="16241780" y="125821"/>
                  </a:cubicBezTo>
                  <a:cubicBezTo>
                    <a:pt x="16224002" y="127934"/>
                    <a:pt x="16188443" y="123708"/>
                    <a:pt x="16179553" y="119483"/>
                  </a:cubicBezTo>
                  <a:cubicBezTo>
                    <a:pt x="16152884" y="111033"/>
                    <a:pt x="16117324" y="111033"/>
                    <a:pt x="16081767" y="115258"/>
                  </a:cubicBezTo>
                  <a:cubicBezTo>
                    <a:pt x="16063988" y="117370"/>
                    <a:pt x="16046208" y="115258"/>
                    <a:pt x="16028428" y="115258"/>
                  </a:cubicBezTo>
                  <a:cubicBezTo>
                    <a:pt x="16001759" y="115258"/>
                    <a:pt x="15966200" y="113145"/>
                    <a:pt x="15939531" y="111033"/>
                  </a:cubicBezTo>
                  <a:cubicBezTo>
                    <a:pt x="15930643" y="111033"/>
                    <a:pt x="15912862" y="108920"/>
                    <a:pt x="15903973" y="108920"/>
                  </a:cubicBezTo>
                  <a:cubicBezTo>
                    <a:pt x="15877303" y="106807"/>
                    <a:pt x="15850634" y="100469"/>
                    <a:pt x="15823966" y="108920"/>
                  </a:cubicBezTo>
                  <a:cubicBezTo>
                    <a:pt x="15823966" y="108920"/>
                    <a:pt x="15806185" y="108920"/>
                    <a:pt x="15797297" y="106807"/>
                  </a:cubicBezTo>
                  <a:cubicBezTo>
                    <a:pt x="15788407" y="102582"/>
                    <a:pt x="15779519" y="96244"/>
                    <a:pt x="15770628" y="92019"/>
                  </a:cubicBezTo>
                  <a:cubicBezTo>
                    <a:pt x="15752849" y="85681"/>
                    <a:pt x="15752849" y="75118"/>
                    <a:pt x="15726179" y="70893"/>
                  </a:cubicBezTo>
                  <a:cubicBezTo>
                    <a:pt x="15708401" y="68780"/>
                    <a:pt x="15699510" y="66667"/>
                    <a:pt x="15690622" y="62442"/>
                  </a:cubicBezTo>
                  <a:cubicBezTo>
                    <a:pt x="15690622" y="60330"/>
                    <a:pt x="15672840" y="58217"/>
                    <a:pt x="15672840" y="56104"/>
                  </a:cubicBezTo>
                  <a:lnTo>
                    <a:pt x="15646173" y="49766"/>
                  </a:lnTo>
                  <a:cubicBezTo>
                    <a:pt x="15637282" y="45541"/>
                    <a:pt x="15628393" y="39203"/>
                    <a:pt x="15610613" y="37091"/>
                  </a:cubicBezTo>
                  <a:cubicBezTo>
                    <a:pt x="15575055" y="30753"/>
                    <a:pt x="15566164" y="22302"/>
                    <a:pt x="15583945" y="11739"/>
                  </a:cubicBezTo>
                  <a:cubicBezTo>
                    <a:pt x="15557276" y="9627"/>
                    <a:pt x="15539496" y="5401"/>
                    <a:pt x="15512828" y="5401"/>
                  </a:cubicBezTo>
                  <a:cubicBezTo>
                    <a:pt x="15406151" y="7514"/>
                    <a:pt x="15290586" y="11739"/>
                    <a:pt x="15183909" y="13852"/>
                  </a:cubicBezTo>
                  <a:cubicBezTo>
                    <a:pt x="15166130" y="13852"/>
                    <a:pt x="15139460" y="15964"/>
                    <a:pt x="15130571" y="18077"/>
                  </a:cubicBezTo>
                  <a:cubicBezTo>
                    <a:pt x="15059453" y="28640"/>
                    <a:pt x="14988336" y="20190"/>
                    <a:pt x="14917218" y="18077"/>
                  </a:cubicBezTo>
                  <a:cubicBezTo>
                    <a:pt x="14863880" y="18077"/>
                    <a:pt x="14810542" y="11739"/>
                    <a:pt x="14757204" y="9627"/>
                  </a:cubicBezTo>
                  <a:cubicBezTo>
                    <a:pt x="14694976" y="7514"/>
                    <a:pt x="14641638" y="9627"/>
                    <a:pt x="14579411" y="7514"/>
                  </a:cubicBezTo>
                  <a:cubicBezTo>
                    <a:pt x="14570521" y="7514"/>
                    <a:pt x="14561630" y="5401"/>
                    <a:pt x="14552742" y="3289"/>
                  </a:cubicBezTo>
                  <a:cubicBezTo>
                    <a:pt x="14534962" y="-1364"/>
                    <a:pt x="14499403" y="-94"/>
                    <a:pt x="14481624" y="1176"/>
                  </a:cubicBezTo>
                  <a:cubicBezTo>
                    <a:pt x="14454955" y="5401"/>
                    <a:pt x="14446065" y="11739"/>
                    <a:pt x="14428285" y="18077"/>
                  </a:cubicBezTo>
                  <a:cubicBezTo>
                    <a:pt x="14383836" y="20190"/>
                    <a:pt x="14321609" y="22302"/>
                    <a:pt x="14277161" y="28640"/>
                  </a:cubicBezTo>
                  <a:cubicBezTo>
                    <a:pt x="14241603" y="32865"/>
                    <a:pt x="14223825" y="34978"/>
                    <a:pt x="14197155" y="30753"/>
                  </a:cubicBezTo>
                  <a:lnTo>
                    <a:pt x="14188264" y="32865"/>
                  </a:lnTo>
                  <a:cubicBezTo>
                    <a:pt x="14206043" y="37091"/>
                    <a:pt x="14214934" y="43429"/>
                    <a:pt x="14232712" y="47654"/>
                  </a:cubicBezTo>
                  <a:cubicBezTo>
                    <a:pt x="14206043" y="49766"/>
                    <a:pt x="14170485" y="53992"/>
                    <a:pt x="14152706" y="51879"/>
                  </a:cubicBezTo>
                  <a:cubicBezTo>
                    <a:pt x="14108258" y="49766"/>
                    <a:pt x="14090479" y="53992"/>
                    <a:pt x="14054919" y="58217"/>
                  </a:cubicBezTo>
                  <a:cubicBezTo>
                    <a:pt x="14019361" y="64555"/>
                    <a:pt x="13974913" y="68780"/>
                    <a:pt x="13939353" y="73005"/>
                  </a:cubicBezTo>
                  <a:cubicBezTo>
                    <a:pt x="13930464" y="73005"/>
                    <a:pt x="13921573" y="73005"/>
                    <a:pt x="13912685" y="70893"/>
                  </a:cubicBezTo>
                  <a:cubicBezTo>
                    <a:pt x="13903794" y="70893"/>
                    <a:pt x="13894905" y="68780"/>
                    <a:pt x="13894905" y="68780"/>
                  </a:cubicBezTo>
                  <a:cubicBezTo>
                    <a:pt x="13850457" y="73005"/>
                    <a:pt x="13806008" y="77231"/>
                    <a:pt x="13761560" y="73005"/>
                  </a:cubicBezTo>
                  <a:cubicBezTo>
                    <a:pt x="13752670" y="73005"/>
                    <a:pt x="13752670" y="75118"/>
                    <a:pt x="13743779" y="75118"/>
                  </a:cubicBezTo>
                  <a:cubicBezTo>
                    <a:pt x="13690443" y="79343"/>
                    <a:pt x="13654884" y="94132"/>
                    <a:pt x="13583766" y="94132"/>
                  </a:cubicBezTo>
                  <a:cubicBezTo>
                    <a:pt x="13530428" y="94132"/>
                    <a:pt x="13477090" y="104695"/>
                    <a:pt x="13423752" y="104695"/>
                  </a:cubicBezTo>
                  <a:cubicBezTo>
                    <a:pt x="13361524" y="106807"/>
                    <a:pt x="13308186" y="111033"/>
                    <a:pt x="13254848" y="117370"/>
                  </a:cubicBezTo>
                  <a:cubicBezTo>
                    <a:pt x="13237069" y="119483"/>
                    <a:pt x="13219289" y="119483"/>
                    <a:pt x="13210400" y="119483"/>
                  </a:cubicBezTo>
                  <a:cubicBezTo>
                    <a:pt x="13165951" y="115258"/>
                    <a:pt x="13139281" y="121596"/>
                    <a:pt x="13121503" y="127934"/>
                  </a:cubicBezTo>
                  <a:cubicBezTo>
                    <a:pt x="13077054" y="142722"/>
                    <a:pt x="13005936" y="146947"/>
                    <a:pt x="12943709" y="151173"/>
                  </a:cubicBezTo>
                  <a:cubicBezTo>
                    <a:pt x="12863702" y="155398"/>
                    <a:pt x="12783694" y="157510"/>
                    <a:pt x="12703688" y="159623"/>
                  </a:cubicBezTo>
                  <a:cubicBezTo>
                    <a:pt x="12694797" y="159623"/>
                    <a:pt x="12685908" y="165961"/>
                    <a:pt x="12668130" y="168074"/>
                  </a:cubicBezTo>
                  <a:cubicBezTo>
                    <a:pt x="12659239" y="168074"/>
                    <a:pt x="12650349" y="165961"/>
                    <a:pt x="12650349" y="165961"/>
                  </a:cubicBezTo>
                  <a:cubicBezTo>
                    <a:pt x="12605901" y="178637"/>
                    <a:pt x="12579233" y="197650"/>
                    <a:pt x="12490336" y="195538"/>
                  </a:cubicBezTo>
                  <a:lnTo>
                    <a:pt x="12481446" y="195538"/>
                  </a:lnTo>
                  <a:cubicBezTo>
                    <a:pt x="12410327" y="206101"/>
                    <a:pt x="12339210" y="201876"/>
                    <a:pt x="12276983" y="197650"/>
                  </a:cubicBezTo>
                  <a:cubicBezTo>
                    <a:pt x="12259203" y="197650"/>
                    <a:pt x="12232534" y="193425"/>
                    <a:pt x="12223645" y="189200"/>
                  </a:cubicBezTo>
                  <a:cubicBezTo>
                    <a:pt x="12196976" y="176524"/>
                    <a:pt x="12125858" y="172299"/>
                    <a:pt x="12072519" y="176524"/>
                  </a:cubicBezTo>
                  <a:cubicBezTo>
                    <a:pt x="12028071" y="180749"/>
                    <a:pt x="11983622" y="182862"/>
                    <a:pt x="11939174" y="187087"/>
                  </a:cubicBezTo>
                  <a:cubicBezTo>
                    <a:pt x="11868058" y="191312"/>
                    <a:pt x="11805829" y="193425"/>
                    <a:pt x="11734713" y="184975"/>
                  </a:cubicBezTo>
                  <a:cubicBezTo>
                    <a:pt x="11663595" y="176524"/>
                    <a:pt x="11610256" y="182862"/>
                    <a:pt x="11574698" y="201876"/>
                  </a:cubicBezTo>
                  <a:cubicBezTo>
                    <a:pt x="11548029" y="214551"/>
                    <a:pt x="11476912" y="216664"/>
                    <a:pt x="11432463" y="206101"/>
                  </a:cubicBezTo>
                  <a:cubicBezTo>
                    <a:pt x="11405793" y="199763"/>
                    <a:pt x="11388015" y="201876"/>
                    <a:pt x="11361346" y="206101"/>
                  </a:cubicBezTo>
                  <a:lnTo>
                    <a:pt x="11308008" y="218777"/>
                  </a:lnTo>
                  <a:cubicBezTo>
                    <a:pt x="11299118" y="220889"/>
                    <a:pt x="11281338" y="220889"/>
                    <a:pt x="11272449" y="220889"/>
                  </a:cubicBezTo>
                  <a:lnTo>
                    <a:pt x="11219111" y="220889"/>
                  </a:lnTo>
                  <a:cubicBezTo>
                    <a:pt x="11183552" y="220889"/>
                    <a:pt x="11147993" y="218777"/>
                    <a:pt x="11112435" y="216664"/>
                  </a:cubicBezTo>
                  <a:cubicBezTo>
                    <a:pt x="11067986" y="214551"/>
                    <a:pt x="11032427" y="208213"/>
                    <a:pt x="10987979" y="206101"/>
                  </a:cubicBezTo>
                  <a:cubicBezTo>
                    <a:pt x="10916862" y="203988"/>
                    <a:pt x="10899082" y="189200"/>
                    <a:pt x="10872414" y="178637"/>
                  </a:cubicBezTo>
                  <a:cubicBezTo>
                    <a:pt x="10854633" y="172299"/>
                    <a:pt x="10819075" y="163848"/>
                    <a:pt x="10783517" y="165961"/>
                  </a:cubicBezTo>
                  <a:cubicBezTo>
                    <a:pt x="10747958" y="170186"/>
                    <a:pt x="10712399" y="165961"/>
                    <a:pt x="10685730" y="163848"/>
                  </a:cubicBezTo>
                  <a:cubicBezTo>
                    <a:pt x="10676839" y="163848"/>
                    <a:pt x="10659061" y="161736"/>
                    <a:pt x="10650171" y="161736"/>
                  </a:cubicBezTo>
                  <a:cubicBezTo>
                    <a:pt x="10587943" y="157510"/>
                    <a:pt x="10543495" y="165961"/>
                    <a:pt x="10499046" y="176524"/>
                  </a:cubicBezTo>
                  <a:lnTo>
                    <a:pt x="10463488" y="184975"/>
                  </a:lnTo>
                  <a:cubicBezTo>
                    <a:pt x="10454598" y="187087"/>
                    <a:pt x="10454598" y="191312"/>
                    <a:pt x="10445709" y="193425"/>
                  </a:cubicBezTo>
                  <a:cubicBezTo>
                    <a:pt x="10392370" y="203988"/>
                    <a:pt x="10339032" y="199763"/>
                    <a:pt x="10276804" y="193425"/>
                  </a:cubicBezTo>
                  <a:cubicBezTo>
                    <a:pt x="10223466" y="187087"/>
                    <a:pt x="10161238" y="193425"/>
                    <a:pt x="10143459" y="206101"/>
                  </a:cubicBezTo>
                  <a:cubicBezTo>
                    <a:pt x="10134569" y="214551"/>
                    <a:pt x="10125680" y="220889"/>
                    <a:pt x="10081232" y="225114"/>
                  </a:cubicBezTo>
                  <a:cubicBezTo>
                    <a:pt x="10036783" y="231452"/>
                    <a:pt x="9983445" y="235678"/>
                    <a:pt x="9974555" y="250466"/>
                  </a:cubicBezTo>
                  <a:cubicBezTo>
                    <a:pt x="9974555" y="252579"/>
                    <a:pt x="9965665" y="254691"/>
                    <a:pt x="9956776" y="254691"/>
                  </a:cubicBezTo>
                  <a:cubicBezTo>
                    <a:pt x="9930107" y="256804"/>
                    <a:pt x="9912327" y="258916"/>
                    <a:pt x="9885659" y="261029"/>
                  </a:cubicBezTo>
                  <a:lnTo>
                    <a:pt x="9805652" y="261029"/>
                  </a:lnTo>
                  <a:cubicBezTo>
                    <a:pt x="9752314" y="258916"/>
                    <a:pt x="9698975" y="254691"/>
                    <a:pt x="9645637" y="252579"/>
                  </a:cubicBezTo>
                  <a:cubicBezTo>
                    <a:pt x="9583409" y="250466"/>
                    <a:pt x="9530071" y="258916"/>
                    <a:pt x="9467843" y="261029"/>
                  </a:cubicBezTo>
                  <a:lnTo>
                    <a:pt x="9458954" y="263142"/>
                  </a:lnTo>
                  <a:cubicBezTo>
                    <a:pt x="9441175" y="269480"/>
                    <a:pt x="9414506" y="267367"/>
                    <a:pt x="9396726" y="263142"/>
                  </a:cubicBezTo>
                  <a:cubicBezTo>
                    <a:pt x="9361167" y="254691"/>
                    <a:pt x="9298939" y="252579"/>
                    <a:pt x="9254491" y="256804"/>
                  </a:cubicBezTo>
                  <a:cubicBezTo>
                    <a:pt x="9201153" y="263142"/>
                    <a:pt x="9147815" y="267367"/>
                    <a:pt x="9094477" y="271592"/>
                  </a:cubicBezTo>
                  <a:cubicBezTo>
                    <a:pt x="9076697" y="271592"/>
                    <a:pt x="9058918" y="269480"/>
                    <a:pt x="9050029" y="269480"/>
                  </a:cubicBezTo>
                  <a:cubicBezTo>
                    <a:pt x="9032248" y="269480"/>
                    <a:pt x="9005580" y="267367"/>
                    <a:pt x="8996691" y="269480"/>
                  </a:cubicBezTo>
                  <a:cubicBezTo>
                    <a:pt x="8925573" y="282155"/>
                    <a:pt x="8854455" y="277930"/>
                    <a:pt x="8792227" y="269480"/>
                  </a:cubicBezTo>
                  <a:cubicBezTo>
                    <a:pt x="8756669" y="265254"/>
                    <a:pt x="8703330" y="261029"/>
                    <a:pt x="8685552" y="248353"/>
                  </a:cubicBezTo>
                  <a:cubicBezTo>
                    <a:pt x="8676662" y="239903"/>
                    <a:pt x="8641103" y="231452"/>
                    <a:pt x="8614434" y="225114"/>
                  </a:cubicBezTo>
                  <a:cubicBezTo>
                    <a:pt x="8569986" y="214551"/>
                    <a:pt x="8525537" y="199763"/>
                    <a:pt x="8445530" y="199763"/>
                  </a:cubicBezTo>
                  <a:cubicBezTo>
                    <a:pt x="8427751" y="199763"/>
                    <a:pt x="8409971" y="191312"/>
                    <a:pt x="8401081" y="193425"/>
                  </a:cubicBezTo>
                  <a:cubicBezTo>
                    <a:pt x="8365522" y="195538"/>
                    <a:pt x="8365522" y="191312"/>
                    <a:pt x="8347744" y="187087"/>
                  </a:cubicBezTo>
                  <a:cubicBezTo>
                    <a:pt x="8329964" y="182862"/>
                    <a:pt x="8303295" y="178637"/>
                    <a:pt x="8285516" y="172299"/>
                  </a:cubicBezTo>
                  <a:cubicBezTo>
                    <a:pt x="8258847" y="163848"/>
                    <a:pt x="8232177" y="153285"/>
                    <a:pt x="8205509" y="144835"/>
                  </a:cubicBezTo>
                  <a:cubicBezTo>
                    <a:pt x="8178839" y="136384"/>
                    <a:pt x="8161060" y="125821"/>
                    <a:pt x="8134391" y="117370"/>
                  </a:cubicBezTo>
                  <a:cubicBezTo>
                    <a:pt x="8125501" y="115258"/>
                    <a:pt x="8098832" y="113145"/>
                    <a:pt x="8089942" y="115258"/>
                  </a:cubicBezTo>
                  <a:lnTo>
                    <a:pt x="7983267" y="127934"/>
                  </a:lnTo>
                  <a:cubicBezTo>
                    <a:pt x="7965487" y="130046"/>
                    <a:pt x="7956598" y="134271"/>
                    <a:pt x="7947708" y="138497"/>
                  </a:cubicBezTo>
                  <a:lnTo>
                    <a:pt x="7938818" y="136384"/>
                  </a:lnTo>
                  <a:cubicBezTo>
                    <a:pt x="7947708" y="130046"/>
                    <a:pt x="7956598" y="123708"/>
                    <a:pt x="7965487" y="121596"/>
                  </a:cubicBezTo>
                  <a:lnTo>
                    <a:pt x="7858811" y="115258"/>
                  </a:lnTo>
                  <a:cubicBezTo>
                    <a:pt x="7832142" y="113145"/>
                    <a:pt x="7787693" y="113145"/>
                    <a:pt x="7769915" y="113145"/>
                  </a:cubicBezTo>
                  <a:lnTo>
                    <a:pt x="7627679" y="113145"/>
                  </a:lnTo>
                  <a:cubicBezTo>
                    <a:pt x="7574341" y="113145"/>
                    <a:pt x="7529893" y="111033"/>
                    <a:pt x="7476554" y="113145"/>
                  </a:cubicBezTo>
                  <a:cubicBezTo>
                    <a:pt x="7440996" y="115258"/>
                    <a:pt x="7414327" y="111033"/>
                    <a:pt x="7387657" y="106807"/>
                  </a:cubicBezTo>
                  <a:cubicBezTo>
                    <a:pt x="7316541" y="94132"/>
                    <a:pt x="7245423" y="79343"/>
                    <a:pt x="7147636" y="85681"/>
                  </a:cubicBezTo>
                  <a:cubicBezTo>
                    <a:pt x="7138747" y="85681"/>
                    <a:pt x="7120967" y="83568"/>
                    <a:pt x="7112078" y="81456"/>
                  </a:cubicBezTo>
                  <a:cubicBezTo>
                    <a:pt x="7085409" y="79343"/>
                    <a:pt x="7067630" y="75118"/>
                    <a:pt x="7032070" y="70893"/>
                  </a:cubicBezTo>
                  <a:cubicBezTo>
                    <a:pt x="7032070" y="77231"/>
                    <a:pt x="7032070" y="79343"/>
                    <a:pt x="7040961" y="83568"/>
                  </a:cubicBezTo>
                  <a:cubicBezTo>
                    <a:pt x="7023181" y="87794"/>
                    <a:pt x="7014291" y="85681"/>
                    <a:pt x="7005402" y="83568"/>
                  </a:cubicBezTo>
                  <a:cubicBezTo>
                    <a:pt x="6996512" y="85681"/>
                    <a:pt x="6987622" y="89906"/>
                    <a:pt x="6978733" y="89906"/>
                  </a:cubicBezTo>
                  <a:cubicBezTo>
                    <a:pt x="6934284" y="94132"/>
                    <a:pt x="6889836" y="96244"/>
                    <a:pt x="6845387" y="100469"/>
                  </a:cubicBezTo>
                  <a:cubicBezTo>
                    <a:pt x="6827608" y="102582"/>
                    <a:pt x="6809828" y="104695"/>
                    <a:pt x="6800939" y="106807"/>
                  </a:cubicBezTo>
                  <a:cubicBezTo>
                    <a:pt x="6765380" y="113145"/>
                    <a:pt x="6738712" y="123708"/>
                    <a:pt x="6676483" y="121596"/>
                  </a:cubicBezTo>
                  <a:cubicBezTo>
                    <a:pt x="6667593" y="121596"/>
                    <a:pt x="6649815" y="125821"/>
                    <a:pt x="6632034" y="125821"/>
                  </a:cubicBezTo>
                  <a:cubicBezTo>
                    <a:pt x="6614256" y="127934"/>
                    <a:pt x="6587586" y="127934"/>
                    <a:pt x="6569807" y="130046"/>
                  </a:cubicBezTo>
                  <a:lnTo>
                    <a:pt x="6552028" y="130046"/>
                  </a:lnTo>
                  <a:cubicBezTo>
                    <a:pt x="6498689" y="134271"/>
                    <a:pt x="6454241" y="138497"/>
                    <a:pt x="6400903" y="140609"/>
                  </a:cubicBezTo>
                  <a:lnTo>
                    <a:pt x="6365344" y="140609"/>
                  </a:lnTo>
                  <a:cubicBezTo>
                    <a:pt x="6320896" y="140609"/>
                    <a:pt x="6285338" y="138497"/>
                    <a:pt x="6240889" y="138497"/>
                  </a:cubicBezTo>
                  <a:cubicBezTo>
                    <a:pt x="6196441" y="138497"/>
                    <a:pt x="6151992" y="142722"/>
                    <a:pt x="6107544" y="142722"/>
                  </a:cubicBezTo>
                  <a:cubicBezTo>
                    <a:pt x="6054205" y="142722"/>
                    <a:pt x="5991978" y="142722"/>
                    <a:pt x="5947529" y="134271"/>
                  </a:cubicBezTo>
                  <a:cubicBezTo>
                    <a:pt x="5938640" y="132159"/>
                    <a:pt x="5911971" y="132159"/>
                    <a:pt x="5894191" y="134271"/>
                  </a:cubicBezTo>
                  <a:cubicBezTo>
                    <a:pt x="5831963" y="136384"/>
                    <a:pt x="5769736" y="138497"/>
                    <a:pt x="5716398" y="142722"/>
                  </a:cubicBezTo>
                  <a:cubicBezTo>
                    <a:pt x="5663059" y="146947"/>
                    <a:pt x="5636391" y="142722"/>
                    <a:pt x="5618611" y="132159"/>
                  </a:cubicBezTo>
                  <a:cubicBezTo>
                    <a:pt x="5609722" y="127934"/>
                    <a:pt x="5591942" y="123708"/>
                    <a:pt x="5574163" y="119483"/>
                  </a:cubicBezTo>
                  <a:cubicBezTo>
                    <a:pt x="5547494" y="115258"/>
                    <a:pt x="5520825" y="108920"/>
                    <a:pt x="5494156" y="108920"/>
                  </a:cubicBezTo>
                  <a:cubicBezTo>
                    <a:pt x="5431928" y="108920"/>
                    <a:pt x="5396369" y="100469"/>
                    <a:pt x="5351921" y="94132"/>
                  </a:cubicBezTo>
                  <a:cubicBezTo>
                    <a:pt x="5280803" y="83568"/>
                    <a:pt x="5218575" y="70893"/>
                    <a:pt x="5129679" y="73005"/>
                  </a:cubicBezTo>
                  <a:lnTo>
                    <a:pt x="5129679" y="62442"/>
                  </a:lnTo>
                  <a:cubicBezTo>
                    <a:pt x="5147458" y="62442"/>
                    <a:pt x="5165238" y="62442"/>
                    <a:pt x="5183017" y="60330"/>
                  </a:cubicBezTo>
                  <a:cubicBezTo>
                    <a:pt x="5156348" y="56104"/>
                    <a:pt x="5156348" y="49766"/>
                    <a:pt x="5138569" y="45541"/>
                  </a:cubicBezTo>
                  <a:cubicBezTo>
                    <a:pt x="5103010" y="39203"/>
                    <a:pt x="5067451" y="37091"/>
                    <a:pt x="5031892" y="32865"/>
                  </a:cubicBezTo>
                  <a:cubicBezTo>
                    <a:pt x="5005223" y="30753"/>
                    <a:pt x="4969665" y="30753"/>
                    <a:pt x="4987444" y="41316"/>
                  </a:cubicBezTo>
                  <a:cubicBezTo>
                    <a:pt x="4942996" y="43429"/>
                    <a:pt x="4907437" y="43429"/>
                    <a:pt x="4889657" y="47654"/>
                  </a:cubicBezTo>
                  <a:cubicBezTo>
                    <a:pt x="4854099" y="53992"/>
                    <a:pt x="4818540" y="49766"/>
                    <a:pt x="4791871" y="45541"/>
                  </a:cubicBezTo>
                  <a:cubicBezTo>
                    <a:pt x="4774092" y="43429"/>
                    <a:pt x="4756312" y="41316"/>
                    <a:pt x="4738533" y="43429"/>
                  </a:cubicBezTo>
                  <a:cubicBezTo>
                    <a:pt x="4631856" y="56104"/>
                    <a:pt x="4525180" y="49766"/>
                    <a:pt x="4418504" y="49766"/>
                  </a:cubicBezTo>
                  <a:cubicBezTo>
                    <a:pt x="4400725" y="49766"/>
                    <a:pt x="4382946" y="47654"/>
                    <a:pt x="4356276" y="47654"/>
                  </a:cubicBezTo>
                  <a:cubicBezTo>
                    <a:pt x="4320718" y="45541"/>
                    <a:pt x="4294049" y="41316"/>
                    <a:pt x="4258490" y="39203"/>
                  </a:cubicBezTo>
                  <a:cubicBezTo>
                    <a:pt x="4222931" y="37091"/>
                    <a:pt x="4178483" y="34978"/>
                    <a:pt x="4142924" y="32865"/>
                  </a:cubicBezTo>
                  <a:lnTo>
                    <a:pt x="4116255" y="32865"/>
                  </a:lnTo>
                  <a:cubicBezTo>
                    <a:pt x="4054027" y="32865"/>
                    <a:pt x="3991799" y="34978"/>
                    <a:pt x="3938462" y="34978"/>
                  </a:cubicBezTo>
                  <a:cubicBezTo>
                    <a:pt x="3894013" y="34978"/>
                    <a:pt x="3849565" y="30753"/>
                    <a:pt x="3796226" y="28640"/>
                  </a:cubicBezTo>
                  <a:cubicBezTo>
                    <a:pt x="3787337" y="11739"/>
                    <a:pt x="3716219" y="15964"/>
                    <a:pt x="3671771" y="7514"/>
                  </a:cubicBezTo>
                  <a:cubicBezTo>
                    <a:pt x="3662881" y="5401"/>
                    <a:pt x="3645102" y="7514"/>
                    <a:pt x="3636212" y="7514"/>
                  </a:cubicBezTo>
                  <a:cubicBezTo>
                    <a:pt x="3582874" y="5401"/>
                    <a:pt x="3547315" y="11739"/>
                    <a:pt x="3529536" y="22302"/>
                  </a:cubicBezTo>
                  <a:cubicBezTo>
                    <a:pt x="3502867" y="32865"/>
                    <a:pt x="3431750" y="37091"/>
                    <a:pt x="3458418" y="53992"/>
                  </a:cubicBezTo>
                  <a:cubicBezTo>
                    <a:pt x="3467308" y="56104"/>
                    <a:pt x="3485088" y="58217"/>
                    <a:pt x="3493978" y="62442"/>
                  </a:cubicBezTo>
                  <a:cubicBezTo>
                    <a:pt x="3493978" y="68780"/>
                    <a:pt x="3485088" y="73005"/>
                    <a:pt x="3458418" y="70893"/>
                  </a:cubicBezTo>
                  <a:cubicBezTo>
                    <a:pt x="3449529" y="70893"/>
                    <a:pt x="3440639" y="75118"/>
                    <a:pt x="3431750" y="77231"/>
                  </a:cubicBezTo>
                  <a:cubicBezTo>
                    <a:pt x="3422860" y="79343"/>
                    <a:pt x="3422860" y="83568"/>
                    <a:pt x="3413970" y="83568"/>
                  </a:cubicBezTo>
                  <a:cubicBezTo>
                    <a:pt x="3360632" y="87794"/>
                    <a:pt x="3325073" y="98357"/>
                    <a:pt x="3262845" y="96244"/>
                  </a:cubicBezTo>
                  <a:lnTo>
                    <a:pt x="3245066" y="96244"/>
                  </a:lnTo>
                  <a:cubicBezTo>
                    <a:pt x="3191728" y="106807"/>
                    <a:pt x="3138390" y="104695"/>
                    <a:pt x="3076162" y="102582"/>
                  </a:cubicBezTo>
                  <a:cubicBezTo>
                    <a:pt x="3049493" y="100469"/>
                    <a:pt x="3013935" y="102582"/>
                    <a:pt x="2978376" y="102582"/>
                  </a:cubicBezTo>
                  <a:cubicBezTo>
                    <a:pt x="2951707" y="102582"/>
                    <a:pt x="2925038" y="102582"/>
                    <a:pt x="2898369" y="98357"/>
                  </a:cubicBezTo>
                  <a:cubicBezTo>
                    <a:pt x="2862810" y="94132"/>
                    <a:pt x="2827251" y="87794"/>
                    <a:pt x="2791692" y="83568"/>
                  </a:cubicBezTo>
                  <a:cubicBezTo>
                    <a:pt x="2756134" y="79343"/>
                    <a:pt x="2711685" y="79343"/>
                    <a:pt x="2711685" y="64555"/>
                  </a:cubicBezTo>
                  <a:cubicBezTo>
                    <a:pt x="2711685" y="62442"/>
                    <a:pt x="2693906" y="60330"/>
                    <a:pt x="2693906" y="58217"/>
                  </a:cubicBezTo>
                  <a:cubicBezTo>
                    <a:pt x="2631678" y="70893"/>
                    <a:pt x="2578340" y="81456"/>
                    <a:pt x="2525002" y="92019"/>
                  </a:cubicBezTo>
                  <a:cubicBezTo>
                    <a:pt x="2498333" y="98357"/>
                    <a:pt x="2462774" y="106807"/>
                    <a:pt x="2480554" y="117370"/>
                  </a:cubicBezTo>
                  <a:cubicBezTo>
                    <a:pt x="2480554" y="119483"/>
                    <a:pt x="2471664" y="121596"/>
                    <a:pt x="2471664" y="123708"/>
                  </a:cubicBezTo>
                  <a:cubicBezTo>
                    <a:pt x="2462774" y="127934"/>
                    <a:pt x="2453884" y="132159"/>
                    <a:pt x="2436105" y="134271"/>
                  </a:cubicBezTo>
                  <a:cubicBezTo>
                    <a:pt x="2418326" y="140609"/>
                    <a:pt x="2400547" y="146947"/>
                    <a:pt x="2382767" y="155398"/>
                  </a:cubicBezTo>
                  <a:lnTo>
                    <a:pt x="2329429" y="168074"/>
                  </a:lnTo>
                  <a:cubicBezTo>
                    <a:pt x="2311650" y="174411"/>
                    <a:pt x="2293870" y="180749"/>
                    <a:pt x="2267201" y="184975"/>
                  </a:cubicBezTo>
                  <a:cubicBezTo>
                    <a:pt x="2204973" y="197650"/>
                    <a:pt x="2142746" y="210326"/>
                    <a:pt x="2071628" y="223002"/>
                  </a:cubicBezTo>
                  <a:cubicBezTo>
                    <a:pt x="2036070" y="231452"/>
                    <a:pt x="1991621" y="237790"/>
                    <a:pt x="1956062" y="246241"/>
                  </a:cubicBezTo>
                  <a:cubicBezTo>
                    <a:pt x="1893835" y="258916"/>
                    <a:pt x="1822717" y="269480"/>
                    <a:pt x="1787158" y="288493"/>
                  </a:cubicBezTo>
                  <a:cubicBezTo>
                    <a:pt x="1787158" y="290606"/>
                    <a:pt x="1769379" y="292719"/>
                    <a:pt x="1760489" y="294831"/>
                  </a:cubicBezTo>
                  <a:cubicBezTo>
                    <a:pt x="1716041" y="303282"/>
                    <a:pt x="1644924" y="303282"/>
                    <a:pt x="1644924" y="320183"/>
                  </a:cubicBezTo>
                  <a:cubicBezTo>
                    <a:pt x="1573806" y="320183"/>
                    <a:pt x="1538247" y="332858"/>
                    <a:pt x="1502689" y="343422"/>
                  </a:cubicBezTo>
                  <a:cubicBezTo>
                    <a:pt x="1476019" y="351872"/>
                    <a:pt x="1449351" y="362435"/>
                    <a:pt x="1413792" y="368773"/>
                  </a:cubicBezTo>
                  <a:cubicBezTo>
                    <a:pt x="1378233" y="372998"/>
                    <a:pt x="1333785" y="370886"/>
                    <a:pt x="1289336" y="370886"/>
                  </a:cubicBezTo>
                  <a:cubicBezTo>
                    <a:pt x="1271557" y="370886"/>
                    <a:pt x="1253778" y="370886"/>
                    <a:pt x="1253778" y="372998"/>
                  </a:cubicBezTo>
                  <a:cubicBezTo>
                    <a:pt x="1218219" y="381449"/>
                    <a:pt x="1173770" y="387787"/>
                    <a:pt x="1147101" y="398350"/>
                  </a:cubicBezTo>
                  <a:cubicBezTo>
                    <a:pt x="1120432" y="408913"/>
                    <a:pt x="1093763" y="415251"/>
                    <a:pt x="1049315" y="417364"/>
                  </a:cubicBezTo>
                  <a:cubicBezTo>
                    <a:pt x="1004866" y="419476"/>
                    <a:pt x="960418" y="430039"/>
                    <a:pt x="898190" y="423701"/>
                  </a:cubicBezTo>
                  <a:cubicBezTo>
                    <a:pt x="844852" y="419476"/>
                    <a:pt x="782624" y="423701"/>
                    <a:pt x="747066" y="415251"/>
                  </a:cubicBezTo>
                  <a:cubicBezTo>
                    <a:pt x="675948" y="417364"/>
                    <a:pt x="622610" y="421589"/>
                    <a:pt x="560382" y="423701"/>
                  </a:cubicBezTo>
                  <a:cubicBezTo>
                    <a:pt x="489265" y="427927"/>
                    <a:pt x="409258" y="425814"/>
                    <a:pt x="347030" y="438490"/>
                  </a:cubicBezTo>
                  <a:cubicBezTo>
                    <a:pt x="293692" y="449053"/>
                    <a:pt x="249243" y="459616"/>
                    <a:pt x="169236" y="457503"/>
                  </a:cubicBezTo>
                  <a:cubicBezTo>
                    <a:pt x="178126" y="470179"/>
                    <a:pt x="187016" y="480742"/>
                    <a:pt x="195905" y="493418"/>
                  </a:cubicBezTo>
                  <a:cubicBezTo>
                    <a:pt x="213685" y="527220"/>
                    <a:pt x="231464" y="561022"/>
                    <a:pt x="240354" y="594824"/>
                  </a:cubicBezTo>
                  <a:cubicBezTo>
                    <a:pt x="267023" y="637077"/>
                    <a:pt x="275913" y="677217"/>
                    <a:pt x="258133" y="717357"/>
                  </a:cubicBezTo>
                  <a:cubicBezTo>
                    <a:pt x="240354" y="774398"/>
                    <a:pt x="160347" y="2726465"/>
                    <a:pt x="80340" y="2779280"/>
                  </a:cubicBezTo>
                  <a:lnTo>
                    <a:pt x="333" y="2823646"/>
                  </a:lnTo>
                  <a:cubicBezTo>
                    <a:pt x="-2207" y="2834209"/>
                    <a:pt x="9222" y="2840546"/>
                    <a:pt x="53670" y="2842659"/>
                  </a:cubicBezTo>
                  <a:cubicBezTo>
                    <a:pt x="107009" y="2844772"/>
                    <a:pt x="124788" y="2853222"/>
                    <a:pt x="142567" y="2863786"/>
                  </a:cubicBezTo>
                  <a:cubicBezTo>
                    <a:pt x="160347" y="2880687"/>
                    <a:pt x="133678" y="2897588"/>
                    <a:pt x="169236" y="2914488"/>
                  </a:cubicBezTo>
                  <a:cubicBezTo>
                    <a:pt x="187016" y="2922939"/>
                    <a:pt x="169236" y="2937728"/>
                    <a:pt x="160347" y="2950403"/>
                  </a:cubicBezTo>
                  <a:cubicBezTo>
                    <a:pt x="151457" y="2967304"/>
                    <a:pt x="169236" y="2984205"/>
                    <a:pt x="195905" y="2998994"/>
                  </a:cubicBezTo>
                  <a:cubicBezTo>
                    <a:pt x="258133" y="3024345"/>
                    <a:pt x="267023" y="3053922"/>
                    <a:pt x="267023" y="3081386"/>
                  </a:cubicBezTo>
                  <a:cubicBezTo>
                    <a:pt x="267023" y="3087724"/>
                    <a:pt x="275913" y="3094062"/>
                    <a:pt x="284802" y="3098287"/>
                  </a:cubicBezTo>
                  <a:cubicBezTo>
                    <a:pt x="302582" y="3102512"/>
                    <a:pt x="338140" y="3106738"/>
                    <a:pt x="373699" y="3108850"/>
                  </a:cubicBezTo>
                  <a:lnTo>
                    <a:pt x="587051" y="3134202"/>
                  </a:lnTo>
                  <a:cubicBezTo>
                    <a:pt x="684838" y="3146877"/>
                    <a:pt x="764845" y="3144765"/>
                    <a:pt x="853742" y="3129977"/>
                  </a:cubicBezTo>
                  <a:cubicBezTo>
                    <a:pt x="862632" y="3127864"/>
                    <a:pt x="889301" y="3125751"/>
                    <a:pt x="898190" y="3125751"/>
                  </a:cubicBezTo>
                  <a:cubicBezTo>
                    <a:pt x="960418" y="3127864"/>
                    <a:pt x="1022646" y="3127864"/>
                    <a:pt x="1075984" y="3140540"/>
                  </a:cubicBezTo>
                  <a:cubicBezTo>
                    <a:pt x="1138212" y="3153215"/>
                    <a:pt x="1227109" y="3161666"/>
                    <a:pt x="1298226" y="3172229"/>
                  </a:cubicBezTo>
                  <a:cubicBezTo>
                    <a:pt x="1342674" y="3178567"/>
                    <a:pt x="1396012" y="3187018"/>
                    <a:pt x="1422681" y="3195468"/>
                  </a:cubicBezTo>
                  <a:cubicBezTo>
                    <a:pt x="1440461" y="3199693"/>
                    <a:pt x="1458240" y="3203919"/>
                    <a:pt x="1476019" y="3206031"/>
                  </a:cubicBezTo>
                  <a:cubicBezTo>
                    <a:pt x="1573806" y="3214482"/>
                    <a:pt x="1627144" y="3235608"/>
                    <a:pt x="1689372" y="3252509"/>
                  </a:cubicBezTo>
                  <a:cubicBezTo>
                    <a:pt x="1742710" y="3267298"/>
                    <a:pt x="1813828" y="3275748"/>
                    <a:pt x="1893835" y="3277860"/>
                  </a:cubicBezTo>
                  <a:cubicBezTo>
                    <a:pt x="1982731" y="3282086"/>
                    <a:pt x="2071628" y="3284198"/>
                    <a:pt x="2160525" y="3288424"/>
                  </a:cubicBezTo>
                  <a:cubicBezTo>
                    <a:pt x="2196084" y="3290536"/>
                    <a:pt x="2240532" y="3292649"/>
                    <a:pt x="2276091" y="3296874"/>
                  </a:cubicBezTo>
                  <a:cubicBezTo>
                    <a:pt x="2320539" y="3301099"/>
                    <a:pt x="2364988" y="3301099"/>
                    <a:pt x="2400547" y="3307437"/>
                  </a:cubicBezTo>
                  <a:cubicBezTo>
                    <a:pt x="2453884" y="3318000"/>
                    <a:pt x="2507223" y="3324338"/>
                    <a:pt x="2578340" y="3320113"/>
                  </a:cubicBezTo>
                  <a:cubicBezTo>
                    <a:pt x="2605009" y="3318000"/>
                    <a:pt x="2640568" y="3322226"/>
                    <a:pt x="2667237" y="3324338"/>
                  </a:cubicBezTo>
                  <a:cubicBezTo>
                    <a:pt x="2676126" y="3324338"/>
                    <a:pt x="2685016" y="3326451"/>
                    <a:pt x="2693906" y="3326451"/>
                  </a:cubicBezTo>
                  <a:cubicBezTo>
                    <a:pt x="2791692" y="3328564"/>
                    <a:pt x="2880589" y="3324338"/>
                    <a:pt x="2969486" y="3320113"/>
                  </a:cubicBezTo>
                  <a:cubicBezTo>
                    <a:pt x="3005045" y="3318000"/>
                    <a:pt x="3040603" y="3315888"/>
                    <a:pt x="3076162" y="3311662"/>
                  </a:cubicBezTo>
                  <a:cubicBezTo>
                    <a:pt x="3173949" y="3301099"/>
                    <a:pt x="3271735" y="3290536"/>
                    <a:pt x="3360632" y="3277860"/>
                  </a:cubicBezTo>
                  <a:cubicBezTo>
                    <a:pt x="3422860" y="3269410"/>
                    <a:pt x="3485088" y="3260960"/>
                    <a:pt x="3556205" y="3269410"/>
                  </a:cubicBezTo>
                  <a:lnTo>
                    <a:pt x="3591764" y="3269410"/>
                  </a:lnTo>
                  <a:cubicBezTo>
                    <a:pt x="3653992" y="3269410"/>
                    <a:pt x="3716219" y="3267298"/>
                    <a:pt x="3769558" y="3265185"/>
                  </a:cubicBezTo>
                  <a:cubicBezTo>
                    <a:pt x="3778447" y="3265185"/>
                    <a:pt x="3796226" y="3265185"/>
                    <a:pt x="3796226" y="3263072"/>
                  </a:cubicBezTo>
                  <a:cubicBezTo>
                    <a:pt x="3822895" y="3254622"/>
                    <a:pt x="3867344" y="3254622"/>
                    <a:pt x="3911792" y="3252509"/>
                  </a:cubicBezTo>
                  <a:cubicBezTo>
                    <a:pt x="3982910" y="3250396"/>
                    <a:pt x="4054027" y="3250396"/>
                    <a:pt x="4107365" y="3239833"/>
                  </a:cubicBezTo>
                  <a:cubicBezTo>
                    <a:pt x="4160703" y="3231383"/>
                    <a:pt x="4214042" y="3229270"/>
                    <a:pt x="4276269" y="3227157"/>
                  </a:cubicBezTo>
                  <a:cubicBezTo>
                    <a:pt x="4285159" y="3227157"/>
                    <a:pt x="4302938" y="3225045"/>
                    <a:pt x="4311828" y="3225045"/>
                  </a:cubicBezTo>
                  <a:cubicBezTo>
                    <a:pt x="4356276" y="3222932"/>
                    <a:pt x="4400725" y="3216594"/>
                    <a:pt x="4436284" y="3218707"/>
                  </a:cubicBezTo>
                  <a:cubicBezTo>
                    <a:pt x="4516291" y="3222932"/>
                    <a:pt x="4551849" y="3216594"/>
                    <a:pt x="4605187" y="3199693"/>
                  </a:cubicBezTo>
                  <a:cubicBezTo>
                    <a:pt x="4614077" y="3195468"/>
                    <a:pt x="4640746" y="3193356"/>
                    <a:pt x="4658526" y="3191243"/>
                  </a:cubicBezTo>
                  <a:cubicBezTo>
                    <a:pt x="4702974" y="3189130"/>
                    <a:pt x="4747422" y="3191243"/>
                    <a:pt x="4791871" y="3189130"/>
                  </a:cubicBezTo>
                  <a:cubicBezTo>
                    <a:pt x="4818540" y="3189130"/>
                    <a:pt x="4845209" y="3182792"/>
                    <a:pt x="4862988" y="3182792"/>
                  </a:cubicBezTo>
                  <a:cubicBezTo>
                    <a:pt x="4934105" y="3184905"/>
                    <a:pt x="5014113" y="3178567"/>
                    <a:pt x="5076341" y="3189130"/>
                  </a:cubicBezTo>
                  <a:cubicBezTo>
                    <a:pt x="5085230" y="3191243"/>
                    <a:pt x="5103010" y="3191243"/>
                    <a:pt x="5120789" y="3191243"/>
                  </a:cubicBezTo>
                  <a:cubicBezTo>
                    <a:pt x="5236355" y="3193356"/>
                    <a:pt x="5334141" y="3201806"/>
                    <a:pt x="5414149" y="3218707"/>
                  </a:cubicBezTo>
                  <a:cubicBezTo>
                    <a:pt x="5440818" y="3225045"/>
                    <a:pt x="5476376" y="3229270"/>
                    <a:pt x="5503046" y="3233495"/>
                  </a:cubicBezTo>
                  <a:cubicBezTo>
                    <a:pt x="5529714" y="3237720"/>
                    <a:pt x="5565273" y="3237720"/>
                    <a:pt x="5591942" y="3239833"/>
                  </a:cubicBezTo>
                  <a:cubicBezTo>
                    <a:pt x="5618611" y="3241946"/>
                    <a:pt x="5636391" y="3244058"/>
                    <a:pt x="5663059" y="3244058"/>
                  </a:cubicBezTo>
                  <a:cubicBezTo>
                    <a:pt x="5707508" y="3244058"/>
                    <a:pt x="5743067" y="3248284"/>
                    <a:pt x="5769736" y="3256734"/>
                  </a:cubicBezTo>
                  <a:cubicBezTo>
                    <a:pt x="5778625" y="3258847"/>
                    <a:pt x="5787515" y="3260960"/>
                    <a:pt x="5796405" y="3265185"/>
                  </a:cubicBezTo>
                  <a:cubicBezTo>
                    <a:pt x="5787515" y="3271523"/>
                    <a:pt x="5840854" y="3288424"/>
                    <a:pt x="5876412" y="3288424"/>
                  </a:cubicBezTo>
                  <a:cubicBezTo>
                    <a:pt x="5938640" y="3288424"/>
                    <a:pt x="6000868" y="3292649"/>
                    <a:pt x="6054205" y="3303212"/>
                  </a:cubicBezTo>
                  <a:cubicBezTo>
                    <a:pt x="6063095" y="3305324"/>
                    <a:pt x="6080875" y="3305324"/>
                    <a:pt x="6098654" y="3303212"/>
                  </a:cubicBezTo>
                  <a:cubicBezTo>
                    <a:pt x="6125323" y="3301099"/>
                    <a:pt x="6143102" y="3301099"/>
                    <a:pt x="6160882" y="3307437"/>
                  </a:cubicBezTo>
                  <a:cubicBezTo>
                    <a:pt x="6169772" y="3309550"/>
                    <a:pt x="6205330" y="3309550"/>
                    <a:pt x="6223109" y="3309550"/>
                  </a:cubicBezTo>
                  <a:cubicBezTo>
                    <a:pt x="6267558" y="3309550"/>
                    <a:pt x="6320896" y="3307437"/>
                    <a:pt x="6365344" y="3309550"/>
                  </a:cubicBezTo>
                  <a:cubicBezTo>
                    <a:pt x="6445352" y="3311662"/>
                    <a:pt x="6516469" y="3313775"/>
                    <a:pt x="6596476" y="3318000"/>
                  </a:cubicBezTo>
                  <a:cubicBezTo>
                    <a:pt x="6614256" y="3318000"/>
                    <a:pt x="6632034" y="3320113"/>
                    <a:pt x="6640925" y="3322226"/>
                  </a:cubicBezTo>
                  <a:cubicBezTo>
                    <a:pt x="6658704" y="3332789"/>
                    <a:pt x="6703153" y="3332789"/>
                    <a:pt x="6729821" y="3334902"/>
                  </a:cubicBezTo>
                  <a:cubicBezTo>
                    <a:pt x="6756490" y="3337014"/>
                    <a:pt x="6792049" y="3339127"/>
                    <a:pt x="6809828" y="3339127"/>
                  </a:cubicBezTo>
                  <a:cubicBezTo>
                    <a:pt x="6818718" y="3337014"/>
                    <a:pt x="6836498" y="3334902"/>
                    <a:pt x="6854277" y="3330676"/>
                  </a:cubicBezTo>
                  <a:cubicBezTo>
                    <a:pt x="6818718" y="3330676"/>
                    <a:pt x="6800939" y="3332789"/>
                    <a:pt x="6783159" y="3332789"/>
                  </a:cubicBezTo>
                  <a:cubicBezTo>
                    <a:pt x="6818718" y="3322226"/>
                    <a:pt x="6854277" y="3320113"/>
                    <a:pt x="6898725" y="3326451"/>
                  </a:cubicBezTo>
                  <a:cubicBezTo>
                    <a:pt x="6952064" y="3337014"/>
                    <a:pt x="6996512" y="3337014"/>
                    <a:pt x="7058739" y="3326451"/>
                  </a:cubicBezTo>
                  <a:lnTo>
                    <a:pt x="7112078" y="3320113"/>
                  </a:lnTo>
                  <a:lnTo>
                    <a:pt x="7112078" y="3309550"/>
                  </a:lnTo>
                  <a:cubicBezTo>
                    <a:pt x="7138747" y="3311662"/>
                    <a:pt x="7165416" y="3315888"/>
                    <a:pt x="7183195" y="3315888"/>
                  </a:cubicBezTo>
                  <a:cubicBezTo>
                    <a:pt x="7236533" y="3309550"/>
                    <a:pt x="7289871" y="3303212"/>
                    <a:pt x="7334319" y="3294761"/>
                  </a:cubicBezTo>
                  <a:cubicBezTo>
                    <a:pt x="7387657" y="3286311"/>
                    <a:pt x="7432106" y="3275748"/>
                    <a:pt x="7476554" y="3267298"/>
                  </a:cubicBezTo>
                  <a:cubicBezTo>
                    <a:pt x="7485444" y="3267298"/>
                    <a:pt x="7485444" y="3265185"/>
                    <a:pt x="7494334" y="3265185"/>
                  </a:cubicBezTo>
                  <a:cubicBezTo>
                    <a:pt x="7556562" y="3260960"/>
                    <a:pt x="7609900" y="3258847"/>
                    <a:pt x="7672128" y="3254622"/>
                  </a:cubicBezTo>
                  <a:cubicBezTo>
                    <a:pt x="7707687" y="3252509"/>
                    <a:pt x="7734355" y="3248284"/>
                    <a:pt x="7769915" y="3246171"/>
                  </a:cubicBezTo>
                  <a:cubicBezTo>
                    <a:pt x="7796583" y="3244058"/>
                    <a:pt x="7814362" y="3244058"/>
                    <a:pt x="7841032" y="3241946"/>
                  </a:cubicBezTo>
                  <a:lnTo>
                    <a:pt x="7929929" y="3241946"/>
                  </a:lnTo>
                  <a:cubicBezTo>
                    <a:pt x="7947708" y="3241946"/>
                    <a:pt x="7974377" y="3241946"/>
                    <a:pt x="7992156" y="3239833"/>
                  </a:cubicBezTo>
                  <a:cubicBezTo>
                    <a:pt x="8001045" y="3235608"/>
                    <a:pt x="8018826" y="3229270"/>
                    <a:pt x="8027715" y="3229270"/>
                  </a:cubicBezTo>
                  <a:cubicBezTo>
                    <a:pt x="8054384" y="3229270"/>
                    <a:pt x="8072164" y="3233495"/>
                    <a:pt x="8098832" y="3235608"/>
                  </a:cubicBezTo>
                  <a:cubicBezTo>
                    <a:pt x="8107723" y="3235608"/>
                    <a:pt x="8107723" y="3237720"/>
                    <a:pt x="8107723" y="3239833"/>
                  </a:cubicBezTo>
                  <a:cubicBezTo>
                    <a:pt x="8143281" y="3248284"/>
                    <a:pt x="8169950" y="3258847"/>
                    <a:pt x="8205509" y="3267298"/>
                  </a:cubicBezTo>
                  <a:cubicBezTo>
                    <a:pt x="8249957" y="3277860"/>
                    <a:pt x="8294406" y="3277860"/>
                    <a:pt x="8321074" y="3271523"/>
                  </a:cubicBezTo>
                  <a:cubicBezTo>
                    <a:pt x="8365522" y="3263072"/>
                    <a:pt x="8401081" y="3256734"/>
                    <a:pt x="8463309" y="3260960"/>
                  </a:cubicBezTo>
                  <a:cubicBezTo>
                    <a:pt x="8472199" y="3260960"/>
                    <a:pt x="8489978" y="3263072"/>
                    <a:pt x="8498868" y="3260960"/>
                  </a:cubicBezTo>
                  <a:cubicBezTo>
                    <a:pt x="8543316" y="3256734"/>
                    <a:pt x="8596655" y="3252509"/>
                    <a:pt x="8641103" y="3246171"/>
                  </a:cubicBezTo>
                  <a:cubicBezTo>
                    <a:pt x="8667772" y="3244058"/>
                    <a:pt x="8703330" y="3244058"/>
                    <a:pt x="8712221" y="3239833"/>
                  </a:cubicBezTo>
                  <a:cubicBezTo>
                    <a:pt x="8738890" y="3227157"/>
                    <a:pt x="8783338" y="3220819"/>
                    <a:pt x="8827786" y="3212369"/>
                  </a:cubicBezTo>
                  <a:cubicBezTo>
                    <a:pt x="8854455" y="3206031"/>
                    <a:pt x="8881124" y="3197581"/>
                    <a:pt x="8907794" y="3195468"/>
                  </a:cubicBezTo>
                  <a:cubicBezTo>
                    <a:pt x="8970021" y="3191243"/>
                    <a:pt x="9014470" y="3178567"/>
                    <a:pt x="9067807" y="3170116"/>
                  </a:cubicBezTo>
                  <a:cubicBezTo>
                    <a:pt x="9112256" y="3163779"/>
                    <a:pt x="9138926" y="3151103"/>
                    <a:pt x="9183374" y="3148990"/>
                  </a:cubicBezTo>
                  <a:cubicBezTo>
                    <a:pt x="9254491" y="3144765"/>
                    <a:pt x="9307829" y="3134202"/>
                    <a:pt x="9370057" y="3123639"/>
                  </a:cubicBezTo>
                  <a:cubicBezTo>
                    <a:pt x="9405616" y="3117301"/>
                    <a:pt x="9450064" y="3113076"/>
                    <a:pt x="9494512" y="3115188"/>
                  </a:cubicBezTo>
                  <a:cubicBezTo>
                    <a:pt x="9521181" y="3117301"/>
                    <a:pt x="9556740" y="3115188"/>
                    <a:pt x="9574520" y="3113076"/>
                  </a:cubicBezTo>
                  <a:cubicBezTo>
                    <a:pt x="9610078" y="3108850"/>
                    <a:pt x="9645637" y="3102512"/>
                    <a:pt x="9681196" y="3098287"/>
                  </a:cubicBezTo>
                  <a:cubicBezTo>
                    <a:pt x="9707865" y="3094062"/>
                    <a:pt x="9734533" y="3089837"/>
                    <a:pt x="9761203" y="3089837"/>
                  </a:cubicBezTo>
                  <a:cubicBezTo>
                    <a:pt x="9850100" y="3087724"/>
                    <a:pt x="9921217" y="3083499"/>
                    <a:pt x="9965665" y="3062372"/>
                  </a:cubicBezTo>
                  <a:cubicBezTo>
                    <a:pt x="9983445" y="3053922"/>
                    <a:pt x="10072342" y="3043359"/>
                    <a:pt x="10107901" y="3047584"/>
                  </a:cubicBezTo>
                  <a:cubicBezTo>
                    <a:pt x="10170129" y="3053922"/>
                    <a:pt x="10214577" y="3049697"/>
                    <a:pt x="10250135" y="3037021"/>
                  </a:cubicBezTo>
                  <a:cubicBezTo>
                    <a:pt x="10276804" y="3030683"/>
                    <a:pt x="10312363" y="3032796"/>
                    <a:pt x="10339032" y="3037021"/>
                  </a:cubicBezTo>
                  <a:cubicBezTo>
                    <a:pt x="10356812" y="3041246"/>
                    <a:pt x="10374591" y="3043359"/>
                    <a:pt x="10392370" y="3043359"/>
                  </a:cubicBezTo>
                  <a:cubicBezTo>
                    <a:pt x="10454598" y="3045472"/>
                    <a:pt x="10525715" y="3043359"/>
                    <a:pt x="10587943" y="3045472"/>
                  </a:cubicBezTo>
                  <a:cubicBezTo>
                    <a:pt x="10641282" y="3047584"/>
                    <a:pt x="10694620" y="3043359"/>
                    <a:pt x="10730179" y="3034908"/>
                  </a:cubicBezTo>
                  <a:cubicBezTo>
                    <a:pt x="10765736" y="3026458"/>
                    <a:pt x="10792406" y="3026458"/>
                    <a:pt x="10845744" y="3030683"/>
                  </a:cubicBezTo>
                  <a:cubicBezTo>
                    <a:pt x="10890192" y="3034908"/>
                    <a:pt x="10925751" y="3045472"/>
                    <a:pt x="10987979" y="3043359"/>
                  </a:cubicBezTo>
                  <a:cubicBezTo>
                    <a:pt x="11041317" y="3041246"/>
                    <a:pt x="11103545" y="3047584"/>
                    <a:pt x="11165772" y="3041246"/>
                  </a:cubicBezTo>
                  <a:lnTo>
                    <a:pt x="11201331" y="3041246"/>
                  </a:lnTo>
                  <a:cubicBezTo>
                    <a:pt x="11254669" y="3045472"/>
                    <a:pt x="11308008" y="3047584"/>
                    <a:pt x="11352456" y="3058147"/>
                  </a:cubicBezTo>
                  <a:cubicBezTo>
                    <a:pt x="11405793" y="3068710"/>
                    <a:pt x="11414684" y="2990543"/>
                    <a:pt x="11468022" y="2998994"/>
                  </a:cubicBezTo>
                  <a:cubicBezTo>
                    <a:pt x="11548029" y="3011669"/>
                    <a:pt x="11530250" y="2998994"/>
                    <a:pt x="11610256" y="3009557"/>
                  </a:cubicBezTo>
                  <a:cubicBezTo>
                    <a:pt x="11672484" y="3015895"/>
                    <a:pt x="11645816" y="2992656"/>
                    <a:pt x="11716933" y="2996881"/>
                  </a:cubicBezTo>
                  <a:cubicBezTo>
                    <a:pt x="11725823" y="2996881"/>
                    <a:pt x="11832498" y="3013782"/>
                    <a:pt x="11832498" y="3011669"/>
                  </a:cubicBezTo>
                  <a:cubicBezTo>
                    <a:pt x="11876947" y="3005331"/>
                    <a:pt x="11921395" y="2941953"/>
                    <a:pt x="11965844" y="2944065"/>
                  </a:cubicBezTo>
                  <a:cubicBezTo>
                    <a:pt x="12054741" y="2950403"/>
                    <a:pt x="12134748" y="2946178"/>
                    <a:pt x="12214755" y="2937728"/>
                  </a:cubicBezTo>
                  <a:cubicBezTo>
                    <a:pt x="12259203" y="2933502"/>
                    <a:pt x="12330321" y="2918714"/>
                    <a:pt x="12365879" y="2925052"/>
                  </a:cubicBezTo>
                  <a:cubicBezTo>
                    <a:pt x="12428107" y="2935615"/>
                    <a:pt x="12490336" y="2939840"/>
                    <a:pt x="12561452" y="2941953"/>
                  </a:cubicBezTo>
                  <a:cubicBezTo>
                    <a:pt x="12570342" y="2941953"/>
                    <a:pt x="12579233" y="2944065"/>
                    <a:pt x="12588121" y="2946178"/>
                  </a:cubicBezTo>
                  <a:cubicBezTo>
                    <a:pt x="12614791" y="2954628"/>
                    <a:pt x="12739246" y="2931390"/>
                    <a:pt x="12765915" y="2939840"/>
                  </a:cubicBezTo>
                  <a:cubicBezTo>
                    <a:pt x="12801475" y="2952516"/>
                    <a:pt x="12837032" y="2965192"/>
                    <a:pt x="12872591" y="2975755"/>
                  </a:cubicBezTo>
                  <a:cubicBezTo>
                    <a:pt x="12890372" y="2979980"/>
                    <a:pt x="12917039" y="2982093"/>
                    <a:pt x="12925929" y="2986318"/>
                  </a:cubicBezTo>
                  <a:cubicBezTo>
                    <a:pt x="12934819" y="2996881"/>
                    <a:pt x="12952599" y="3001106"/>
                    <a:pt x="12997047" y="3001106"/>
                  </a:cubicBezTo>
                  <a:cubicBezTo>
                    <a:pt x="13023716" y="3001106"/>
                    <a:pt x="13050385" y="3003219"/>
                    <a:pt x="13068165" y="3007444"/>
                  </a:cubicBezTo>
                  <a:cubicBezTo>
                    <a:pt x="13112613" y="3013782"/>
                    <a:pt x="13148172" y="3020120"/>
                    <a:pt x="13183730" y="3026458"/>
                  </a:cubicBezTo>
                  <a:cubicBezTo>
                    <a:pt x="13228178" y="3032796"/>
                    <a:pt x="13272627" y="3039134"/>
                    <a:pt x="13290407" y="3049697"/>
                  </a:cubicBezTo>
                  <a:cubicBezTo>
                    <a:pt x="13299296" y="3053922"/>
                    <a:pt x="13308186" y="3056035"/>
                    <a:pt x="13317075" y="3058147"/>
                  </a:cubicBezTo>
                  <a:cubicBezTo>
                    <a:pt x="13352634" y="3066598"/>
                    <a:pt x="13388193" y="3072935"/>
                    <a:pt x="13423752" y="3081386"/>
                  </a:cubicBezTo>
                  <a:cubicBezTo>
                    <a:pt x="13477090" y="3091949"/>
                    <a:pt x="13521539" y="3104625"/>
                    <a:pt x="13574877" y="3115188"/>
                  </a:cubicBezTo>
                  <a:cubicBezTo>
                    <a:pt x="13592655" y="3117301"/>
                    <a:pt x="13610434" y="3121526"/>
                    <a:pt x="13628214" y="3123639"/>
                  </a:cubicBezTo>
                  <a:cubicBezTo>
                    <a:pt x="13663773" y="3127864"/>
                    <a:pt x="13699331" y="3132089"/>
                    <a:pt x="13726001" y="3138427"/>
                  </a:cubicBezTo>
                  <a:cubicBezTo>
                    <a:pt x="13752670" y="3144765"/>
                    <a:pt x="13877125" y="3106738"/>
                    <a:pt x="13894905" y="3115188"/>
                  </a:cubicBezTo>
                  <a:cubicBezTo>
                    <a:pt x="13894905" y="3117301"/>
                    <a:pt x="13903794" y="3117301"/>
                    <a:pt x="13912685" y="3117301"/>
                  </a:cubicBezTo>
                  <a:cubicBezTo>
                    <a:pt x="13966022" y="3127864"/>
                    <a:pt x="14019361" y="3123639"/>
                    <a:pt x="14072697" y="3119414"/>
                  </a:cubicBezTo>
                  <a:cubicBezTo>
                    <a:pt x="14090479" y="3117301"/>
                    <a:pt x="14108258" y="3115188"/>
                    <a:pt x="14117146" y="3117301"/>
                  </a:cubicBezTo>
                  <a:cubicBezTo>
                    <a:pt x="14179375" y="3123639"/>
                    <a:pt x="14223825" y="3138427"/>
                    <a:pt x="14303830" y="3140540"/>
                  </a:cubicBezTo>
                  <a:cubicBezTo>
                    <a:pt x="14303830" y="3140540"/>
                    <a:pt x="14312720" y="3140540"/>
                    <a:pt x="14312720" y="3142652"/>
                  </a:cubicBezTo>
                  <a:cubicBezTo>
                    <a:pt x="14330500" y="3155328"/>
                    <a:pt x="14383836" y="3155328"/>
                    <a:pt x="14428285" y="3157441"/>
                  </a:cubicBezTo>
                  <a:cubicBezTo>
                    <a:pt x="14454955" y="3157441"/>
                    <a:pt x="14481624" y="3159553"/>
                    <a:pt x="14499403" y="3161666"/>
                  </a:cubicBezTo>
                  <a:cubicBezTo>
                    <a:pt x="14552742" y="3168004"/>
                    <a:pt x="14606079" y="3176454"/>
                    <a:pt x="14668307" y="3180680"/>
                  </a:cubicBezTo>
                  <a:cubicBezTo>
                    <a:pt x="14748315" y="3187018"/>
                    <a:pt x="14828321" y="3191243"/>
                    <a:pt x="14890550" y="3201806"/>
                  </a:cubicBezTo>
                  <a:cubicBezTo>
                    <a:pt x="14899439" y="3201806"/>
                    <a:pt x="14908328" y="3201806"/>
                    <a:pt x="14908328" y="3203919"/>
                  </a:cubicBezTo>
                  <a:cubicBezTo>
                    <a:pt x="14934998" y="3208144"/>
                    <a:pt x="14979447" y="3210256"/>
                    <a:pt x="14997225" y="3216594"/>
                  </a:cubicBezTo>
                  <a:cubicBezTo>
                    <a:pt x="15023895" y="3229270"/>
                    <a:pt x="15095012" y="3227157"/>
                    <a:pt x="15130571" y="3237720"/>
                  </a:cubicBezTo>
                  <a:lnTo>
                    <a:pt x="15139460" y="3237720"/>
                  </a:lnTo>
                  <a:cubicBezTo>
                    <a:pt x="15175019" y="3237720"/>
                    <a:pt x="15210578" y="3239833"/>
                    <a:pt x="15255025" y="3239833"/>
                  </a:cubicBezTo>
                  <a:cubicBezTo>
                    <a:pt x="15272805" y="3237720"/>
                    <a:pt x="15299475" y="3233495"/>
                    <a:pt x="15317254" y="3233495"/>
                  </a:cubicBezTo>
                  <a:cubicBezTo>
                    <a:pt x="15397261" y="3239833"/>
                    <a:pt x="15477267" y="3239833"/>
                    <a:pt x="15530607" y="3222932"/>
                  </a:cubicBezTo>
                  <a:cubicBezTo>
                    <a:pt x="15539496" y="3220819"/>
                    <a:pt x="15557276" y="3220819"/>
                    <a:pt x="15575055" y="3220819"/>
                  </a:cubicBezTo>
                  <a:lnTo>
                    <a:pt x="15646173" y="3220819"/>
                  </a:lnTo>
                  <a:cubicBezTo>
                    <a:pt x="15726179" y="3216594"/>
                    <a:pt x="15797297" y="3212369"/>
                    <a:pt x="15877303" y="3210256"/>
                  </a:cubicBezTo>
                  <a:cubicBezTo>
                    <a:pt x="15912862" y="3208144"/>
                    <a:pt x="15957311" y="3212369"/>
                    <a:pt x="15992870" y="3214482"/>
                  </a:cubicBezTo>
                  <a:cubicBezTo>
                    <a:pt x="16028428" y="3216594"/>
                    <a:pt x="16063988" y="3216594"/>
                    <a:pt x="16099546" y="3216594"/>
                  </a:cubicBezTo>
                  <a:cubicBezTo>
                    <a:pt x="16143994" y="3216594"/>
                    <a:pt x="16179553" y="3212369"/>
                    <a:pt x="16224002" y="3212369"/>
                  </a:cubicBezTo>
                  <a:cubicBezTo>
                    <a:pt x="16259561" y="3210256"/>
                    <a:pt x="16304009" y="3210256"/>
                    <a:pt x="16339567" y="3208144"/>
                  </a:cubicBezTo>
                  <a:cubicBezTo>
                    <a:pt x="16419574" y="3203919"/>
                    <a:pt x="16490692" y="3199693"/>
                    <a:pt x="16570698" y="3197581"/>
                  </a:cubicBezTo>
                  <a:cubicBezTo>
                    <a:pt x="16624038" y="3125751"/>
                    <a:pt x="16615147" y="3041246"/>
                    <a:pt x="16615147" y="2954628"/>
                  </a:cubicBezTo>
                  <a:close/>
                </a:path>
              </a:pathLst>
            </a:custGeom>
            <a:blipFill>
              <a:blip r:embed="rId3">
                <a:alphaModFix amt="75000"/>
              </a:blip>
              <a:stretch>
                <a:fillRect t="-646876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0" y="703343"/>
            <a:ext cx="9916790" cy="3139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72"/>
              </a:lnSpc>
              <a:spcBef>
                <a:spcPct val="0"/>
              </a:spcBef>
            </a:pPr>
            <a:r>
              <a:rPr lang="en-US" sz="13942" dirty="0" err="1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Köszönjük</a:t>
            </a:r>
            <a:r>
              <a:rPr lang="en-US" sz="13942" dirty="0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 a </a:t>
            </a:r>
            <a:r>
              <a:rPr lang="en-US" sz="13942" dirty="0" err="1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figyelmet</a:t>
            </a:r>
            <a:r>
              <a:rPr lang="en-US" sz="13942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63862" y="8731367"/>
            <a:ext cx="8095438" cy="1056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5"/>
              </a:lnSpc>
            </a:pPr>
            <a:r>
              <a:rPr lang="en-US" sz="3394" b="1" dirty="0" err="1">
                <a:solidFill>
                  <a:srgbClr val="FBE2C6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Készítette</a:t>
            </a:r>
            <a:r>
              <a:rPr lang="en-US" sz="3394" b="1" dirty="0">
                <a:solidFill>
                  <a:srgbClr val="FBE2C6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:</a:t>
            </a:r>
          </a:p>
          <a:p>
            <a:pPr marL="0" lvl="0" indent="0" algn="ctr">
              <a:lnSpc>
                <a:spcPts val="4175"/>
              </a:lnSpc>
              <a:spcBef>
                <a:spcPct val="0"/>
              </a:spcBef>
            </a:pPr>
            <a:r>
              <a:rPr lang="en-US" sz="3394" b="1" dirty="0" err="1">
                <a:solidFill>
                  <a:srgbClr val="FBE2C6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Pindúr</a:t>
            </a:r>
            <a:r>
              <a:rPr lang="en-US" sz="3394" b="1" dirty="0">
                <a:solidFill>
                  <a:srgbClr val="FBE2C6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3394" b="1" dirty="0" err="1">
                <a:solidFill>
                  <a:srgbClr val="FBE2C6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pandúrok</a:t>
            </a:r>
            <a:r>
              <a:rPr lang="en-US" sz="3394" b="1" dirty="0">
                <a:solidFill>
                  <a:srgbClr val="FBE2C6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3394" b="1" dirty="0" err="1">
                <a:solidFill>
                  <a:srgbClr val="FBE2C6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csapata</a:t>
            </a:r>
            <a:endParaRPr lang="en-US" sz="3394" b="1" dirty="0">
              <a:solidFill>
                <a:srgbClr val="FBE2C6"/>
              </a:solidFill>
              <a:latin typeface="Libre Baskerville Bold"/>
              <a:ea typeface="Libre Baskerville Bold"/>
              <a:cs typeface="Libre Baskerville Bold"/>
              <a:sym typeface="Libre Baskerville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64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40964" y="3699197"/>
            <a:ext cx="2763264" cy="259056"/>
          </a:xfrm>
          <a:custGeom>
            <a:avLst/>
            <a:gdLst/>
            <a:ahLst/>
            <a:cxnLst/>
            <a:rect l="l" t="t" r="r" b="b"/>
            <a:pathLst>
              <a:path w="2763264" h="259056">
                <a:moveTo>
                  <a:pt x="0" y="0"/>
                </a:moveTo>
                <a:lnTo>
                  <a:pt x="2763264" y="0"/>
                </a:lnTo>
                <a:lnTo>
                  <a:pt x="2763264" y="259056"/>
                </a:lnTo>
                <a:lnTo>
                  <a:pt x="0" y="25905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877041" y="1019257"/>
            <a:ext cx="16256000" cy="143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80"/>
              </a:lnSpc>
              <a:spcBef>
                <a:spcPct val="0"/>
              </a:spcBef>
            </a:pPr>
            <a:r>
              <a:rPr lang="en-US" sz="6362" dirty="0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A </a:t>
            </a:r>
            <a:r>
              <a:rPr lang="en-US" sz="6362" dirty="0" err="1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színrevitel</a:t>
            </a:r>
            <a:r>
              <a:rPr lang="en-US" sz="6362" dirty="0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 </a:t>
            </a:r>
            <a:r>
              <a:rPr lang="en-US" sz="6362" dirty="0" err="1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örök</a:t>
            </a:r>
            <a:r>
              <a:rPr lang="en-US" sz="6362" dirty="0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 </a:t>
            </a:r>
            <a:r>
              <a:rPr lang="en-US" sz="6362" dirty="0" err="1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dilemmája</a:t>
            </a:r>
            <a:r>
              <a:rPr lang="en-US" sz="6362" dirty="0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:</a:t>
            </a:r>
          </a:p>
          <a:p>
            <a:pPr marL="0" lvl="0" indent="0" algn="ctr">
              <a:lnSpc>
                <a:spcPts val="5280"/>
              </a:lnSpc>
              <a:spcBef>
                <a:spcPct val="0"/>
              </a:spcBef>
            </a:pPr>
            <a:r>
              <a:rPr lang="en-US" sz="6362" dirty="0" err="1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misztérium</a:t>
            </a:r>
            <a:r>
              <a:rPr lang="en-US" sz="6362" dirty="0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 </a:t>
            </a:r>
            <a:r>
              <a:rPr lang="en-US" sz="6362" dirty="0" err="1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vagy</a:t>
            </a:r>
            <a:r>
              <a:rPr lang="en-US" sz="6362" dirty="0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 </a:t>
            </a:r>
            <a:r>
              <a:rPr lang="en-US" sz="6362" dirty="0" err="1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történelmi</a:t>
            </a:r>
            <a:r>
              <a:rPr lang="en-US" sz="6362" dirty="0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 </a:t>
            </a:r>
            <a:r>
              <a:rPr lang="en-US" sz="6362" dirty="0" err="1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revü</a:t>
            </a:r>
            <a:r>
              <a:rPr lang="en-US" sz="6362" dirty="0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91588" y="2950813"/>
            <a:ext cx="6662017" cy="520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75"/>
              </a:lnSpc>
              <a:spcBef>
                <a:spcPct val="0"/>
              </a:spcBef>
            </a:pPr>
            <a:r>
              <a:rPr lang="en-US" sz="3394" b="1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A filozófiai költemény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4176646"/>
            <a:ext cx="8266959" cy="4794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8"/>
              </a:lnSpc>
            </a:pPr>
            <a:r>
              <a:rPr lang="en-US" sz="2841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</a:t>
            </a:r>
            <a:r>
              <a:rPr lang="en-US" sz="2841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hamleti</a:t>
            </a:r>
            <a:r>
              <a:rPr lang="en-US" sz="2841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841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alapprobléma</a:t>
            </a:r>
            <a:endParaRPr lang="en-US" sz="2841" spc="2" dirty="0">
              <a:solidFill>
                <a:srgbClr val="EBC8A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lvl="0" indent="0" algn="l">
              <a:lnSpc>
                <a:spcPts val="3438"/>
              </a:lnSpc>
            </a:pPr>
            <a:r>
              <a:rPr lang="en-US" sz="2841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Madách </a:t>
            </a:r>
            <a:r>
              <a:rPr lang="en-US" sz="2841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műve</a:t>
            </a:r>
            <a:r>
              <a:rPr lang="en-US" sz="2841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841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egy</a:t>
            </a:r>
            <a:r>
              <a:rPr lang="en-US" sz="2841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841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grandiózus</a:t>
            </a:r>
            <a:r>
              <a:rPr lang="en-US" sz="2841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841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gondolati</a:t>
            </a:r>
            <a:r>
              <a:rPr lang="en-US" sz="2841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841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dráma</a:t>
            </a:r>
            <a:r>
              <a:rPr lang="en-US" sz="2841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</a:t>
            </a:r>
            <a:r>
              <a:rPr lang="en-US" sz="2841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amelynek</a:t>
            </a:r>
            <a:r>
              <a:rPr lang="en-US" sz="2841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841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középpontjában</a:t>
            </a:r>
            <a:r>
              <a:rPr lang="en-US" sz="2841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Ádám </a:t>
            </a:r>
            <a:r>
              <a:rPr lang="en-US" sz="2841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és</a:t>
            </a:r>
            <a:r>
              <a:rPr lang="en-US" sz="2841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Lucifer </a:t>
            </a:r>
            <a:r>
              <a:rPr lang="en-US" sz="2841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belső</a:t>
            </a:r>
            <a:r>
              <a:rPr lang="en-US" sz="2841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841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vívódása</a:t>
            </a:r>
            <a:r>
              <a:rPr lang="en-US" sz="2841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</a:t>
            </a:r>
            <a:r>
              <a:rPr lang="en-US" sz="2841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valamint</a:t>
            </a:r>
            <a:r>
              <a:rPr lang="en-US" sz="2841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a </a:t>
            </a:r>
            <a:r>
              <a:rPr lang="en-US" sz="2841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gondolat</a:t>
            </a:r>
            <a:r>
              <a:rPr lang="en-US" sz="2841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841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és</a:t>
            </a:r>
            <a:r>
              <a:rPr lang="en-US" sz="2841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a </a:t>
            </a:r>
            <a:r>
              <a:rPr lang="en-US" sz="2841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tett</a:t>
            </a:r>
            <a:r>
              <a:rPr lang="en-US" sz="2841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841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viszonya</a:t>
            </a:r>
            <a:r>
              <a:rPr lang="en-US" sz="2841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841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áll</a:t>
            </a:r>
            <a:r>
              <a:rPr lang="en-US" sz="2841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.</a:t>
            </a:r>
          </a:p>
          <a:p>
            <a:pPr marL="0" lvl="0" indent="0" algn="l">
              <a:lnSpc>
                <a:spcPts val="3438"/>
              </a:lnSpc>
            </a:pPr>
            <a:endParaRPr lang="en-US" sz="2841" spc="2" dirty="0">
              <a:solidFill>
                <a:srgbClr val="EBC8A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lvl="0" indent="0" algn="l">
              <a:lnSpc>
                <a:spcPts val="3438"/>
              </a:lnSpc>
            </a:pPr>
            <a:r>
              <a:rPr lang="en-US" sz="2841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Veszélye</a:t>
            </a:r>
            <a:endParaRPr lang="en-US" sz="2841" spc="2" dirty="0">
              <a:solidFill>
                <a:srgbClr val="EBC8A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lvl="0" indent="0" algn="l">
              <a:lnSpc>
                <a:spcPts val="3438"/>
              </a:lnSpc>
            </a:pPr>
            <a:r>
              <a:rPr lang="en-US" sz="2841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Ha a </a:t>
            </a:r>
            <a:r>
              <a:rPr lang="en-US" sz="2841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mű</a:t>
            </a:r>
            <a:r>
              <a:rPr lang="en-US" sz="2841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841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csupán</a:t>
            </a:r>
            <a:r>
              <a:rPr lang="en-US" sz="2841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841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filozófiai</a:t>
            </a:r>
            <a:r>
              <a:rPr lang="en-US" sz="2841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841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marad</a:t>
            </a:r>
            <a:r>
              <a:rPr lang="en-US" sz="2841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</a:t>
            </a:r>
            <a:r>
              <a:rPr lang="en-US" sz="2841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akkor</a:t>
            </a:r>
            <a:r>
              <a:rPr lang="en-US" sz="2841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841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elveszíti</a:t>
            </a:r>
            <a:r>
              <a:rPr lang="en-US" sz="2841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841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igazi</a:t>
            </a:r>
            <a:r>
              <a:rPr lang="en-US" sz="2841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841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erejét</a:t>
            </a:r>
            <a:r>
              <a:rPr lang="en-US" sz="2841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.</a:t>
            </a:r>
          </a:p>
          <a:p>
            <a:pPr marL="0" lvl="0" indent="0" algn="l">
              <a:lnSpc>
                <a:spcPts val="3652"/>
              </a:lnSpc>
            </a:pPr>
            <a:r>
              <a:rPr lang="en-US" sz="3018" spc="3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</a:p>
          <a:p>
            <a:pPr marL="0" lvl="0" indent="0" algn="l">
              <a:lnSpc>
                <a:spcPts val="3196"/>
              </a:lnSpc>
            </a:pPr>
            <a:r>
              <a:rPr lang="en-US" sz="2641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</a:p>
        </p:txBody>
      </p:sp>
      <p:sp>
        <p:nvSpPr>
          <p:cNvPr id="6" name="Freeform 6"/>
          <p:cNvSpPr/>
          <p:nvPr/>
        </p:nvSpPr>
        <p:spPr>
          <a:xfrm>
            <a:off x="11583772" y="3699197"/>
            <a:ext cx="2763264" cy="259056"/>
          </a:xfrm>
          <a:custGeom>
            <a:avLst/>
            <a:gdLst/>
            <a:ahLst/>
            <a:cxnLst/>
            <a:rect l="l" t="t" r="r" b="b"/>
            <a:pathLst>
              <a:path w="2763264" h="259056">
                <a:moveTo>
                  <a:pt x="0" y="0"/>
                </a:moveTo>
                <a:lnTo>
                  <a:pt x="2763264" y="0"/>
                </a:lnTo>
                <a:lnTo>
                  <a:pt x="2763264" y="259056"/>
                </a:lnTo>
                <a:lnTo>
                  <a:pt x="0" y="25905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9634395" y="2950813"/>
            <a:ext cx="6662017" cy="520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75"/>
              </a:lnSpc>
              <a:spcBef>
                <a:spcPct val="0"/>
              </a:spcBef>
            </a:pPr>
            <a:r>
              <a:rPr lang="en-US" sz="3394" b="1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A látványos történelem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20607" y="4176646"/>
            <a:ext cx="7738693" cy="305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36"/>
              </a:lnSpc>
            </a:pPr>
            <a:r>
              <a:rPr lang="en-US" sz="284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</a:t>
            </a:r>
            <a:r>
              <a:rPr lang="en-US" sz="284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mű</a:t>
            </a:r>
            <a:r>
              <a:rPr lang="en-US" sz="284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84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hatalmas</a:t>
            </a:r>
            <a:r>
              <a:rPr lang="en-US" sz="284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84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tömegeket</a:t>
            </a:r>
            <a:r>
              <a:rPr lang="en-US" sz="284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84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és</a:t>
            </a:r>
            <a:r>
              <a:rPr lang="en-US" sz="284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84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tizenöt</a:t>
            </a:r>
            <a:r>
              <a:rPr lang="en-US" sz="284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84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különböző</a:t>
            </a:r>
            <a:r>
              <a:rPr lang="en-US" sz="284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84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színt</a:t>
            </a:r>
            <a:r>
              <a:rPr lang="en-US" sz="284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84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mozgat</a:t>
            </a:r>
            <a:r>
              <a:rPr lang="en-US" sz="284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. </a:t>
            </a:r>
          </a:p>
          <a:p>
            <a:pPr marL="0" lvl="0" indent="0" algn="just">
              <a:lnSpc>
                <a:spcPts val="3436"/>
              </a:lnSpc>
            </a:pPr>
            <a:r>
              <a:rPr lang="en-US" sz="284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</a:t>
            </a:r>
            <a:r>
              <a:rPr lang="en-US" sz="284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csapda</a:t>
            </a:r>
            <a:r>
              <a:rPr lang="en-US" sz="284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84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abban</a:t>
            </a:r>
            <a:r>
              <a:rPr lang="en-US" sz="284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84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rejlik</a:t>
            </a:r>
            <a:r>
              <a:rPr lang="en-US" sz="284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</a:t>
            </a:r>
            <a:r>
              <a:rPr lang="en-US" sz="284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hogy</a:t>
            </a:r>
            <a:r>
              <a:rPr lang="en-US" sz="284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84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naturalista</a:t>
            </a:r>
            <a:r>
              <a:rPr lang="en-US" sz="284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84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módon</a:t>
            </a:r>
            <a:r>
              <a:rPr lang="en-US" sz="284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„</a:t>
            </a:r>
            <a:r>
              <a:rPr lang="en-US" sz="284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üres</a:t>
            </a:r>
            <a:r>
              <a:rPr lang="en-US" sz="284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84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történelmi</a:t>
            </a:r>
            <a:r>
              <a:rPr lang="en-US" sz="284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84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revüként</a:t>
            </a:r>
            <a:r>
              <a:rPr lang="en-US" sz="284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” </a:t>
            </a:r>
            <a:r>
              <a:rPr lang="en-US" sz="284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ábrázolja</a:t>
            </a:r>
            <a:r>
              <a:rPr lang="en-US" sz="284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a </a:t>
            </a:r>
            <a:r>
              <a:rPr lang="en-US" sz="284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színeket</a:t>
            </a:r>
            <a:r>
              <a:rPr lang="en-US" sz="284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</a:t>
            </a:r>
          </a:p>
          <a:p>
            <a:pPr marL="0" lvl="0" indent="0" algn="just">
              <a:lnSpc>
                <a:spcPts val="3436"/>
              </a:lnSpc>
            </a:pPr>
            <a:r>
              <a:rPr lang="en-US" sz="284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ahol</a:t>
            </a:r>
            <a:r>
              <a:rPr lang="en-US" sz="284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a </a:t>
            </a:r>
            <a:r>
              <a:rPr lang="en-US" sz="284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látvány</a:t>
            </a:r>
            <a:r>
              <a:rPr lang="en-US" sz="284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84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elnyomja</a:t>
            </a:r>
            <a:r>
              <a:rPr lang="en-US" sz="284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a </a:t>
            </a:r>
            <a:r>
              <a:rPr lang="en-US" sz="284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drámai</a:t>
            </a:r>
            <a:r>
              <a:rPr lang="en-US" sz="284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84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mondanivalót</a:t>
            </a:r>
            <a:r>
              <a:rPr lang="en-US" sz="284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1113467" y="8609831"/>
            <a:ext cx="10755978" cy="2129816"/>
            <a:chOff x="0" y="0"/>
            <a:chExt cx="16623705" cy="3291698"/>
          </a:xfrm>
        </p:grpSpPr>
        <p:sp>
          <p:nvSpPr>
            <p:cNvPr id="10" name="Freeform 10"/>
            <p:cNvSpPr/>
            <p:nvPr/>
          </p:nvSpPr>
          <p:spPr>
            <a:xfrm>
              <a:off x="-333" y="-1180"/>
              <a:ext cx="16615703" cy="3284565"/>
            </a:xfrm>
            <a:custGeom>
              <a:avLst/>
              <a:gdLst/>
              <a:ahLst/>
              <a:cxnLst/>
              <a:rect l="l" t="t" r="r" b="b"/>
              <a:pathLst>
                <a:path w="16615703" h="3284565">
                  <a:moveTo>
                    <a:pt x="16615147" y="2906353"/>
                  </a:moveTo>
                  <a:cubicBezTo>
                    <a:pt x="16606257" y="2085506"/>
                    <a:pt x="16499582" y="975805"/>
                    <a:pt x="16499582" y="157037"/>
                  </a:cubicBezTo>
                  <a:cubicBezTo>
                    <a:pt x="16499582" y="144568"/>
                    <a:pt x="16508471" y="132100"/>
                    <a:pt x="16508471" y="121709"/>
                  </a:cubicBezTo>
                  <a:cubicBezTo>
                    <a:pt x="16499582" y="119631"/>
                    <a:pt x="16490692" y="119631"/>
                    <a:pt x="16481803" y="117553"/>
                  </a:cubicBezTo>
                  <a:cubicBezTo>
                    <a:pt x="16481803" y="117553"/>
                    <a:pt x="16472912" y="119631"/>
                    <a:pt x="16472912" y="121709"/>
                  </a:cubicBezTo>
                  <a:cubicBezTo>
                    <a:pt x="16455133" y="132100"/>
                    <a:pt x="16419574" y="132100"/>
                    <a:pt x="16384015" y="132100"/>
                  </a:cubicBezTo>
                  <a:cubicBezTo>
                    <a:pt x="16339567" y="130022"/>
                    <a:pt x="16295118" y="119631"/>
                    <a:pt x="16241780" y="123787"/>
                  </a:cubicBezTo>
                  <a:cubicBezTo>
                    <a:pt x="16224002" y="125866"/>
                    <a:pt x="16188443" y="121709"/>
                    <a:pt x="16179553" y="117553"/>
                  </a:cubicBezTo>
                  <a:cubicBezTo>
                    <a:pt x="16152884" y="109241"/>
                    <a:pt x="16117324" y="109241"/>
                    <a:pt x="16081767" y="113397"/>
                  </a:cubicBezTo>
                  <a:cubicBezTo>
                    <a:pt x="16063988" y="115475"/>
                    <a:pt x="16046208" y="113397"/>
                    <a:pt x="16028428" y="113397"/>
                  </a:cubicBezTo>
                  <a:cubicBezTo>
                    <a:pt x="16001759" y="113397"/>
                    <a:pt x="15966200" y="111319"/>
                    <a:pt x="15939531" y="109241"/>
                  </a:cubicBezTo>
                  <a:cubicBezTo>
                    <a:pt x="15930643" y="109241"/>
                    <a:pt x="15912862" y="107163"/>
                    <a:pt x="15903973" y="107163"/>
                  </a:cubicBezTo>
                  <a:cubicBezTo>
                    <a:pt x="15877303" y="105085"/>
                    <a:pt x="15850634" y="98850"/>
                    <a:pt x="15823966" y="107163"/>
                  </a:cubicBezTo>
                  <a:cubicBezTo>
                    <a:pt x="15823966" y="107163"/>
                    <a:pt x="15806185" y="107163"/>
                    <a:pt x="15797297" y="105085"/>
                  </a:cubicBezTo>
                  <a:cubicBezTo>
                    <a:pt x="15788407" y="100928"/>
                    <a:pt x="15779519" y="94694"/>
                    <a:pt x="15770628" y="90538"/>
                  </a:cubicBezTo>
                  <a:cubicBezTo>
                    <a:pt x="15752849" y="84304"/>
                    <a:pt x="15752849" y="73913"/>
                    <a:pt x="15726179" y="69757"/>
                  </a:cubicBezTo>
                  <a:cubicBezTo>
                    <a:pt x="15708401" y="67679"/>
                    <a:pt x="15699510" y="65601"/>
                    <a:pt x="15690622" y="61445"/>
                  </a:cubicBezTo>
                  <a:cubicBezTo>
                    <a:pt x="15690622" y="59367"/>
                    <a:pt x="15672840" y="57288"/>
                    <a:pt x="15672840" y="55210"/>
                  </a:cubicBezTo>
                  <a:lnTo>
                    <a:pt x="15646173" y="48976"/>
                  </a:lnTo>
                  <a:cubicBezTo>
                    <a:pt x="15637282" y="44820"/>
                    <a:pt x="15628393" y="38586"/>
                    <a:pt x="15610613" y="36508"/>
                  </a:cubicBezTo>
                  <a:cubicBezTo>
                    <a:pt x="15575055" y="30273"/>
                    <a:pt x="15566164" y="21961"/>
                    <a:pt x="15583945" y="11570"/>
                  </a:cubicBezTo>
                  <a:cubicBezTo>
                    <a:pt x="15557276" y="9492"/>
                    <a:pt x="15539496" y="5336"/>
                    <a:pt x="15512828" y="5336"/>
                  </a:cubicBezTo>
                  <a:cubicBezTo>
                    <a:pt x="15406151" y="7414"/>
                    <a:pt x="15290586" y="11570"/>
                    <a:pt x="15183909" y="13649"/>
                  </a:cubicBezTo>
                  <a:cubicBezTo>
                    <a:pt x="15166130" y="13649"/>
                    <a:pt x="15139460" y="15727"/>
                    <a:pt x="15130571" y="17805"/>
                  </a:cubicBezTo>
                  <a:cubicBezTo>
                    <a:pt x="15059453" y="28195"/>
                    <a:pt x="14988336" y="19883"/>
                    <a:pt x="14917218" y="17805"/>
                  </a:cubicBezTo>
                  <a:cubicBezTo>
                    <a:pt x="14863880" y="17805"/>
                    <a:pt x="14810542" y="11570"/>
                    <a:pt x="14757204" y="9492"/>
                  </a:cubicBezTo>
                  <a:cubicBezTo>
                    <a:pt x="14694976" y="7414"/>
                    <a:pt x="14641638" y="9492"/>
                    <a:pt x="14579411" y="7414"/>
                  </a:cubicBezTo>
                  <a:cubicBezTo>
                    <a:pt x="14570521" y="7414"/>
                    <a:pt x="14561630" y="5336"/>
                    <a:pt x="14552742" y="3258"/>
                  </a:cubicBezTo>
                  <a:cubicBezTo>
                    <a:pt x="14534962" y="-1360"/>
                    <a:pt x="14499403" y="-90"/>
                    <a:pt x="14481624" y="1180"/>
                  </a:cubicBezTo>
                  <a:cubicBezTo>
                    <a:pt x="14454955" y="5336"/>
                    <a:pt x="14446065" y="11570"/>
                    <a:pt x="14428285" y="17805"/>
                  </a:cubicBezTo>
                  <a:cubicBezTo>
                    <a:pt x="14383836" y="19883"/>
                    <a:pt x="14321609" y="21961"/>
                    <a:pt x="14277161" y="28195"/>
                  </a:cubicBezTo>
                  <a:cubicBezTo>
                    <a:pt x="14241603" y="32351"/>
                    <a:pt x="14223825" y="34429"/>
                    <a:pt x="14197155" y="30273"/>
                  </a:cubicBezTo>
                  <a:lnTo>
                    <a:pt x="14188264" y="32351"/>
                  </a:lnTo>
                  <a:cubicBezTo>
                    <a:pt x="14206043" y="36508"/>
                    <a:pt x="14214934" y="42742"/>
                    <a:pt x="14232712" y="46898"/>
                  </a:cubicBezTo>
                  <a:cubicBezTo>
                    <a:pt x="14206043" y="48976"/>
                    <a:pt x="14170485" y="53132"/>
                    <a:pt x="14152706" y="51054"/>
                  </a:cubicBezTo>
                  <a:cubicBezTo>
                    <a:pt x="14108258" y="48976"/>
                    <a:pt x="14090479" y="53132"/>
                    <a:pt x="14054919" y="57288"/>
                  </a:cubicBezTo>
                  <a:cubicBezTo>
                    <a:pt x="14019361" y="63523"/>
                    <a:pt x="13974913" y="67679"/>
                    <a:pt x="13939353" y="71835"/>
                  </a:cubicBezTo>
                  <a:cubicBezTo>
                    <a:pt x="13930464" y="71835"/>
                    <a:pt x="13921573" y="71835"/>
                    <a:pt x="13912685" y="69757"/>
                  </a:cubicBezTo>
                  <a:cubicBezTo>
                    <a:pt x="13903794" y="69757"/>
                    <a:pt x="13894905" y="67679"/>
                    <a:pt x="13894905" y="67679"/>
                  </a:cubicBezTo>
                  <a:cubicBezTo>
                    <a:pt x="13850457" y="71835"/>
                    <a:pt x="13806008" y="75991"/>
                    <a:pt x="13761560" y="71835"/>
                  </a:cubicBezTo>
                  <a:cubicBezTo>
                    <a:pt x="13752670" y="71835"/>
                    <a:pt x="13752670" y="73913"/>
                    <a:pt x="13743779" y="73913"/>
                  </a:cubicBezTo>
                  <a:cubicBezTo>
                    <a:pt x="13690443" y="78069"/>
                    <a:pt x="13654884" y="92616"/>
                    <a:pt x="13583766" y="92616"/>
                  </a:cubicBezTo>
                  <a:cubicBezTo>
                    <a:pt x="13530428" y="92616"/>
                    <a:pt x="13477090" y="103007"/>
                    <a:pt x="13423752" y="103007"/>
                  </a:cubicBezTo>
                  <a:cubicBezTo>
                    <a:pt x="13361524" y="105085"/>
                    <a:pt x="13308186" y="109241"/>
                    <a:pt x="13254848" y="115475"/>
                  </a:cubicBezTo>
                  <a:cubicBezTo>
                    <a:pt x="13237069" y="117553"/>
                    <a:pt x="13219289" y="117553"/>
                    <a:pt x="13210400" y="117553"/>
                  </a:cubicBezTo>
                  <a:cubicBezTo>
                    <a:pt x="13165951" y="113397"/>
                    <a:pt x="13139281" y="119631"/>
                    <a:pt x="13121503" y="125866"/>
                  </a:cubicBezTo>
                  <a:cubicBezTo>
                    <a:pt x="13077054" y="140412"/>
                    <a:pt x="13005936" y="144568"/>
                    <a:pt x="12943709" y="148725"/>
                  </a:cubicBezTo>
                  <a:cubicBezTo>
                    <a:pt x="12863702" y="152881"/>
                    <a:pt x="12783694" y="154959"/>
                    <a:pt x="12703688" y="157037"/>
                  </a:cubicBezTo>
                  <a:cubicBezTo>
                    <a:pt x="12694797" y="157037"/>
                    <a:pt x="12685908" y="163271"/>
                    <a:pt x="12668130" y="165349"/>
                  </a:cubicBezTo>
                  <a:cubicBezTo>
                    <a:pt x="12659239" y="165349"/>
                    <a:pt x="12650349" y="163271"/>
                    <a:pt x="12650349" y="163271"/>
                  </a:cubicBezTo>
                  <a:cubicBezTo>
                    <a:pt x="12605901" y="175740"/>
                    <a:pt x="12579233" y="194443"/>
                    <a:pt x="12490336" y="192364"/>
                  </a:cubicBezTo>
                  <a:lnTo>
                    <a:pt x="12481446" y="192364"/>
                  </a:lnTo>
                  <a:cubicBezTo>
                    <a:pt x="12410327" y="202755"/>
                    <a:pt x="12339210" y="198599"/>
                    <a:pt x="12276983" y="194443"/>
                  </a:cubicBezTo>
                  <a:cubicBezTo>
                    <a:pt x="12259203" y="194443"/>
                    <a:pt x="12232534" y="190286"/>
                    <a:pt x="12223645" y="186130"/>
                  </a:cubicBezTo>
                  <a:cubicBezTo>
                    <a:pt x="12196976" y="173662"/>
                    <a:pt x="12125858" y="169505"/>
                    <a:pt x="12072519" y="173662"/>
                  </a:cubicBezTo>
                  <a:cubicBezTo>
                    <a:pt x="12028071" y="177818"/>
                    <a:pt x="11983622" y="179896"/>
                    <a:pt x="11939174" y="184052"/>
                  </a:cubicBezTo>
                  <a:cubicBezTo>
                    <a:pt x="11868058" y="188208"/>
                    <a:pt x="11805829" y="190286"/>
                    <a:pt x="11734713" y="181974"/>
                  </a:cubicBezTo>
                  <a:cubicBezTo>
                    <a:pt x="11663595" y="173662"/>
                    <a:pt x="11610256" y="179896"/>
                    <a:pt x="11574698" y="198599"/>
                  </a:cubicBezTo>
                  <a:cubicBezTo>
                    <a:pt x="11548029" y="211067"/>
                    <a:pt x="11476912" y="213145"/>
                    <a:pt x="11432463" y="202755"/>
                  </a:cubicBezTo>
                  <a:cubicBezTo>
                    <a:pt x="11405793" y="196521"/>
                    <a:pt x="11388015" y="198599"/>
                    <a:pt x="11361346" y="202755"/>
                  </a:cubicBezTo>
                  <a:lnTo>
                    <a:pt x="11308008" y="215223"/>
                  </a:lnTo>
                  <a:cubicBezTo>
                    <a:pt x="11299118" y="217302"/>
                    <a:pt x="11281338" y="217302"/>
                    <a:pt x="11272449" y="217302"/>
                  </a:cubicBezTo>
                  <a:lnTo>
                    <a:pt x="11219111" y="217302"/>
                  </a:lnTo>
                  <a:cubicBezTo>
                    <a:pt x="11183552" y="217302"/>
                    <a:pt x="11147993" y="215223"/>
                    <a:pt x="11112435" y="213145"/>
                  </a:cubicBezTo>
                  <a:cubicBezTo>
                    <a:pt x="11067986" y="211067"/>
                    <a:pt x="11032427" y="204833"/>
                    <a:pt x="10987979" y="202755"/>
                  </a:cubicBezTo>
                  <a:cubicBezTo>
                    <a:pt x="10916862" y="200677"/>
                    <a:pt x="10899082" y="186130"/>
                    <a:pt x="10872414" y="175740"/>
                  </a:cubicBezTo>
                  <a:cubicBezTo>
                    <a:pt x="10854633" y="169505"/>
                    <a:pt x="10819075" y="161193"/>
                    <a:pt x="10783517" y="163271"/>
                  </a:cubicBezTo>
                  <a:cubicBezTo>
                    <a:pt x="10747958" y="167427"/>
                    <a:pt x="10712399" y="163271"/>
                    <a:pt x="10685730" y="161193"/>
                  </a:cubicBezTo>
                  <a:cubicBezTo>
                    <a:pt x="10676839" y="161193"/>
                    <a:pt x="10659061" y="159115"/>
                    <a:pt x="10650171" y="159115"/>
                  </a:cubicBezTo>
                  <a:cubicBezTo>
                    <a:pt x="10587943" y="154959"/>
                    <a:pt x="10543495" y="163271"/>
                    <a:pt x="10499046" y="173662"/>
                  </a:cubicBezTo>
                  <a:lnTo>
                    <a:pt x="10463488" y="181974"/>
                  </a:lnTo>
                  <a:cubicBezTo>
                    <a:pt x="10454598" y="184052"/>
                    <a:pt x="10454598" y="188208"/>
                    <a:pt x="10445709" y="190286"/>
                  </a:cubicBezTo>
                  <a:cubicBezTo>
                    <a:pt x="10392370" y="200677"/>
                    <a:pt x="10339032" y="196521"/>
                    <a:pt x="10276804" y="190286"/>
                  </a:cubicBezTo>
                  <a:cubicBezTo>
                    <a:pt x="10223466" y="184052"/>
                    <a:pt x="10161238" y="190286"/>
                    <a:pt x="10143459" y="202755"/>
                  </a:cubicBezTo>
                  <a:cubicBezTo>
                    <a:pt x="10134569" y="211067"/>
                    <a:pt x="10125680" y="217302"/>
                    <a:pt x="10081232" y="221458"/>
                  </a:cubicBezTo>
                  <a:cubicBezTo>
                    <a:pt x="10036783" y="227692"/>
                    <a:pt x="9983445" y="231848"/>
                    <a:pt x="9974555" y="246395"/>
                  </a:cubicBezTo>
                  <a:cubicBezTo>
                    <a:pt x="9974555" y="248473"/>
                    <a:pt x="9965665" y="250551"/>
                    <a:pt x="9956776" y="250551"/>
                  </a:cubicBezTo>
                  <a:cubicBezTo>
                    <a:pt x="9930107" y="252629"/>
                    <a:pt x="9912327" y="254707"/>
                    <a:pt x="9885659" y="256785"/>
                  </a:cubicBezTo>
                  <a:lnTo>
                    <a:pt x="9805652" y="256785"/>
                  </a:lnTo>
                  <a:cubicBezTo>
                    <a:pt x="9752314" y="254707"/>
                    <a:pt x="9698975" y="250551"/>
                    <a:pt x="9645637" y="248473"/>
                  </a:cubicBezTo>
                  <a:cubicBezTo>
                    <a:pt x="9583409" y="246395"/>
                    <a:pt x="9530071" y="254707"/>
                    <a:pt x="9467843" y="256785"/>
                  </a:cubicBezTo>
                  <a:lnTo>
                    <a:pt x="9458954" y="258863"/>
                  </a:lnTo>
                  <a:cubicBezTo>
                    <a:pt x="9441175" y="265098"/>
                    <a:pt x="9414506" y="263020"/>
                    <a:pt x="9396726" y="258863"/>
                  </a:cubicBezTo>
                  <a:cubicBezTo>
                    <a:pt x="9361167" y="250551"/>
                    <a:pt x="9298939" y="248473"/>
                    <a:pt x="9254491" y="252629"/>
                  </a:cubicBezTo>
                  <a:cubicBezTo>
                    <a:pt x="9201153" y="258863"/>
                    <a:pt x="9147815" y="263020"/>
                    <a:pt x="9094477" y="267176"/>
                  </a:cubicBezTo>
                  <a:cubicBezTo>
                    <a:pt x="9076697" y="267176"/>
                    <a:pt x="9058918" y="265098"/>
                    <a:pt x="9050029" y="265098"/>
                  </a:cubicBezTo>
                  <a:cubicBezTo>
                    <a:pt x="9032248" y="265098"/>
                    <a:pt x="9005580" y="263020"/>
                    <a:pt x="8996691" y="265098"/>
                  </a:cubicBezTo>
                  <a:cubicBezTo>
                    <a:pt x="8925573" y="277566"/>
                    <a:pt x="8854455" y="273410"/>
                    <a:pt x="8792227" y="265098"/>
                  </a:cubicBezTo>
                  <a:cubicBezTo>
                    <a:pt x="8756669" y="260941"/>
                    <a:pt x="8703330" y="256785"/>
                    <a:pt x="8685552" y="244317"/>
                  </a:cubicBezTo>
                  <a:cubicBezTo>
                    <a:pt x="8676662" y="236004"/>
                    <a:pt x="8641103" y="227692"/>
                    <a:pt x="8614434" y="221458"/>
                  </a:cubicBezTo>
                  <a:cubicBezTo>
                    <a:pt x="8569986" y="211067"/>
                    <a:pt x="8525537" y="196521"/>
                    <a:pt x="8445530" y="196521"/>
                  </a:cubicBezTo>
                  <a:cubicBezTo>
                    <a:pt x="8427751" y="196521"/>
                    <a:pt x="8409971" y="188208"/>
                    <a:pt x="8401081" y="190286"/>
                  </a:cubicBezTo>
                  <a:cubicBezTo>
                    <a:pt x="8365522" y="192364"/>
                    <a:pt x="8365522" y="188208"/>
                    <a:pt x="8347744" y="184052"/>
                  </a:cubicBezTo>
                  <a:cubicBezTo>
                    <a:pt x="8329964" y="179896"/>
                    <a:pt x="8303295" y="175740"/>
                    <a:pt x="8285516" y="169505"/>
                  </a:cubicBezTo>
                  <a:cubicBezTo>
                    <a:pt x="8258847" y="161193"/>
                    <a:pt x="8232177" y="150803"/>
                    <a:pt x="8205509" y="142490"/>
                  </a:cubicBezTo>
                  <a:cubicBezTo>
                    <a:pt x="8178839" y="134178"/>
                    <a:pt x="8161060" y="123787"/>
                    <a:pt x="8134391" y="115475"/>
                  </a:cubicBezTo>
                  <a:cubicBezTo>
                    <a:pt x="8125501" y="113397"/>
                    <a:pt x="8098832" y="111319"/>
                    <a:pt x="8089942" y="113397"/>
                  </a:cubicBezTo>
                  <a:lnTo>
                    <a:pt x="7983267" y="125866"/>
                  </a:lnTo>
                  <a:cubicBezTo>
                    <a:pt x="7965487" y="127944"/>
                    <a:pt x="7956598" y="132100"/>
                    <a:pt x="7947708" y="136256"/>
                  </a:cubicBezTo>
                  <a:lnTo>
                    <a:pt x="7938818" y="134178"/>
                  </a:lnTo>
                  <a:cubicBezTo>
                    <a:pt x="7947708" y="127944"/>
                    <a:pt x="7956598" y="121709"/>
                    <a:pt x="7965487" y="119631"/>
                  </a:cubicBezTo>
                  <a:lnTo>
                    <a:pt x="7858811" y="113397"/>
                  </a:lnTo>
                  <a:cubicBezTo>
                    <a:pt x="7832142" y="111319"/>
                    <a:pt x="7787693" y="111319"/>
                    <a:pt x="7769915" y="111319"/>
                  </a:cubicBezTo>
                  <a:lnTo>
                    <a:pt x="7627679" y="111319"/>
                  </a:lnTo>
                  <a:cubicBezTo>
                    <a:pt x="7574341" y="111319"/>
                    <a:pt x="7529893" y="109241"/>
                    <a:pt x="7476554" y="111319"/>
                  </a:cubicBezTo>
                  <a:cubicBezTo>
                    <a:pt x="7440996" y="113397"/>
                    <a:pt x="7414327" y="109241"/>
                    <a:pt x="7387657" y="105085"/>
                  </a:cubicBezTo>
                  <a:cubicBezTo>
                    <a:pt x="7316541" y="92616"/>
                    <a:pt x="7245423" y="78069"/>
                    <a:pt x="7147636" y="84304"/>
                  </a:cubicBezTo>
                  <a:cubicBezTo>
                    <a:pt x="7138747" y="84304"/>
                    <a:pt x="7120967" y="82226"/>
                    <a:pt x="7112078" y="80147"/>
                  </a:cubicBezTo>
                  <a:cubicBezTo>
                    <a:pt x="7085409" y="78069"/>
                    <a:pt x="7067630" y="73913"/>
                    <a:pt x="7032070" y="69757"/>
                  </a:cubicBezTo>
                  <a:cubicBezTo>
                    <a:pt x="7032070" y="75991"/>
                    <a:pt x="7032070" y="78069"/>
                    <a:pt x="7040961" y="82226"/>
                  </a:cubicBezTo>
                  <a:cubicBezTo>
                    <a:pt x="7023181" y="86382"/>
                    <a:pt x="7014291" y="84304"/>
                    <a:pt x="7005402" y="82226"/>
                  </a:cubicBezTo>
                  <a:cubicBezTo>
                    <a:pt x="6996512" y="84304"/>
                    <a:pt x="6987622" y="88460"/>
                    <a:pt x="6978733" y="88460"/>
                  </a:cubicBezTo>
                  <a:cubicBezTo>
                    <a:pt x="6934284" y="92616"/>
                    <a:pt x="6889836" y="94694"/>
                    <a:pt x="6845387" y="98850"/>
                  </a:cubicBezTo>
                  <a:cubicBezTo>
                    <a:pt x="6827608" y="100928"/>
                    <a:pt x="6809828" y="103007"/>
                    <a:pt x="6800939" y="105085"/>
                  </a:cubicBezTo>
                  <a:cubicBezTo>
                    <a:pt x="6765380" y="111319"/>
                    <a:pt x="6738712" y="121709"/>
                    <a:pt x="6676483" y="119631"/>
                  </a:cubicBezTo>
                  <a:cubicBezTo>
                    <a:pt x="6667593" y="119631"/>
                    <a:pt x="6649815" y="123787"/>
                    <a:pt x="6632034" y="123787"/>
                  </a:cubicBezTo>
                  <a:cubicBezTo>
                    <a:pt x="6614256" y="125866"/>
                    <a:pt x="6587586" y="125866"/>
                    <a:pt x="6569807" y="127944"/>
                  </a:cubicBezTo>
                  <a:lnTo>
                    <a:pt x="6552028" y="127944"/>
                  </a:lnTo>
                  <a:cubicBezTo>
                    <a:pt x="6498689" y="132100"/>
                    <a:pt x="6454241" y="136256"/>
                    <a:pt x="6400903" y="138334"/>
                  </a:cubicBezTo>
                  <a:lnTo>
                    <a:pt x="6365344" y="138334"/>
                  </a:lnTo>
                  <a:cubicBezTo>
                    <a:pt x="6320896" y="138334"/>
                    <a:pt x="6285338" y="136256"/>
                    <a:pt x="6240889" y="136256"/>
                  </a:cubicBezTo>
                  <a:cubicBezTo>
                    <a:pt x="6196441" y="136256"/>
                    <a:pt x="6151992" y="140412"/>
                    <a:pt x="6107544" y="140412"/>
                  </a:cubicBezTo>
                  <a:cubicBezTo>
                    <a:pt x="6054205" y="140412"/>
                    <a:pt x="5991978" y="140412"/>
                    <a:pt x="5947529" y="132100"/>
                  </a:cubicBezTo>
                  <a:cubicBezTo>
                    <a:pt x="5938640" y="130022"/>
                    <a:pt x="5911971" y="130022"/>
                    <a:pt x="5894191" y="132100"/>
                  </a:cubicBezTo>
                  <a:cubicBezTo>
                    <a:pt x="5831963" y="134178"/>
                    <a:pt x="5769736" y="136256"/>
                    <a:pt x="5716398" y="140412"/>
                  </a:cubicBezTo>
                  <a:cubicBezTo>
                    <a:pt x="5663059" y="144568"/>
                    <a:pt x="5636391" y="140412"/>
                    <a:pt x="5618611" y="130022"/>
                  </a:cubicBezTo>
                  <a:cubicBezTo>
                    <a:pt x="5609722" y="125866"/>
                    <a:pt x="5591942" y="121709"/>
                    <a:pt x="5574163" y="117553"/>
                  </a:cubicBezTo>
                  <a:cubicBezTo>
                    <a:pt x="5547494" y="113397"/>
                    <a:pt x="5520825" y="107163"/>
                    <a:pt x="5494156" y="107163"/>
                  </a:cubicBezTo>
                  <a:cubicBezTo>
                    <a:pt x="5431928" y="107163"/>
                    <a:pt x="5396369" y="98850"/>
                    <a:pt x="5351921" y="92616"/>
                  </a:cubicBezTo>
                  <a:cubicBezTo>
                    <a:pt x="5280803" y="82226"/>
                    <a:pt x="5218575" y="69757"/>
                    <a:pt x="5129679" y="71835"/>
                  </a:cubicBezTo>
                  <a:lnTo>
                    <a:pt x="5129679" y="61445"/>
                  </a:lnTo>
                  <a:cubicBezTo>
                    <a:pt x="5147458" y="61445"/>
                    <a:pt x="5165238" y="61445"/>
                    <a:pt x="5183017" y="59367"/>
                  </a:cubicBezTo>
                  <a:cubicBezTo>
                    <a:pt x="5156348" y="55210"/>
                    <a:pt x="5156348" y="48976"/>
                    <a:pt x="5138569" y="44820"/>
                  </a:cubicBezTo>
                  <a:cubicBezTo>
                    <a:pt x="5103010" y="38586"/>
                    <a:pt x="5067451" y="36508"/>
                    <a:pt x="5031892" y="32351"/>
                  </a:cubicBezTo>
                  <a:cubicBezTo>
                    <a:pt x="5005223" y="30273"/>
                    <a:pt x="4969665" y="30273"/>
                    <a:pt x="4987444" y="40664"/>
                  </a:cubicBezTo>
                  <a:cubicBezTo>
                    <a:pt x="4942996" y="42742"/>
                    <a:pt x="4907437" y="42742"/>
                    <a:pt x="4889657" y="46898"/>
                  </a:cubicBezTo>
                  <a:cubicBezTo>
                    <a:pt x="4854099" y="53132"/>
                    <a:pt x="4818540" y="48976"/>
                    <a:pt x="4791871" y="44820"/>
                  </a:cubicBezTo>
                  <a:cubicBezTo>
                    <a:pt x="4774092" y="42742"/>
                    <a:pt x="4756312" y="40664"/>
                    <a:pt x="4738533" y="42742"/>
                  </a:cubicBezTo>
                  <a:cubicBezTo>
                    <a:pt x="4631856" y="55210"/>
                    <a:pt x="4525180" y="48976"/>
                    <a:pt x="4418504" y="48976"/>
                  </a:cubicBezTo>
                  <a:cubicBezTo>
                    <a:pt x="4400725" y="48976"/>
                    <a:pt x="4382946" y="46898"/>
                    <a:pt x="4356276" y="46898"/>
                  </a:cubicBezTo>
                  <a:cubicBezTo>
                    <a:pt x="4320718" y="44820"/>
                    <a:pt x="4294049" y="40664"/>
                    <a:pt x="4258490" y="38586"/>
                  </a:cubicBezTo>
                  <a:cubicBezTo>
                    <a:pt x="4222931" y="36508"/>
                    <a:pt x="4178483" y="34429"/>
                    <a:pt x="4142924" y="32351"/>
                  </a:cubicBezTo>
                  <a:lnTo>
                    <a:pt x="4116255" y="32351"/>
                  </a:lnTo>
                  <a:cubicBezTo>
                    <a:pt x="4054027" y="32351"/>
                    <a:pt x="3991799" y="34429"/>
                    <a:pt x="3938462" y="34429"/>
                  </a:cubicBezTo>
                  <a:cubicBezTo>
                    <a:pt x="3894013" y="34429"/>
                    <a:pt x="3849565" y="30273"/>
                    <a:pt x="3796226" y="28195"/>
                  </a:cubicBezTo>
                  <a:cubicBezTo>
                    <a:pt x="3787337" y="11570"/>
                    <a:pt x="3716219" y="15727"/>
                    <a:pt x="3671771" y="7414"/>
                  </a:cubicBezTo>
                  <a:cubicBezTo>
                    <a:pt x="3662881" y="5336"/>
                    <a:pt x="3645102" y="7414"/>
                    <a:pt x="3636212" y="7414"/>
                  </a:cubicBezTo>
                  <a:cubicBezTo>
                    <a:pt x="3582874" y="5336"/>
                    <a:pt x="3547315" y="11570"/>
                    <a:pt x="3529536" y="21961"/>
                  </a:cubicBezTo>
                  <a:cubicBezTo>
                    <a:pt x="3502867" y="32351"/>
                    <a:pt x="3431750" y="36508"/>
                    <a:pt x="3458418" y="53132"/>
                  </a:cubicBezTo>
                  <a:cubicBezTo>
                    <a:pt x="3467308" y="55210"/>
                    <a:pt x="3485088" y="57288"/>
                    <a:pt x="3493978" y="61445"/>
                  </a:cubicBezTo>
                  <a:cubicBezTo>
                    <a:pt x="3493978" y="67679"/>
                    <a:pt x="3485088" y="71835"/>
                    <a:pt x="3458418" y="69757"/>
                  </a:cubicBezTo>
                  <a:cubicBezTo>
                    <a:pt x="3449529" y="69757"/>
                    <a:pt x="3440639" y="73913"/>
                    <a:pt x="3431750" y="75991"/>
                  </a:cubicBezTo>
                  <a:cubicBezTo>
                    <a:pt x="3422860" y="78069"/>
                    <a:pt x="3422860" y="82226"/>
                    <a:pt x="3413970" y="82226"/>
                  </a:cubicBezTo>
                  <a:cubicBezTo>
                    <a:pt x="3360632" y="86382"/>
                    <a:pt x="3325073" y="96772"/>
                    <a:pt x="3262845" y="94694"/>
                  </a:cubicBezTo>
                  <a:lnTo>
                    <a:pt x="3245066" y="94694"/>
                  </a:lnTo>
                  <a:cubicBezTo>
                    <a:pt x="3191728" y="105085"/>
                    <a:pt x="3138390" y="103007"/>
                    <a:pt x="3076162" y="100928"/>
                  </a:cubicBezTo>
                  <a:cubicBezTo>
                    <a:pt x="3049493" y="98850"/>
                    <a:pt x="3013935" y="100928"/>
                    <a:pt x="2978376" y="100928"/>
                  </a:cubicBezTo>
                  <a:cubicBezTo>
                    <a:pt x="2951707" y="100928"/>
                    <a:pt x="2925038" y="100928"/>
                    <a:pt x="2898369" y="96772"/>
                  </a:cubicBezTo>
                  <a:cubicBezTo>
                    <a:pt x="2862810" y="92616"/>
                    <a:pt x="2827251" y="86382"/>
                    <a:pt x="2791692" y="82226"/>
                  </a:cubicBezTo>
                  <a:cubicBezTo>
                    <a:pt x="2756134" y="78069"/>
                    <a:pt x="2711685" y="78069"/>
                    <a:pt x="2711685" y="63523"/>
                  </a:cubicBezTo>
                  <a:cubicBezTo>
                    <a:pt x="2711685" y="61445"/>
                    <a:pt x="2693906" y="59367"/>
                    <a:pt x="2693906" y="57288"/>
                  </a:cubicBezTo>
                  <a:cubicBezTo>
                    <a:pt x="2631678" y="69757"/>
                    <a:pt x="2578340" y="80147"/>
                    <a:pt x="2525002" y="90538"/>
                  </a:cubicBezTo>
                  <a:cubicBezTo>
                    <a:pt x="2498333" y="96772"/>
                    <a:pt x="2462774" y="105085"/>
                    <a:pt x="2480554" y="115475"/>
                  </a:cubicBezTo>
                  <a:cubicBezTo>
                    <a:pt x="2480554" y="117553"/>
                    <a:pt x="2471664" y="119631"/>
                    <a:pt x="2471664" y="121709"/>
                  </a:cubicBezTo>
                  <a:cubicBezTo>
                    <a:pt x="2462774" y="125866"/>
                    <a:pt x="2453884" y="130022"/>
                    <a:pt x="2436105" y="132100"/>
                  </a:cubicBezTo>
                  <a:cubicBezTo>
                    <a:pt x="2418326" y="138334"/>
                    <a:pt x="2400547" y="144568"/>
                    <a:pt x="2382767" y="152881"/>
                  </a:cubicBezTo>
                  <a:lnTo>
                    <a:pt x="2329429" y="165349"/>
                  </a:lnTo>
                  <a:cubicBezTo>
                    <a:pt x="2311650" y="171584"/>
                    <a:pt x="2293870" y="177818"/>
                    <a:pt x="2267201" y="181974"/>
                  </a:cubicBezTo>
                  <a:cubicBezTo>
                    <a:pt x="2204973" y="194443"/>
                    <a:pt x="2142746" y="206911"/>
                    <a:pt x="2071628" y="219380"/>
                  </a:cubicBezTo>
                  <a:cubicBezTo>
                    <a:pt x="2036070" y="227692"/>
                    <a:pt x="1991621" y="233926"/>
                    <a:pt x="1956062" y="242239"/>
                  </a:cubicBezTo>
                  <a:cubicBezTo>
                    <a:pt x="1893835" y="254707"/>
                    <a:pt x="1822717" y="265098"/>
                    <a:pt x="1787158" y="283801"/>
                  </a:cubicBezTo>
                  <a:cubicBezTo>
                    <a:pt x="1787158" y="285879"/>
                    <a:pt x="1769379" y="287957"/>
                    <a:pt x="1760489" y="290035"/>
                  </a:cubicBezTo>
                  <a:cubicBezTo>
                    <a:pt x="1716041" y="298347"/>
                    <a:pt x="1644924" y="298347"/>
                    <a:pt x="1644924" y="314972"/>
                  </a:cubicBezTo>
                  <a:cubicBezTo>
                    <a:pt x="1573806" y="314972"/>
                    <a:pt x="1538247" y="327440"/>
                    <a:pt x="1502689" y="337831"/>
                  </a:cubicBezTo>
                  <a:cubicBezTo>
                    <a:pt x="1476019" y="346143"/>
                    <a:pt x="1449351" y="356534"/>
                    <a:pt x="1413792" y="362768"/>
                  </a:cubicBezTo>
                  <a:cubicBezTo>
                    <a:pt x="1378233" y="366924"/>
                    <a:pt x="1333785" y="364846"/>
                    <a:pt x="1289336" y="364846"/>
                  </a:cubicBezTo>
                  <a:cubicBezTo>
                    <a:pt x="1271557" y="364846"/>
                    <a:pt x="1253778" y="364846"/>
                    <a:pt x="1253778" y="366924"/>
                  </a:cubicBezTo>
                  <a:cubicBezTo>
                    <a:pt x="1218219" y="375237"/>
                    <a:pt x="1173770" y="381471"/>
                    <a:pt x="1147101" y="391861"/>
                  </a:cubicBezTo>
                  <a:cubicBezTo>
                    <a:pt x="1120432" y="402252"/>
                    <a:pt x="1093763" y="408486"/>
                    <a:pt x="1049315" y="410564"/>
                  </a:cubicBezTo>
                  <a:cubicBezTo>
                    <a:pt x="1004866" y="412642"/>
                    <a:pt x="960418" y="423033"/>
                    <a:pt x="898190" y="416798"/>
                  </a:cubicBezTo>
                  <a:cubicBezTo>
                    <a:pt x="844852" y="412642"/>
                    <a:pt x="782624" y="416798"/>
                    <a:pt x="747066" y="408486"/>
                  </a:cubicBezTo>
                  <a:cubicBezTo>
                    <a:pt x="675948" y="410564"/>
                    <a:pt x="622610" y="414720"/>
                    <a:pt x="560382" y="416798"/>
                  </a:cubicBezTo>
                  <a:cubicBezTo>
                    <a:pt x="489265" y="420955"/>
                    <a:pt x="409258" y="418877"/>
                    <a:pt x="347030" y="431345"/>
                  </a:cubicBezTo>
                  <a:cubicBezTo>
                    <a:pt x="293692" y="441736"/>
                    <a:pt x="249243" y="452126"/>
                    <a:pt x="169236" y="450048"/>
                  </a:cubicBezTo>
                  <a:cubicBezTo>
                    <a:pt x="178126" y="462516"/>
                    <a:pt x="187016" y="472907"/>
                    <a:pt x="195905" y="485375"/>
                  </a:cubicBezTo>
                  <a:cubicBezTo>
                    <a:pt x="213685" y="518625"/>
                    <a:pt x="231464" y="551874"/>
                    <a:pt x="240354" y="585124"/>
                  </a:cubicBezTo>
                  <a:cubicBezTo>
                    <a:pt x="267023" y="626686"/>
                    <a:pt x="275913" y="666169"/>
                    <a:pt x="258133" y="705653"/>
                  </a:cubicBezTo>
                  <a:cubicBezTo>
                    <a:pt x="240354" y="761762"/>
                    <a:pt x="160347" y="2681919"/>
                    <a:pt x="80340" y="2733871"/>
                  </a:cubicBezTo>
                  <a:lnTo>
                    <a:pt x="333" y="2777511"/>
                  </a:lnTo>
                  <a:cubicBezTo>
                    <a:pt x="-2207" y="2787901"/>
                    <a:pt x="9222" y="2794135"/>
                    <a:pt x="53670" y="2796214"/>
                  </a:cubicBezTo>
                  <a:cubicBezTo>
                    <a:pt x="107009" y="2798292"/>
                    <a:pt x="124788" y="2806604"/>
                    <a:pt x="142567" y="2816995"/>
                  </a:cubicBezTo>
                  <a:cubicBezTo>
                    <a:pt x="160347" y="2833619"/>
                    <a:pt x="133678" y="2850244"/>
                    <a:pt x="169236" y="2866869"/>
                  </a:cubicBezTo>
                  <a:cubicBezTo>
                    <a:pt x="187016" y="2875181"/>
                    <a:pt x="169236" y="2889728"/>
                    <a:pt x="160347" y="2902197"/>
                  </a:cubicBezTo>
                  <a:cubicBezTo>
                    <a:pt x="151457" y="2918821"/>
                    <a:pt x="169236" y="2935446"/>
                    <a:pt x="195905" y="2949992"/>
                  </a:cubicBezTo>
                  <a:cubicBezTo>
                    <a:pt x="258133" y="2974930"/>
                    <a:pt x="267023" y="3004023"/>
                    <a:pt x="267023" y="3031038"/>
                  </a:cubicBezTo>
                  <a:cubicBezTo>
                    <a:pt x="267023" y="3037272"/>
                    <a:pt x="275913" y="3043507"/>
                    <a:pt x="284802" y="3047663"/>
                  </a:cubicBezTo>
                  <a:cubicBezTo>
                    <a:pt x="302582" y="3051819"/>
                    <a:pt x="338140" y="3055975"/>
                    <a:pt x="373699" y="3058053"/>
                  </a:cubicBezTo>
                  <a:lnTo>
                    <a:pt x="587051" y="3082990"/>
                  </a:lnTo>
                  <a:cubicBezTo>
                    <a:pt x="684838" y="3095459"/>
                    <a:pt x="764845" y="3093381"/>
                    <a:pt x="853742" y="3078834"/>
                  </a:cubicBezTo>
                  <a:cubicBezTo>
                    <a:pt x="862632" y="3076756"/>
                    <a:pt x="889301" y="3074678"/>
                    <a:pt x="898190" y="3074678"/>
                  </a:cubicBezTo>
                  <a:cubicBezTo>
                    <a:pt x="960418" y="3076756"/>
                    <a:pt x="1022646" y="3076756"/>
                    <a:pt x="1075984" y="3089225"/>
                  </a:cubicBezTo>
                  <a:cubicBezTo>
                    <a:pt x="1138212" y="3101693"/>
                    <a:pt x="1227109" y="3110006"/>
                    <a:pt x="1298226" y="3120396"/>
                  </a:cubicBezTo>
                  <a:cubicBezTo>
                    <a:pt x="1342674" y="3126630"/>
                    <a:pt x="1396012" y="3134943"/>
                    <a:pt x="1422681" y="3143255"/>
                  </a:cubicBezTo>
                  <a:cubicBezTo>
                    <a:pt x="1440461" y="3147411"/>
                    <a:pt x="1458240" y="3151568"/>
                    <a:pt x="1476019" y="3153645"/>
                  </a:cubicBezTo>
                  <a:cubicBezTo>
                    <a:pt x="1573806" y="3161958"/>
                    <a:pt x="1627144" y="3182739"/>
                    <a:pt x="1689372" y="3199363"/>
                  </a:cubicBezTo>
                  <a:cubicBezTo>
                    <a:pt x="1742710" y="3213910"/>
                    <a:pt x="1813828" y="3222223"/>
                    <a:pt x="1893835" y="3224301"/>
                  </a:cubicBezTo>
                  <a:cubicBezTo>
                    <a:pt x="1982731" y="3228457"/>
                    <a:pt x="2071628" y="3230535"/>
                    <a:pt x="2160525" y="3234691"/>
                  </a:cubicBezTo>
                  <a:cubicBezTo>
                    <a:pt x="2196084" y="3236769"/>
                    <a:pt x="2240532" y="3238847"/>
                    <a:pt x="2276091" y="3243003"/>
                  </a:cubicBezTo>
                  <a:cubicBezTo>
                    <a:pt x="2320539" y="3247160"/>
                    <a:pt x="2364988" y="3247160"/>
                    <a:pt x="2400547" y="3253394"/>
                  </a:cubicBezTo>
                  <a:cubicBezTo>
                    <a:pt x="2453884" y="3263784"/>
                    <a:pt x="2507223" y="3270019"/>
                    <a:pt x="2578340" y="3265863"/>
                  </a:cubicBezTo>
                  <a:cubicBezTo>
                    <a:pt x="2605009" y="3263784"/>
                    <a:pt x="2640568" y="3267941"/>
                    <a:pt x="2667237" y="3270019"/>
                  </a:cubicBezTo>
                  <a:cubicBezTo>
                    <a:pt x="2676126" y="3270019"/>
                    <a:pt x="2685016" y="3272097"/>
                    <a:pt x="2693906" y="3272097"/>
                  </a:cubicBezTo>
                  <a:cubicBezTo>
                    <a:pt x="2791692" y="3274175"/>
                    <a:pt x="2880589" y="3270019"/>
                    <a:pt x="2969486" y="3265863"/>
                  </a:cubicBezTo>
                  <a:cubicBezTo>
                    <a:pt x="3005045" y="3263784"/>
                    <a:pt x="3040603" y="3261706"/>
                    <a:pt x="3076162" y="3257550"/>
                  </a:cubicBezTo>
                  <a:cubicBezTo>
                    <a:pt x="3173949" y="3247160"/>
                    <a:pt x="3271735" y="3236769"/>
                    <a:pt x="3360632" y="3224301"/>
                  </a:cubicBezTo>
                  <a:cubicBezTo>
                    <a:pt x="3422860" y="3215988"/>
                    <a:pt x="3485088" y="3207676"/>
                    <a:pt x="3556205" y="3215988"/>
                  </a:cubicBezTo>
                  <a:lnTo>
                    <a:pt x="3591764" y="3215988"/>
                  </a:lnTo>
                  <a:cubicBezTo>
                    <a:pt x="3653992" y="3215988"/>
                    <a:pt x="3716219" y="3213910"/>
                    <a:pt x="3769558" y="3211832"/>
                  </a:cubicBezTo>
                  <a:cubicBezTo>
                    <a:pt x="3778447" y="3211832"/>
                    <a:pt x="3796226" y="3211832"/>
                    <a:pt x="3796226" y="3209754"/>
                  </a:cubicBezTo>
                  <a:cubicBezTo>
                    <a:pt x="3822895" y="3201442"/>
                    <a:pt x="3867344" y="3201442"/>
                    <a:pt x="3911792" y="3199363"/>
                  </a:cubicBezTo>
                  <a:cubicBezTo>
                    <a:pt x="3982910" y="3197285"/>
                    <a:pt x="4054027" y="3197285"/>
                    <a:pt x="4107365" y="3186895"/>
                  </a:cubicBezTo>
                  <a:cubicBezTo>
                    <a:pt x="4160703" y="3178583"/>
                    <a:pt x="4214042" y="3176505"/>
                    <a:pt x="4276269" y="3174426"/>
                  </a:cubicBezTo>
                  <a:cubicBezTo>
                    <a:pt x="4285159" y="3174426"/>
                    <a:pt x="4302938" y="3172348"/>
                    <a:pt x="4311828" y="3172348"/>
                  </a:cubicBezTo>
                  <a:cubicBezTo>
                    <a:pt x="4356276" y="3170270"/>
                    <a:pt x="4400725" y="3164036"/>
                    <a:pt x="4436284" y="3166114"/>
                  </a:cubicBezTo>
                  <a:cubicBezTo>
                    <a:pt x="4516291" y="3170270"/>
                    <a:pt x="4551849" y="3164036"/>
                    <a:pt x="4605187" y="3147411"/>
                  </a:cubicBezTo>
                  <a:cubicBezTo>
                    <a:pt x="4614077" y="3143255"/>
                    <a:pt x="4640746" y="3141177"/>
                    <a:pt x="4658526" y="3139099"/>
                  </a:cubicBezTo>
                  <a:cubicBezTo>
                    <a:pt x="4702974" y="3137021"/>
                    <a:pt x="4747422" y="3139099"/>
                    <a:pt x="4791871" y="3137021"/>
                  </a:cubicBezTo>
                  <a:cubicBezTo>
                    <a:pt x="4818540" y="3137021"/>
                    <a:pt x="4845209" y="3130787"/>
                    <a:pt x="4862988" y="3130787"/>
                  </a:cubicBezTo>
                  <a:cubicBezTo>
                    <a:pt x="4934105" y="3132864"/>
                    <a:pt x="5014113" y="3126630"/>
                    <a:pt x="5076341" y="3137021"/>
                  </a:cubicBezTo>
                  <a:cubicBezTo>
                    <a:pt x="5085230" y="3139099"/>
                    <a:pt x="5103010" y="3139099"/>
                    <a:pt x="5120789" y="3139099"/>
                  </a:cubicBezTo>
                  <a:cubicBezTo>
                    <a:pt x="5236355" y="3141177"/>
                    <a:pt x="5334141" y="3149489"/>
                    <a:pt x="5414149" y="3166114"/>
                  </a:cubicBezTo>
                  <a:cubicBezTo>
                    <a:pt x="5440818" y="3172348"/>
                    <a:pt x="5476376" y="3176505"/>
                    <a:pt x="5503046" y="3180661"/>
                  </a:cubicBezTo>
                  <a:cubicBezTo>
                    <a:pt x="5529714" y="3184817"/>
                    <a:pt x="5565273" y="3184817"/>
                    <a:pt x="5591942" y="3186895"/>
                  </a:cubicBezTo>
                  <a:cubicBezTo>
                    <a:pt x="5618611" y="3188973"/>
                    <a:pt x="5636391" y="3191051"/>
                    <a:pt x="5663059" y="3191051"/>
                  </a:cubicBezTo>
                  <a:cubicBezTo>
                    <a:pt x="5707508" y="3191051"/>
                    <a:pt x="5743067" y="3195207"/>
                    <a:pt x="5769736" y="3203520"/>
                  </a:cubicBezTo>
                  <a:cubicBezTo>
                    <a:pt x="5778625" y="3205598"/>
                    <a:pt x="5787515" y="3207676"/>
                    <a:pt x="5796405" y="3211832"/>
                  </a:cubicBezTo>
                  <a:cubicBezTo>
                    <a:pt x="5787515" y="3218066"/>
                    <a:pt x="5840854" y="3234691"/>
                    <a:pt x="5876412" y="3234691"/>
                  </a:cubicBezTo>
                  <a:cubicBezTo>
                    <a:pt x="5938640" y="3234691"/>
                    <a:pt x="6000868" y="3238847"/>
                    <a:pt x="6054205" y="3249238"/>
                  </a:cubicBezTo>
                  <a:cubicBezTo>
                    <a:pt x="6063095" y="3251316"/>
                    <a:pt x="6080875" y="3251316"/>
                    <a:pt x="6098654" y="3249238"/>
                  </a:cubicBezTo>
                  <a:cubicBezTo>
                    <a:pt x="6125323" y="3247160"/>
                    <a:pt x="6143102" y="3247160"/>
                    <a:pt x="6160882" y="3253394"/>
                  </a:cubicBezTo>
                  <a:cubicBezTo>
                    <a:pt x="6169772" y="3255472"/>
                    <a:pt x="6205330" y="3255472"/>
                    <a:pt x="6223109" y="3255472"/>
                  </a:cubicBezTo>
                  <a:cubicBezTo>
                    <a:pt x="6267558" y="3255472"/>
                    <a:pt x="6320896" y="3253394"/>
                    <a:pt x="6365344" y="3255472"/>
                  </a:cubicBezTo>
                  <a:cubicBezTo>
                    <a:pt x="6445352" y="3257550"/>
                    <a:pt x="6516469" y="3259628"/>
                    <a:pt x="6596476" y="3263784"/>
                  </a:cubicBezTo>
                  <a:cubicBezTo>
                    <a:pt x="6614256" y="3263784"/>
                    <a:pt x="6632034" y="3265863"/>
                    <a:pt x="6640925" y="3267941"/>
                  </a:cubicBezTo>
                  <a:cubicBezTo>
                    <a:pt x="6658704" y="3278331"/>
                    <a:pt x="6703153" y="3278331"/>
                    <a:pt x="6729821" y="3280409"/>
                  </a:cubicBezTo>
                  <a:cubicBezTo>
                    <a:pt x="6756490" y="3282487"/>
                    <a:pt x="6792049" y="3284565"/>
                    <a:pt x="6809828" y="3284565"/>
                  </a:cubicBezTo>
                  <a:cubicBezTo>
                    <a:pt x="6818718" y="3282487"/>
                    <a:pt x="6836498" y="3280409"/>
                    <a:pt x="6854277" y="3276253"/>
                  </a:cubicBezTo>
                  <a:cubicBezTo>
                    <a:pt x="6818718" y="3276253"/>
                    <a:pt x="6800939" y="3278331"/>
                    <a:pt x="6783159" y="3278331"/>
                  </a:cubicBezTo>
                  <a:cubicBezTo>
                    <a:pt x="6818718" y="3267941"/>
                    <a:pt x="6854277" y="3265863"/>
                    <a:pt x="6898725" y="3272097"/>
                  </a:cubicBezTo>
                  <a:cubicBezTo>
                    <a:pt x="6952064" y="3282487"/>
                    <a:pt x="6996512" y="3282487"/>
                    <a:pt x="7058739" y="3272097"/>
                  </a:cubicBezTo>
                  <a:lnTo>
                    <a:pt x="7112078" y="3265863"/>
                  </a:lnTo>
                  <a:lnTo>
                    <a:pt x="7112078" y="3255472"/>
                  </a:lnTo>
                  <a:cubicBezTo>
                    <a:pt x="7138747" y="3257550"/>
                    <a:pt x="7165416" y="3261706"/>
                    <a:pt x="7183195" y="3261706"/>
                  </a:cubicBezTo>
                  <a:cubicBezTo>
                    <a:pt x="7236533" y="3255472"/>
                    <a:pt x="7289871" y="3249238"/>
                    <a:pt x="7334319" y="3240925"/>
                  </a:cubicBezTo>
                  <a:cubicBezTo>
                    <a:pt x="7387657" y="3232613"/>
                    <a:pt x="7432106" y="3222223"/>
                    <a:pt x="7476554" y="3213910"/>
                  </a:cubicBezTo>
                  <a:cubicBezTo>
                    <a:pt x="7485444" y="3213910"/>
                    <a:pt x="7485444" y="3211832"/>
                    <a:pt x="7494334" y="3211832"/>
                  </a:cubicBezTo>
                  <a:cubicBezTo>
                    <a:pt x="7556562" y="3207676"/>
                    <a:pt x="7609900" y="3205598"/>
                    <a:pt x="7672128" y="3201442"/>
                  </a:cubicBezTo>
                  <a:cubicBezTo>
                    <a:pt x="7707687" y="3199363"/>
                    <a:pt x="7734355" y="3195207"/>
                    <a:pt x="7769915" y="3193129"/>
                  </a:cubicBezTo>
                  <a:cubicBezTo>
                    <a:pt x="7796583" y="3191051"/>
                    <a:pt x="7814362" y="3191051"/>
                    <a:pt x="7841032" y="3188973"/>
                  </a:cubicBezTo>
                  <a:lnTo>
                    <a:pt x="7929929" y="3188973"/>
                  </a:lnTo>
                  <a:cubicBezTo>
                    <a:pt x="7947708" y="3188973"/>
                    <a:pt x="7974377" y="3188973"/>
                    <a:pt x="7992156" y="3186895"/>
                  </a:cubicBezTo>
                  <a:cubicBezTo>
                    <a:pt x="8001045" y="3182739"/>
                    <a:pt x="8018826" y="3176505"/>
                    <a:pt x="8027715" y="3176505"/>
                  </a:cubicBezTo>
                  <a:cubicBezTo>
                    <a:pt x="8054384" y="3176505"/>
                    <a:pt x="8072164" y="3180661"/>
                    <a:pt x="8098832" y="3182739"/>
                  </a:cubicBezTo>
                  <a:cubicBezTo>
                    <a:pt x="8107723" y="3182739"/>
                    <a:pt x="8107723" y="3184817"/>
                    <a:pt x="8107723" y="3186895"/>
                  </a:cubicBezTo>
                  <a:cubicBezTo>
                    <a:pt x="8143281" y="3195207"/>
                    <a:pt x="8169950" y="3205598"/>
                    <a:pt x="8205509" y="3213910"/>
                  </a:cubicBezTo>
                  <a:cubicBezTo>
                    <a:pt x="8249957" y="3224301"/>
                    <a:pt x="8294406" y="3224301"/>
                    <a:pt x="8321074" y="3218066"/>
                  </a:cubicBezTo>
                  <a:cubicBezTo>
                    <a:pt x="8365522" y="3209754"/>
                    <a:pt x="8401081" y="3203520"/>
                    <a:pt x="8463309" y="3207676"/>
                  </a:cubicBezTo>
                  <a:cubicBezTo>
                    <a:pt x="8472199" y="3207676"/>
                    <a:pt x="8489978" y="3209754"/>
                    <a:pt x="8498868" y="3207676"/>
                  </a:cubicBezTo>
                  <a:cubicBezTo>
                    <a:pt x="8543316" y="3203520"/>
                    <a:pt x="8596655" y="3199363"/>
                    <a:pt x="8641103" y="3193129"/>
                  </a:cubicBezTo>
                  <a:cubicBezTo>
                    <a:pt x="8667772" y="3191051"/>
                    <a:pt x="8703330" y="3191051"/>
                    <a:pt x="8712221" y="3186895"/>
                  </a:cubicBezTo>
                  <a:cubicBezTo>
                    <a:pt x="8738890" y="3174426"/>
                    <a:pt x="8783338" y="3168192"/>
                    <a:pt x="8827786" y="3159880"/>
                  </a:cubicBezTo>
                  <a:cubicBezTo>
                    <a:pt x="8854455" y="3153645"/>
                    <a:pt x="8881124" y="3145333"/>
                    <a:pt x="8907794" y="3143255"/>
                  </a:cubicBezTo>
                  <a:cubicBezTo>
                    <a:pt x="8970021" y="3139099"/>
                    <a:pt x="9014470" y="3126630"/>
                    <a:pt x="9067807" y="3118318"/>
                  </a:cubicBezTo>
                  <a:cubicBezTo>
                    <a:pt x="9112256" y="3112084"/>
                    <a:pt x="9138926" y="3099615"/>
                    <a:pt x="9183374" y="3097537"/>
                  </a:cubicBezTo>
                  <a:cubicBezTo>
                    <a:pt x="9254491" y="3093381"/>
                    <a:pt x="9307829" y="3082990"/>
                    <a:pt x="9370057" y="3072600"/>
                  </a:cubicBezTo>
                  <a:cubicBezTo>
                    <a:pt x="9405616" y="3066366"/>
                    <a:pt x="9450064" y="3062209"/>
                    <a:pt x="9494512" y="3064287"/>
                  </a:cubicBezTo>
                  <a:cubicBezTo>
                    <a:pt x="9521181" y="3066366"/>
                    <a:pt x="9556740" y="3064287"/>
                    <a:pt x="9574520" y="3062209"/>
                  </a:cubicBezTo>
                  <a:cubicBezTo>
                    <a:pt x="9610078" y="3058053"/>
                    <a:pt x="9645637" y="3051819"/>
                    <a:pt x="9681196" y="3047663"/>
                  </a:cubicBezTo>
                  <a:cubicBezTo>
                    <a:pt x="9707865" y="3043507"/>
                    <a:pt x="9734533" y="3039350"/>
                    <a:pt x="9761203" y="3039350"/>
                  </a:cubicBezTo>
                  <a:cubicBezTo>
                    <a:pt x="9850100" y="3037272"/>
                    <a:pt x="9921217" y="3033116"/>
                    <a:pt x="9965665" y="3012335"/>
                  </a:cubicBezTo>
                  <a:cubicBezTo>
                    <a:pt x="9983445" y="3004023"/>
                    <a:pt x="10072342" y="2993632"/>
                    <a:pt x="10107901" y="2997789"/>
                  </a:cubicBezTo>
                  <a:cubicBezTo>
                    <a:pt x="10170129" y="3004023"/>
                    <a:pt x="10214577" y="2999867"/>
                    <a:pt x="10250135" y="2987398"/>
                  </a:cubicBezTo>
                  <a:cubicBezTo>
                    <a:pt x="10276804" y="2981164"/>
                    <a:pt x="10312363" y="2983242"/>
                    <a:pt x="10339032" y="2987398"/>
                  </a:cubicBezTo>
                  <a:cubicBezTo>
                    <a:pt x="10356812" y="2991554"/>
                    <a:pt x="10374591" y="2993632"/>
                    <a:pt x="10392370" y="2993632"/>
                  </a:cubicBezTo>
                  <a:cubicBezTo>
                    <a:pt x="10454598" y="2995711"/>
                    <a:pt x="10525715" y="2993632"/>
                    <a:pt x="10587943" y="2995711"/>
                  </a:cubicBezTo>
                  <a:cubicBezTo>
                    <a:pt x="10641282" y="2997789"/>
                    <a:pt x="10694620" y="2993632"/>
                    <a:pt x="10730179" y="2985320"/>
                  </a:cubicBezTo>
                  <a:cubicBezTo>
                    <a:pt x="10765736" y="2977008"/>
                    <a:pt x="10792406" y="2977008"/>
                    <a:pt x="10845744" y="2981164"/>
                  </a:cubicBezTo>
                  <a:cubicBezTo>
                    <a:pt x="10890192" y="2985320"/>
                    <a:pt x="10925751" y="2995711"/>
                    <a:pt x="10987979" y="2993632"/>
                  </a:cubicBezTo>
                  <a:cubicBezTo>
                    <a:pt x="11041317" y="2991554"/>
                    <a:pt x="11103545" y="2997789"/>
                    <a:pt x="11165772" y="2991554"/>
                  </a:cubicBezTo>
                  <a:lnTo>
                    <a:pt x="11201331" y="2991554"/>
                  </a:lnTo>
                  <a:cubicBezTo>
                    <a:pt x="11254669" y="2995711"/>
                    <a:pt x="11308008" y="2997789"/>
                    <a:pt x="11352456" y="3008179"/>
                  </a:cubicBezTo>
                  <a:cubicBezTo>
                    <a:pt x="11405793" y="3018569"/>
                    <a:pt x="11414684" y="2941680"/>
                    <a:pt x="11468022" y="2949992"/>
                  </a:cubicBezTo>
                  <a:cubicBezTo>
                    <a:pt x="11548029" y="2962461"/>
                    <a:pt x="11530250" y="2949992"/>
                    <a:pt x="11610256" y="2960383"/>
                  </a:cubicBezTo>
                  <a:cubicBezTo>
                    <a:pt x="11672484" y="2966617"/>
                    <a:pt x="11645816" y="2943758"/>
                    <a:pt x="11716933" y="2947914"/>
                  </a:cubicBezTo>
                  <a:cubicBezTo>
                    <a:pt x="11725823" y="2947914"/>
                    <a:pt x="11832498" y="2964539"/>
                    <a:pt x="11832498" y="2962461"/>
                  </a:cubicBezTo>
                  <a:cubicBezTo>
                    <a:pt x="11876947" y="2956227"/>
                    <a:pt x="11921395" y="2893884"/>
                    <a:pt x="11965844" y="2895962"/>
                  </a:cubicBezTo>
                  <a:cubicBezTo>
                    <a:pt x="12054741" y="2902197"/>
                    <a:pt x="12134748" y="2898040"/>
                    <a:pt x="12214755" y="2889728"/>
                  </a:cubicBezTo>
                  <a:cubicBezTo>
                    <a:pt x="12259203" y="2885572"/>
                    <a:pt x="12330321" y="2871025"/>
                    <a:pt x="12365879" y="2877259"/>
                  </a:cubicBezTo>
                  <a:cubicBezTo>
                    <a:pt x="12428107" y="2887650"/>
                    <a:pt x="12490336" y="2891806"/>
                    <a:pt x="12561452" y="2893884"/>
                  </a:cubicBezTo>
                  <a:cubicBezTo>
                    <a:pt x="12570342" y="2893884"/>
                    <a:pt x="12579233" y="2895962"/>
                    <a:pt x="12588121" y="2898040"/>
                  </a:cubicBezTo>
                  <a:cubicBezTo>
                    <a:pt x="12614791" y="2906353"/>
                    <a:pt x="12739246" y="2883493"/>
                    <a:pt x="12765915" y="2891806"/>
                  </a:cubicBezTo>
                  <a:cubicBezTo>
                    <a:pt x="12801475" y="2904274"/>
                    <a:pt x="12837032" y="2916743"/>
                    <a:pt x="12872591" y="2927134"/>
                  </a:cubicBezTo>
                  <a:cubicBezTo>
                    <a:pt x="12890372" y="2931290"/>
                    <a:pt x="12917039" y="2933368"/>
                    <a:pt x="12925929" y="2937524"/>
                  </a:cubicBezTo>
                  <a:cubicBezTo>
                    <a:pt x="12934819" y="2947914"/>
                    <a:pt x="12952599" y="2952071"/>
                    <a:pt x="12997047" y="2952071"/>
                  </a:cubicBezTo>
                  <a:cubicBezTo>
                    <a:pt x="13023716" y="2952071"/>
                    <a:pt x="13050385" y="2954149"/>
                    <a:pt x="13068165" y="2958305"/>
                  </a:cubicBezTo>
                  <a:cubicBezTo>
                    <a:pt x="13112613" y="2964539"/>
                    <a:pt x="13148172" y="2970773"/>
                    <a:pt x="13183730" y="2977008"/>
                  </a:cubicBezTo>
                  <a:cubicBezTo>
                    <a:pt x="13228178" y="2983242"/>
                    <a:pt x="13272627" y="2989476"/>
                    <a:pt x="13290407" y="2999867"/>
                  </a:cubicBezTo>
                  <a:cubicBezTo>
                    <a:pt x="13299296" y="3004023"/>
                    <a:pt x="13308186" y="3006101"/>
                    <a:pt x="13317075" y="3008179"/>
                  </a:cubicBezTo>
                  <a:cubicBezTo>
                    <a:pt x="13352634" y="3016491"/>
                    <a:pt x="13388193" y="3022726"/>
                    <a:pt x="13423752" y="3031038"/>
                  </a:cubicBezTo>
                  <a:cubicBezTo>
                    <a:pt x="13477090" y="3041429"/>
                    <a:pt x="13521539" y="3053897"/>
                    <a:pt x="13574877" y="3064287"/>
                  </a:cubicBezTo>
                  <a:cubicBezTo>
                    <a:pt x="13592655" y="3066366"/>
                    <a:pt x="13610434" y="3070522"/>
                    <a:pt x="13628214" y="3072600"/>
                  </a:cubicBezTo>
                  <a:cubicBezTo>
                    <a:pt x="13663773" y="3076756"/>
                    <a:pt x="13699331" y="3080912"/>
                    <a:pt x="13726001" y="3087146"/>
                  </a:cubicBezTo>
                  <a:cubicBezTo>
                    <a:pt x="13752670" y="3093381"/>
                    <a:pt x="13877125" y="3055975"/>
                    <a:pt x="13894905" y="3064287"/>
                  </a:cubicBezTo>
                  <a:cubicBezTo>
                    <a:pt x="13894905" y="3066366"/>
                    <a:pt x="13903794" y="3066366"/>
                    <a:pt x="13912685" y="3066366"/>
                  </a:cubicBezTo>
                  <a:cubicBezTo>
                    <a:pt x="13966022" y="3076756"/>
                    <a:pt x="14019361" y="3072600"/>
                    <a:pt x="14072697" y="3068444"/>
                  </a:cubicBezTo>
                  <a:cubicBezTo>
                    <a:pt x="14090479" y="3066366"/>
                    <a:pt x="14108258" y="3064287"/>
                    <a:pt x="14117146" y="3066366"/>
                  </a:cubicBezTo>
                  <a:cubicBezTo>
                    <a:pt x="14179375" y="3072600"/>
                    <a:pt x="14223825" y="3087146"/>
                    <a:pt x="14303830" y="3089225"/>
                  </a:cubicBezTo>
                  <a:cubicBezTo>
                    <a:pt x="14303830" y="3089225"/>
                    <a:pt x="14312720" y="3089225"/>
                    <a:pt x="14312720" y="3091303"/>
                  </a:cubicBezTo>
                  <a:cubicBezTo>
                    <a:pt x="14330500" y="3103771"/>
                    <a:pt x="14383836" y="3103771"/>
                    <a:pt x="14428285" y="3105849"/>
                  </a:cubicBezTo>
                  <a:cubicBezTo>
                    <a:pt x="14454955" y="3105849"/>
                    <a:pt x="14481624" y="3107927"/>
                    <a:pt x="14499403" y="3110006"/>
                  </a:cubicBezTo>
                  <a:cubicBezTo>
                    <a:pt x="14552742" y="3116240"/>
                    <a:pt x="14606079" y="3124552"/>
                    <a:pt x="14668307" y="3128708"/>
                  </a:cubicBezTo>
                  <a:cubicBezTo>
                    <a:pt x="14748315" y="3134943"/>
                    <a:pt x="14828321" y="3139099"/>
                    <a:pt x="14890550" y="3149489"/>
                  </a:cubicBezTo>
                  <a:cubicBezTo>
                    <a:pt x="14899439" y="3149489"/>
                    <a:pt x="14908328" y="3149489"/>
                    <a:pt x="14908328" y="3151568"/>
                  </a:cubicBezTo>
                  <a:cubicBezTo>
                    <a:pt x="14934998" y="3155724"/>
                    <a:pt x="14979447" y="3157801"/>
                    <a:pt x="14997225" y="3164036"/>
                  </a:cubicBezTo>
                  <a:cubicBezTo>
                    <a:pt x="15023895" y="3176505"/>
                    <a:pt x="15095012" y="3174426"/>
                    <a:pt x="15130571" y="3184817"/>
                  </a:cubicBezTo>
                  <a:lnTo>
                    <a:pt x="15139460" y="3184817"/>
                  </a:lnTo>
                  <a:cubicBezTo>
                    <a:pt x="15175019" y="3184817"/>
                    <a:pt x="15210578" y="3186895"/>
                    <a:pt x="15255025" y="3186895"/>
                  </a:cubicBezTo>
                  <a:cubicBezTo>
                    <a:pt x="15272805" y="3184817"/>
                    <a:pt x="15299475" y="3180661"/>
                    <a:pt x="15317254" y="3180661"/>
                  </a:cubicBezTo>
                  <a:cubicBezTo>
                    <a:pt x="15397261" y="3186895"/>
                    <a:pt x="15477267" y="3186895"/>
                    <a:pt x="15530607" y="3170270"/>
                  </a:cubicBezTo>
                  <a:cubicBezTo>
                    <a:pt x="15539496" y="3168192"/>
                    <a:pt x="15557276" y="3168192"/>
                    <a:pt x="15575055" y="3168192"/>
                  </a:cubicBezTo>
                  <a:lnTo>
                    <a:pt x="15646173" y="3168192"/>
                  </a:lnTo>
                  <a:cubicBezTo>
                    <a:pt x="15726179" y="3164036"/>
                    <a:pt x="15797297" y="3159880"/>
                    <a:pt x="15877303" y="3157801"/>
                  </a:cubicBezTo>
                  <a:cubicBezTo>
                    <a:pt x="15912862" y="3155724"/>
                    <a:pt x="15957311" y="3159880"/>
                    <a:pt x="15992870" y="3161958"/>
                  </a:cubicBezTo>
                  <a:cubicBezTo>
                    <a:pt x="16028428" y="3164036"/>
                    <a:pt x="16063988" y="3164036"/>
                    <a:pt x="16099546" y="3164036"/>
                  </a:cubicBezTo>
                  <a:cubicBezTo>
                    <a:pt x="16143994" y="3164036"/>
                    <a:pt x="16179553" y="3159880"/>
                    <a:pt x="16224002" y="3159880"/>
                  </a:cubicBezTo>
                  <a:cubicBezTo>
                    <a:pt x="16259561" y="3157801"/>
                    <a:pt x="16304009" y="3157801"/>
                    <a:pt x="16339567" y="3155724"/>
                  </a:cubicBezTo>
                  <a:cubicBezTo>
                    <a:pt x="16419574" y="3151568"/>
                    <a:pt x="16490692" y="3147411"/>
                    <a:pt x="16570698" y="3145333"/>
                  </a:cubicBezTo>
                  <a:cubicBezTo>
                    <a:pt x="16624038" y="3074678"/>
                    <a:pt x="16615147" y="2991554"/>
                    <a:pt x="16615147" y="2906353"/>
                  </a:cubicBezTo>
                  <a:close/>
                </a:path>
              </a:pathLst>
            </a:custGeom>
            <a:blipFill>
              <a:blip r:embed="rId3"/>
              <a:stretch>
                <a:fillRect l="-4" t="-658520" r="-4" b="-835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60602" y="8358537"/>
            <a:ext cx="10755978" cy="2165210"/>
            <a:chOff x="0" y="0"/>
            <a:chExt cx="16623705" cy="3346401"/>
          </a:xfrm>
        </p:grpSpPr>
        <p:sp>
          <p:nvSpPr>
            <p:cNvPr id="12" name="Freeform 12"/>
            <p:cNvSpPr/>
            <p:nvPr/>
          </p:nvSpPr>
          <p:spPr>
            <a:xfrm>
              <a:off x="-333" y="-1176"/>
              <a:ext cx="16615703" cy="3339127"/>
            </a:xfrm>
            <a:custGeom>
              <a:avLst/>
              <a:gdLst/>
              <a:ahLst/>
              <a:cxnLst/>
              <a:rect l="l" t="t" r="r" b="b"/>
              <a:pathLst>
                <a:path w="16615703" h="3339127">
                  <a:moveTo>
                    <a:pt x="16615147" y="2954628"/>
                  </a:moveTo>
                  <a:cubicBezTo>
                    <a:pt x="16606257" y="2120141"/>
                    <a:pt x="16499582" y="991998"/>
                    <a:pt x="16499582" y="159623"/>
                  </a:cubicBezTo>
                  <a:cubicBezTo>
                    <a:pt x="16499582" y="146947"/>
                    <a:pt x="16508471" y="134271"/>
                    <a:pt x="16508471" y="123708"/>
                  </a:cubicBezTo>
                  <a:cubicBezTo>
                    <a:pt x="16499582" y="121596"/>
                    <a:pt x="16490692" y="121596"/>
                    <a:pt x="16481803" y="119483"/>
                  </a:cubicBezTo>
                  <a:cubicBezTo>
                    <a:pt x="16481803" y="119483"/>
                    <a:pt x="16472912" y="121596"/>
                    <a:pt x="16472912" y="123708"/>
                  </a:cubicBezTo>
                  <a:cubicBezTo>
                    <a:pt x="16455133" y="134271"/>
                    <a:pt x="16419574" y="134271"/>
                    <a:pt x="16384015" y="134271"/>
                  </a:cubicBezTo>
                  <a:cubicBezTo>
                    <a:pt x="16339567" y="132159"/>
                    <a:pt x="16295118" y="121596"/>
                    <a:pt x="16241780" y="125821"/>
                  </a:cubicBezTo>
                  <a:cubicBezTo>
                    <a:pt x="16224002" y="127934"/>
                    <a:pt x="16188443" y="123708"/>
                    <a:pt x="16179553" y="119483"/>
                  </a:cubicBezTo>
                  <a:cubicBezTo>
                    <a:pt x="16152884" y="111033"/>
                    <a:pt x="16117324" y="111033"/>
                    <a:pt x="16081767" y="115258"/>
                  </a:cubicBezTo>
                  <a:cubicBezTo>
                    <a:pt x="16063988" y="117370"/>
                    <a:pt x="16046208" y="115258"/>
                    <a:pt x="16028428" y="115258"/>
                  </a:cubicBezTo>
                  <a:cubicBezTo>
                    <a:pt x="16001759" y="115258"/>
                    <a:pt x="15966200" y="113145"/>
                    <a:pt x="15939531" y="111033"/>
                  </a:cubicBezTo>
                  <a:cubicBezTo>
                    <a:pt x="15930643" y="111033"/>
                    <a:pt x="15912862" y="108920"/>
                    <a:pt x="15903973" y="108920"/>
                  </a:cubicBezTo>
                  <a:cubicBezTo>
                    <a:pt x="15877303" y="106807"/>
                    <a:pt x="15850634" y="100469"/>
                    <a:pt x="15823966" y="108920"/>
                  </a:cubicBezTo>
                  <a:cubicBezTo>
                    <a:pt x="15823966" y="108920"/>
                    <a:pt x="15806185" y="108920"/>
                    <a:pt x="15797297" y="106807"/>
                  </a:cubicBezTo>
                  <a:cubicBezTo>
                    <a:pt x="15788407" y="102582"/>
                    <a:pt x="15779519" y="96244"/>
                    <a:pt x="15770628" y="92019"/>
                  </a:cubicBezTo>
                  <a:cubicBezTo>
                    <a:pt x="15752849" y="85681"/>
                    <a:pt x="15752849" y="75118"/>
                    <a:pt x="15726179" y="70893"/>
                  </a:cubicBezTo>
                  <a:cubicBezTo>
                    <a:pt x="15708401" y="68780"/>
                    <a:pt x="15699510" y="66667"/>
                    <a:pt x="15690622" y="62442"/>
                  </a:cubicBezTo>
                  <a:cubicBezTo>
                    <a:pt x="15690622" y="60330"/>
                    <a:pt x="15672840" y="58217"/>
                    <a:pt x="15672840" y="56104"/>
                  </a:cubicBezTo>
                  <a:lnTo>
                    <a:pt x="15646173" y="49766"/>
                  </a:lnTo>
                  <a:cubicBezTo>
                    <a:pt x="15637282" y="45541"/>
                    <a:pt x="15628393" y="39203"/>
                    <a:pt x="15610613" y="37091"/>
                  </a:cubicBezTo>
                  <a:cubicBezTo>
                    <a:pt x="15575055" y="30753"/>
                    <a:pt x="15566164" y="22302"/>
                    <a:pt x="15583945" y="11739"/>
                  </a:cubicBezTo>
                  <a:cubicBezTo>
                    <a:pt x="15557276" y="9627"/>
                    <a:pt x="15539496" y="5401"/>
                    <a:pt x="15512828" y="5401"/>
                  </a:cubicBezTo>
                  <a:cubicBezTo>
                    <a:pt x="15406151" y="7514"/>
                    <a:pt x="15290586" y="11739"/>
                    <a:pt x="15183909" y="13852"/>
                  </a:cubicBezTo>
                  <a:cubicBezTo>
                    <a:pt x="15166130" y="13852"/>
                    <a:pt x="15139460" y="15964"/>
                    <a:pt x="15130571" y="18077"/>
                  </a:cubicBezTo>
                  <a:cubicBezTo>
                    <a:pt x="15059453" y="28640"/>
                    <a:pt x="14988336" y="20190"/>
                    <a:pt x="14917218" y="18077"/>
                  </a:cubicBezTo>
                  <a:cubicBezTo>
                    <a:pt x="14863880" y="18077"/>
                    <a:pt x="14810542" y="11739"/>
                    <a:pt x="14757204" y="9627"/>
                  </a:cubicBezTo>
                  <a:cubicBezTo>
                    <a:pt x="14694976" y="7514"/>
                    <a:pt x="14641638" y="9627"/>
                    <a:pt x="14579411" y="7514"/>
                  </a:cubicBezTo>
                  <a:cubicBezTo>
                    <a:pt x="14570521" y="7514"/>
                    <a:pt x="14561630" y="5401"/>
                    <a:pt x="14552742" y="3289"/>
                  </a:cubicBezTo>
                  <a:cubicBezTo>
                    <a:pt x="14534962" y="-1364"/>
                    <a:pt x="14499403" y="-94"/>
                    <a:pt x="14481624" y="1176"/>
                  </a:cubicBezTo>
                  <a:cubicBezTo>
                    <a:pt x="14454955" y="5401"/>
                    <a:pt x="14446065" y="11739"/>
                    <a:pt x="14428285" y="18077"/>
                  </a:cubicBezTo>
                  <a:cubicBezTo>
                    <a:pt x="14383836" y="20190"/>
                    <a:pt x="14321609" y="22302"/>
                    <a:pt x="14277161" y="28640"/>
                  </a:cubicBezTo>
                  <a:cubicBezTo>
                    <a:pt x="14241603" y="32865"/>
                    <a:pt x="14223825" y="34978"/>
                    <a:pt x="14197155" y="30753"/>
                  </a:cubicBezTo>
                  <a:lnTo>
                    <a:pt x="14188264" y="32865"/>
                  </a:lnTo>
                  <a:cubicBezTo>
                    <a:pt x="14206043" y="37091"/>
                    <a:pt x="14214934" y="43429"/>
                    <a:pt x="14232712" y="47654"/>
                  </a:cubicBezTo>
                  <a:cubicBezTo>
                    <a:pt x="14206043" y="49766"/>
                    <a:pt x="14170485" y="53992"/>
                    <a:pt x="14152706" y="51879"/>
                  </a:cubicBezTo>
                  <a:cubicBezTo>
                    <a:pt x="14108258" y="49766"/>
                    <a:pt x="14090479" y="53992"/>
                    <a:pt x="14054919" y="58217"/>
                  </a:cubicBezTo>
                  <a:cubicBezTo>
                    <a:pt x="14019361" y="64555"/>
                    <a:pt x="13974913" y="68780"/>
                    <a:pt x="13939353" y="73005"/>
                  </a:cubicBezTo>
                  <a:cubicBezTo>
                    <a:pt x="13930464" y="73005"/>
                    <a:pt x="13921573" y="73005"/>
                    <a:pt x="13912685" y="70893"/>
                  </a:cubicBezTo>
                  <a:cubicBezTo>
                    <a:pt x="13903794" y="70893"/>
                    <a:pt x="13894905" y="68780"/>
                    <a:pt x="13894905" y="68780"/>
                  </a:cubicBezTo>
                  <a:cubicBezTo>
                    <a:pt x="13850457" y="73005"/>
                    <a:pt x="13806008" y="77231"/>
                    <a:pt x="13761560" y="73005"/>
                  </a:cubicBezTo>
                  <a:cubicBezTo>
                    <a:pt x="13752670" y="73005"/>
                    <a:pt x="13752670" y="75118"/>
                    <a:pt x="13743779" y="75118"/>
                  </a:cubicBezTo>
                  <a:cubicBezTo>
                    <a:pt x="13690443" y="79343"/>
                    <a:pt x="13654884" y="94132"/>
                    <a:pt x="13583766" y="94132"/>
                  </a:cubicBezTo>
                  <a:cubicBezTo>
                    <a:pt x="13530428" y="94132"/>
                    <a:pt x="13477090" y="104695"/>
                    <a:pt x="13423752" y="104695"/>
                  </a:cubicBezTo>
                  <a:cubicBezTo>
                    <a:pt x="13361524" y="106807"/>
                    <a:pt x="13308186" y="111033"/>
                    <a:pt x="13254848" y="117370"/>
                  </a:cubicBezTo>
                  <a:cubicBezTo>
                    <a:pt x="13237069" y="119483"/>
                    <a:pt x="13219289" y="119483"/>
                    <a:pt x="13210400" y="119483"/>
                  </a:cubicBezTo>
                  <a:cubicBezTo>
                    <a:pt x="13165951" y="115258"/>
                    <a:pt x="13139281" y="121596"/>
                    <a:pt x="13121503" y="127934"/>
                  </a:cubicBezTo>
                  <a:cubicBezTo>
                    <a:pt x="13077054" y="142722"/>
                    <a:pt x="13005936" y="146947"/>
                    <a:pt x="12943709" y="151173"/>
                  </a:cubicBezTo>
                  <a:cubicBezTo>
                    <a:pt x="12863702" y="155398"/>
                    <a:pt x="12783694" y="157510"/>
                    <a:pt x="12703688" y="159623"/>
                  </a:cubicBezTo>
                  <a:cubicBezTo>
                    <a:pt x="12694797" y="159623"/>
                    <a:pt x="12685908" y="165961"/>
                    <a:pt x="12668130" y="168074"/>
                  </a:cubicBezTo>
                  <a:cubicBezTo>
                    <a:pt x="12659239" y="168074"/>
                    <a:pt x="12650349" y="165961"/>
                    <a:pt x="12650349" y="165961"/>
                  </a:cubicBezTo>
                  <a:cubicBezTo>
                    <a:pt x="12605901" y="178637"/>
                    <a:pt x="12579233" y="197650"/>
                    <a:pt x="12490336" y="195538"/>
                  </a:cubicBezTo>
                  <a:lnTo>
                    <a:pt x="12481446" y="195538"/>
                  </a:lnTo>
                  <a:cubicBezTo>
                    <a:pt x="12410327" y="206101"/>
                    <a:pt x="12339210" y="201876"/>
                    <a:pt x="12276983" y="197650"/>
                  </a:cubicBezTo>
                  <a:cubicBezTo>
                    <a:pt x="12259203" y="197650"/>
                    <a:pt x="12232534" y="193425"/>
                    <a:pt x="12223645" y="189200"/>
                  </a:cubicBezTo>
                  <a:cubicBezTo>
                    <a:pt x="12196976" y="176524"/>
                    <a:pt x="12125858" y="172299"/>
                    <a:pt x="12072519" y="176524"/>
                  </a:cubicBezTo>
                  <a:cubicBezTo>
                    <a:pt x="12028071" y="180749"/>
                    <a:pt x="11983622" y="182862"/>
                    <a:pt x="11939174" y="187087"/>
                  </a:cubicBezTo>
                  <a:cubicBezTo>
                    <a:pt x="11868058" y="191312"/>
                    <a:pt x="11805829" y="193425"/>
                    <a:pt x="11734713" y="184975"/>
                  </a:cubicBezTo>
                  <a:cubicBezTo>
                    <a:pt x="11663595" y="176524"/>
                    <a:pt x="11610256" y="182862"/>
                    <a:pt x="11574698" y="201876"/>
                  </a:cubicBezTo>
                  <a:cubicBezTo>
                    <a:pt x="11548029" y="214551"/>
                    <a:pt x="11476912" y="216664"/>
                    <a:pt x="11432463" y="206101"/>
                  </a:cubicBezTo>
                  <a:cubicBezTo>
                    <a:pt x="11405793" y="199763"/>
                    <a:pt x="11388015" y="201876"/>
                    <a:pt x="11361346" y="206101"/>
                  </a:cubicBezTo>
                  <a:lnTo>
                    <a:pt x="11308008" y="218777"/>
                  </a:lnTo>
                  <a:cubicBezTo>
                    <a:pt x="11299118" y="220889"/>
                    <a:pt x="11281338" y="220889"/>
                    <a:pt x="11272449" y="220889"/>
                  </a:cubicBezTo>
                  <a:lnTo>
                    <a:pt x="11219111" y="220889"/>
                  </a:lnTo>
                  <a:cubicBezTo>
                    <a:pt x="11183552" y="220889"/>
                    <a:pt x="11147993" y="218777"/>
                    <a:pt x="11112435" y="216664"/>
                  </a:cubicBezTo>
                  <a:cubicBezTo>
                    <a:pt x="11067986" y="214551"/>
                    <a:pt x="11032427" y="208213"/>
                    <a:pt x="10987979" y="206101"/>
                  </a:cubicBezTo>
                  <a:cubicBezTo>
                    <a:pt x="10916862" y="203988"/>
                    <a:pt x="10899082" y="189200"/>
                    <a:pt x="10872414" y="178637"/>
                  </a:cubicBezTo>
                  <a:cubicBezTo>
                    <a:pt x="10854633" y="172299"/>
                    <a:pt x="10819075" y="163848"/>
                    <a:pt x="10783517" y="165961"/>
                  </a:cubicBezTo>
                  <a:cubicBezTo>
                    <a:pt x="10747958" y="170186"/>
                    <a:pt x="10712399" y="165961"/>
                    <a:pt x="10685730" y="163848"/>
                  </a:cubicBezTo>
                  <a:cubicBezTo>
                    <a:pt x="10676839" y="163848"/>
                    <a:pt x="10659061" y="161736"/>
                    <a:pt x="10650171" y="161736"/>
                  </a:cubicBezTo>
                  <a:cubicBezTo>
                    <a:pt x="10587943" y="157510"/>
                    <a:pt x="10543495" y="165961"/>
                    <a:pt x="10499046" y="176524"/>
                  </a:cubicBezTo>
                  <a:lnTo>
                    <a:pt x="10463488" y="184975"/>
                  </a:lnTo>
                  <a:cubicBezTo>
                    <a:pt x="10454598" y="187087"/>
                    <a:pt x="10454598" y="191312"/>
                    <a:pt x="10445709" y="193425"/>
                  </a:cubicBezTo>
                  <a:cubicBezTo>
                    <a:pt x="10392370" y="203988"/>
                    <a:pt x="10339032" y="199763"/>
                    <a:pt x="10276804" y="193425"/>
                  </a:cubicBezTo>
                  <a:cubicBezTo>
                    <a:pt x="10223466" y="187087"/>
                    <a:pt x="10161238" y="193425"/>
                    <a:pt x="10143459" y="206101"/>
                  </a:cubicBezTo>
                  <a:cubicBezTo>
                    <a:pt x="10134569" y="214551"/>
                    <a:pt x="10125680" y="220889"/>
                    <a:pt x="10081232" y="225114"/>
                  </a:cubicBezTo>
                  <a:cubicBezTo>
                    <a:pt x="10036783" y="231452"/>
                    <a:pt x="9983445" y="235678"/>
                    <a:pt x="9974555" y="250466"/>
                  </a:cubicBezTo>
                  <a:cubicBezTo>
                    <a:pt x="9974555" y="252579"/>
                    <a:pt x="9965665" y="254691"/>
                    <a:pt x="9956776" y="254691"/>
                  </a:cubicBezTo>
                  <a:cubicBezTo>
                    <a:pt x="9930107" y="256804"/>
                    <a:pt x="9912327" y="258916"/>
                    <a:pt x="9885659" y="261029"/>
                  </a:cubicBezTo>
                  <a:lnTo>
                    <a:pt x="9805652" y="261029"/>
                  </a:lnTo>
                  <a:cubicBezTo>
                    <a:pt x="9752314" y="258916"/>
                    <a:pt x="9698975" y="254691"/>
                    <a:pt x="9645637" y="252579"/>
                  </a:cubicBezTo>
                  <a:cubicBezTo>
                    <a:pt x="9583409" y="250466"/>
                    <a:pt x="9530071" y="258916"/>
                    <a:pt x="9467843" y="261029"/>
                  </a:cubicBezTo>
                  <a:lnTo>
                    <a:pt x="9458954" y="263142"/>
                  </a:lnTo>
                  <a:cubicBezTo>
                    <a:pt x="9441175" y="269480"/>
                    <a:pt x="9414506" y="267367"/>
                    <a:pt x="9396726" y="263142"/>
                  </a:cubicBezTo>
                  <a:cubicBezTo>
                    <a:pt x="9361167" y="254691"/>
                    <a:pt x="9298939" y="252579"/>
                    <a:pt x="9254491" y="256804"/>
                  </a:cubicBezTo>
                  <a:cubicBezTo>
                    <a:pt x="9201153" y="263142"/>
                    <a:pt x="9147815" y="267367"/>
                    <a:pt x="9094477" y="271592"/>
                  </a:cubicBezTo>
                  <a:cubicBezTo>
                    <a:pt x="9076697" y="271592"/>
                    <a:pt x="9058918" y="269480"/>
                    <a:pt x="9050029" y="269480"/>
                  </a:cubicBezTo>
                  <a:cubicBezTo>
                    <a:pt x="9032248" y="269480"/>
                    <a:pt x="9005580" y="267367"/>
                    <a:pt x="8996691" y="269480"/>
                  </a:cubicBezTo>
                  <a:cubicBezTo>
                    <a:pt x="8925573" y="282155"/>
                    <a:pt x="8854455" y="277930"/>
                    <a:pt x="8792227" y="269480"/>
                  </a:cubicBezTo>
                  <a:cubicBezTo>
                    <a:pt x="8756669" y="265254"/>
                    <a:pt x="8703330" y="261029"/>
                    <a:pt x="8685552" y="248353"/>
                  </a:cubicBezTo>
                  <a:cubicBezTo>
                    <a:pt x="8676662" y="239903"/>
                    <a:pt x="8641103" y="231452"/>
                    <a:pt x="8614434" y="225114"/>
                  </a:cubicBezTo>
                  <a:cubicBezTo>
                    <a:pt x="8569986" y="214551"/>
                    <a:pt x="8525537" y="199763"/>
                    <a:pt x="8445530" y="199763"/>
                  </a:cubicBezTo>
                  <a:cubicBezTo>
                    <a:pt x="8427751" y="199763"/>
                    <a:pt x="8409971" y="191312"/>
                    <a:pt x="8401081" y="193425"/>
                  </a:cubicBezTo>
                  <a:cubicBezTo>
                    <a:pt x="8365522" y="195538"/>
                    <a:pt x="8365522" y="191312"/>
                    <a:pt x="8347744" y="187087"/>
                  </a:cubicBezTo>
                  <a:cubicBezTo>
                    <a:pt x="8329964" y="182862"/>
                    <a:pt x="8303295" y="178637"/>
                    <a:pt x="8285516" y="172299"/>
                  </a:cubicBezTo>
                  <a:cubicBezTo>
                    <a:pt x="8258847" y="163848"/>
                    <a:pt x="8232177" y="153285"/>
                    <a:pt x="8205509" y="144835"/>
                  </a:cubicBezTo>
                  <a:cubicBezTo>
                    <a:pt x="8178839" y="136384"/>
                    <a:pt x="8161060" y="125821"/>
                    <a:pt x="8134391" y="117370"/>
                  </a:cubicBezTo>
                  <a:cubicBezTo>
                    <a:pt x="8125501" y="115258"/>
                    <a:pt x="8098832" y="113145"/>
                    <a:pt x="8089942" y="115258"/>
                  </a:cubicBezTo>
                  <a:lnTo>
                    <a:pt x="7983267" y="127934"/>
                  </a:lnTo>
                  <a:cubicBezTo>
                    <a:pt x="7965487" y="130046"/>
                    <a:pt x="7956598" y="134271"/>
                    <a:pt x="7947708" y="138497"/>
                  </a:cubicBezTo>
                  <a:lnTo>
                    <a:pt x="7938818" y="136384"/>
                  </a:lnTo>
                  <a:cubicBezTo>
                    <a:pt x="7947708" y="130046"/>
                    <a:pt x="7956598" y="123708"/>
                    <a:pt x="7965487" y="121596"/>
                  </a:cubicBezTo>
                  <a:lnTo>
                    <a:pt x="7858811" y="115258"/>
                  </a:lnTo>
                  <a:cubicBezTo>
                    <a:pt x="7832142" y="113145"/>
                    <a:pt x="7787693" y="113145"/>
                    <a:pt x="7769915" y="113145"/>
                  </a:cubicBezTo>
                  <a:lnTo>
                    <a:pt x="7627679" y="113145"/>
                  </a:lnTo>
                  <a:cubicBezTo>
                    <a:pt x="7574341" y="113145"/>
                    <a:pt x="7529893" y="111033"/>
                    <a:pt x="7476554" y="113145"/>
                  </a:cubicBezTo>
                  <a:cubicBezTo>
                    <a:pt x="7440996" y="115258"/>
                    <a:pt x="7414327" y="111033"/>
                    <a:pt x="7387657" y="106807"/>
                  </a:cubicBezTo>
                  <a:cubicBezTo>
                    <a:pt x="7316541" y="94132"/>
                    <a:pt x="7245423" y="79343"/>
                    <a:pt x="7147636" y="85681"/>
                  </a:cubicBezTo>
                  <a:cubicBezTo>
                    <a:pt x="7138747" y="85681"/>
                    <a:pt x="7120967" y="83568"/>
                    <a:pt x="7112078" y="81456"/>
                  </a:cubicBezTo>
                  <a:cubicBezTo>
                    <a:pt x="7085409" y="79343"/>
                    <a:pt x="7067630" y="75118"/>
                    <a:pt x="7032070" y="70893"/>
                  </a:cubicBezTo>
                  <a:cubicBezTo>
                    <a:pt x="7032070" y="77231"/>
                    <a:pt x="7032070" y="79343"/>
                    <a:pt x="7040961" y="83568"/>
                  </a:cubicBezTo>
                  <a:cubicBezTo>
                    <a:pt x="7023181" y="87794"/>
                    <a:pt x="7014291" y="85681"/>
                    <a:pt x="7005402" y="83568"/>
                  </a:cubicBezTo>
                  <a:cubicBezTo>
                    <a:pt x="6996512" y="85681"/>
                    <a:pt x="6987622" y="89906"/>
                    <a:pt x="6978733" y="89906"/>
                  </a:cubicBezTo>
                  <a:cubicBezTo>
                    <a:pt x="6934284" y="94132"/>
                    <a:pt x="6889836" y="96244"/>
                    <a:pt x="6845387" y="100469"/>
                  </a:cubicBezTo>
                  <a:cubicBezTo>
                    <a:pt x="6827608" y="102582"/>
                    <a:pt x="6809828" y="104695"/>
                    <a:pt x="6800939" y="106807"/>
                  </a:cubicBezTo>
                  <a:cubicBezTo>
                    <a:pt x="6765380" y="113145"/>
                    <a:pt x="6738712" y="123708"/>
                    <a:pt x="6676483" y="121596"/>
                  </a:cubicBezTo>
                  <a:cubicBezTo>
                    <a:pt x="6667593" y="121596"/>
                    <a:pt x="6649815" y="125821"/>
                    <a:pt x="6632034" y="125821"/>
                  </a:cubicBezTo>
                  <a:cubicBezTo>
                    <a:pt x="6614256" y="127934"/>
                    <a:pt x="6587586" y="127934"/>
                    <a:pt x="6569807" y="130046"/>
                  </a:cubicBezTo>
                  <a:lnTo>
                    <a:pt x="6552028" y="130046"/>
                  </a:lnTo>
                  <a:cubicBezTo>
                    <a:pt x="6498689" y="134271"/>
                    <a:pt x="6454241" y="138497"/>
                    <a:pt x="6400903" y="140609"/>
                  </a:cubicBezTo>
                  <a:lnTo>
                    <a:pt x="6365344" y="140609"/>
                  </a:lnTo>
                  <a:cubicBezTo>
                    <a:pt x="6320896" y="140609"/>
                    <a:pt x="6285338" y="138497"/>
                    <a:pt x="6240889" y="138497"/>
                  </a:cubicBezTo>
                  <a:cubicBezTo>
                    <a:pt x="6196441" y="138497"/>
                    <a:pt x="6151992" y="142722"/>
                    <a:pt x="6107544" y="142722"/>
                  </a:cubicBezTo>
                  <a:cubicBezTo>
                    <a:pt x="6054205" y="142722"/>
                    <a:pt x="5991978" y="142722"/>
                    <a:pt x="5947529" y="134271"/>
                  </a:cubicBezTo>
                  <a:cubicBezTo>
                    <a:pt x="5938640" y="132159"/>
                    <a:pt x="5911971" y="132159"/>
                    <a:pt x="5894191" y="134271"/>
                  </a:cubicBezTo>
                  <a:cubicBezTo>
                    <a:pt x="5831963" y="136384"/>
                    <a:pt x="5769736" y="138497"/>
                    <a:pt x="5716398" y="142722"/>
                  </a:cubicBezTo>
                  <a:cubicBezTo>
                    <a:pt x="5663059" y="146947"/>
                    <a:pt x="5636391" y="142722"/>
                    <a:pt x="5618611" y="132159"/>
                  </a:cubicBezTo>
                  <a:cubicBezTo>
                    <a:pt x="5609722" y="127934"/>
                    <a:pt x="5591942" y="123708"/>
                    <a:pt x="5574163" y="119483"/>
                  </a:cubicBezTo>
                  <a:cubicBezTo>
                    <a:pt x="5547494" y="115258"/>
                    <a:pt x="5520825" y="108920"/>
                    <a:pt x="5494156" y="108920"/>
                  </a:cubicBezTo>
                  <a:cubicBezTo>
                    <a:pt x="5431928" y="108920"/>
                    <a:pt x="5396369" y="100469"/>
                    <a:pt x="5351921" y="94132"/>
                  </a:cubicBezTo>
                  <a:cubicBezTo>
                    <a:pt x="5280803" y="83568"/>
                    <a:pt x="5218575" y="70893"/>
                    <a:pt x="5129679" y="73005"/>
                  </a:cubicBezTo>
                  <a:lnTo>
                    <a:pt x="5129679" y="62442"/>
                  </a:lnTo>
                  <a:cubicBezTo>
                    <a:pt x="5147458" y="62442"/>
                    <a:pt x="5165238" y="62442"/>
                    <a:pt x="5183017" y="60330"/>
                  </a:cubicBezTo>
                  <a:cubicBezTo>
                    <a:pt x="5156348" y="56104"/>
                    <a:pt x="5156348" y="49766"/>
                    <a:pt x="5138569" y="45541"/>
                  </a:cubicBezTo>
                  <a:cubicBezTo>
                    <a:pt x="5103010" y="39203"/>
                    <a:pt x="5067451" y="37091"/>
                    <a:pt x="5031892" y="32865"/>
                  </a:cubicBezTo>
                  <a:cubicBezTo>
                    <a:pt x="5005223" y="30753"/>
                    <a:pt x="4969665" y="30753"/>
                    <a:pt x="4987444" y="41316"/>
                  </a:cubicBezTo>
                  <a:cubicBezTo>
                    <a:pt x="4942996" y="43429"/>
                    <a:pt x="4907437" y="43429"/>
                    <a:pt x="4889657" y="47654"/>
                  </a:cubicBezTo>
                  <a:cubicBezTo>
                    <a:pt x="4854099" y="53992"/>
                    <a:pt x="4818540" y="49766"/>
                    <a:pt x="4791871" y="45541"/>
                  </a:cubicBezTo>
                  <a:cubicBezTo>
                    <a:pt x="4774092" y="43429"/>
                    <a:pt x="4756312" y="41316"/>
                    <a:pt x="4738533" y="43429"/>
                  </a:cubicBezTo>
                  <a:cubicBezTo>
                    <a:pt x="4631856" y="56104"/>
                    <a:pt x="4525180" y="49766"/>
                    <a:pt x="4418504" y="49766"/>
                  </a:cubicBezTo>
                  <a:cubicBezTo>
                    <a:pt x="4400725" y="49766"/>
                    <a:pt x="4382946" y="47654"/>
                    <a:pt x="4356276" y="47654"/>
                  </a:cubicBezTo>
                  <a:cubicBezTo>
                    <a:pt x="4320718" y="45541"/>
                    <a:pt x="4294049" y="41316"/>
                    <a:pt x="4258490" y="39203"/>
                  </a:cubicBezTo>
                  <a:cubicBezTo>
                    <a:pt x="4222931" y="37091"/>
                    <a:pt x="4178483" y="34978"/>
                    <a:pt x="4142924" y="32865"/>
                  </a:cubicBezTo>
                  <a:lnTo>
                    <a:pt x="4116255" y="32865"/>
                  </a:lnTo>
                  <a:cubicBezTo>
                    <a:pt x="4054027" y="32865"/>
                    <a:pt x="3991799" y="34978"/>
                    <a:pt x="3938462" y="34978"/>
                  </a:cubicBezTo>
                  <a:cubicBezTo>
                    <a:pt x="3894013" y="34978"/>
                    <a:pt x="3849565" y="30753"/>
                    <a:pt x="3796226" y="28640"/>
                  </a:cubicBezTo>
                  <a:cubicBezTo>
                    <a:pt x="3787337" y="11739"/>
                    <a:pt x="3716219" y="15964"/>
                    <a:pt x="3671771" y="7514"/>
                  </a:cubicBezTo>
                  <a:cubicBezTo>
                    <a:pt x="3662881" y="5401"/>
                    <a:pt x="3645102" y="7514"/>
                    <a:pt x="3636212" y="7514"/>
                  </a:cubicBezTo>
                  <a:cubicBezTo>
                    <a:pt x="3582874" y="5401"/>
                    <a:pt x="3547315" y="11739"/>
                    <a:pt x="3529536" y="22302"/>
                  </a:cubicBezTo>
                  <a:cubicBezTo>
                    <a:pt x="3502867" y="32865"/>
                    <a:pt x="3431750" y="37091"/>
                    <a:pt x="3458418" y="53992"/>
                  </a:cubicBezTo>
                  <a:cubicBezTo>
                    <a:pt x="3467308" y="56104"/>
                    <a:pt x="3485088" y="58217"/>
                    <a:pt x="3493978" y="62442"/>
                  </a:cubicBezTo>
                  <a:cubicBezTo>
                    <a:pt x="3493978" y="68780"/>
                    <a:pt x="3485088" y="73005"/>
                    <a:pt x="3458418" y="70893"/>
                  </a:cubicBezTo>
                  <a:cubicBezTo>
                    <a:pt x="3449529" y="70893"/>
                    <a:pt x="3440639" y="75118"/>
                    <a:pt x="3431750" y="77231"/>
                  </a:cubicBezTo>
                  <a:cubicBezTo>
                    <a:pt x="3422860" y="79343"/>
                    <a:pt x="3422860" y="83568"/>
                    <a:pt x="3413970" y="83568"/>
                  </a:cubicBezTo>
                  <a:cubicBezTo>
                    <a:pt x="3360632" y="87794"/>
                    <a:pt x="3325073" y="98357"/>
                    <a:pt x="3262845" y="96244"/>
                  </a:cubicBezTo>
                  <a:lnTo>
                    <a:pt x="3245066" y="96244"/>
                  </a:lnTo>
                  <a:cubicBezTo>
                    <a:pt x="3191728" y="106807"/>
                    <a:pt x="3138390" y="104695"/>
                    <a:pt x="3076162" y="102582"/>
                  </a:cubicBezTo>
                  <a:cubicBezTo>
                    <a:pt x="3049493" y="100469"/>
                    <a:pt x="3013935" y="102582"/>
                    <a:pt x="2978376" y="102582"/>
                  </a:cubicBezTo>
                  <a:cubicBezTo>
                    <a:pt x="2951707" y="102582"/>
                    <a:pt x="2925038" y="102582"/>
                    <a:pt x="2898369" y="98357"/>
                  </a:cubicBezTo>
                  <a:cubicBezTo>
                    <a:pt x="2862810" y="94132"/>
                    <a:pt x="2827251" y="87794"/>
                    <a:pt x="2791692" y="83568"/>
                  </a:cubicBezTo>
                  <a:cubicBezTo>
                    <a:pt x="2756134" y="79343"/>
                    <a:pt x="2711685" y="79343"/>
                    <a:pt x="2711685" y="64555"/>
                  </a:cubicBezTo>
                  <a:cubicBezTo>
                    <a:pt x="2711685" y="62442"/>
                    <a:pt x="2693906" y="60330"/>
                    <a:pt x="2693906" y="58217"/>
                  </a:cubicBezTo>
                  <a:cubicBezTo>
                    <a:pt x="2631678" y="70893"/>
                    <a:pt x="2578340" y="81456"/>
                    <a:pt x="2525002" y="92019"/>
                  </a:cubicBezTo>
                  <a:cubicBezTo>
                    <a:pt x="2498333" y="98357"/>
                    <a:pt x="2462774" y="106807"/>
                    <a:pt x="2480554" y="117370"/>
                  </a:cubicBezTo>
                  <a:cubicBezTo>
                    <a:pt x="2480554" y="119483"/>
                    <a:pt x="2471664" y="121596"/>
                    <a:pt x="2471664" y="123708"/>
                  </a:cubicBezTo>
                  <a:cubicBezTo>
                    <a:pt x="2462774" y="127934"/>
                    <a:pt x="2453884" y="132159"/>
                    <a:pt x="2436105" y="134271"/>
                  </a:cubicBezTo>
                  <a:cubicBezTo>
                    <a:pt x="2418326" y="140609"/>
                    <a:pt x="2400547" y="146947"/>
                    <a:pt x="2382767" y="155398"/>
                  </a:cubicBezTo>
                  <a:lnTo>
                    <a:pt x="2329429" y="168074"/>
                  </a:lnTo>
                  <a:cubicBezTo>
                    <a:pt x="2311650" y="174411"/>
                    <a:pt x="2293870" y="180749"/>
                    <a:pt x="2267201" y="184975"/>
                  </a:cubicBezTo>
                  <a:cubicBezTo>
                    <a:pt x="2204973" y="197650"/>
                    <a:pt x="2142746" y="210326"/>
                    <a:pt x="2071628" y="223002"/>
                  </a:cubicBezTo>
                  <a:cubicBezTo>
                    <a:pt x="2036070" y="231452"/>
                    <a:pt x="1991621" y="237790"/>
                    <a:pt x="1956062" y="246241"/>
                  </a:cubicBezTo>
                  <a:cubicBezTo>
                    <a:pt x="1893835" y="258916"/>
                    <a:pt x="1822717" y="269480"/>
                    <a:pt x="1787158" y="288493"/>
                  </a:cubicBezTo>
                  <a:cubicBezTo>
                    <a:pt x="1787158" y="290606"/>
                    <a:pt x="1769379" y="292719"/>
                    <a:pt x="1760489" y="294831"/>
                  </a:cubicBezTo>
                  <a:cubicBezTo>
                    <a:pt x="1716041" y="303282"/>
                    <a:pt x="1644924" y="303282"/>
                    <a:pt x="1644924" y="320183"/>
                  </a:cubicBezTo>
                  <a:cubicBezTo>
                    <a:pt x="1573806" y="320183"/>
                    <a:pt x="1538247" y="332858"/>
                    <a:pt x="1502689" y="343422"/>
                  </a:cubicBezTo>
                  <a:cubicBezTo>
                    <a:pt x="1476019" y="351872"/>
                    <a:pt x="1449351" y="362435"/>
                    <a:pt x="1413792" y="368773"/>
                  </a:cubicBezTo>
                  <a:cubicBezTo>
                    <a:pt x="1378233" y="372998"/>
                    <a:pt x="1333785" y="370886"/>
                    <a:pt x="1289336" y="370886"/>
                  </a:cubicBezTo>
                  <a:cubicBezTo>
                    <a:pt x="1271557" y="370886"/>
                    <a:pt x="1253778" y="370886"/>
                    <a:pt x="1253778" y="372998"/>
                  </a:cubicBezTo>
                  <a:cubicBezTo>
                    <a:pt x="1218219" y="381449"/>
                    <a:pt x="1173770" y="387787"/>
                    <a:pt x="1147101" y="398350"/>
                  </a:cubicBezTo>
                  <a:cubicBezTo>
                    <a:pt x="1120432" y="408913"/>
                    <a:pt x="1093763" y="415251"/>
                    <a:pt x="1049315" y="417364"/>
                  </a:cubicBezTo>
                  <a:cubicBezTo>
                    <a:pt x="1004866" y="419476"/>
                    <a:pt x="960418" y="430039"/>
                    <a:pt x="898190" y="423701"/>
                  </a:cubicBezTo>
                  <a:cubicBezTo>
                    <a:pt x="844852" y="419476"/>
                    <a:pt x="782624" y="423701"/>
                    <a:pt x="747066" y="415251"/>
                  </a:cubicBezTo>
                  <a:cubicBezTo>
                    <a:pt x="675948" y="417364"/>
                    <a:pt x="622610" y="421589"/>
                    <a:pt x="560382" y="423701"/>
                  </a:cubicBezTo>
                  <a:cubicBezTo>
                    <a:pt x="489265" y="427927"/>
                    <a:pt x="409258" y="425814"/>
                    <a:pt x="347030" y="438490"/>
                  </a:cubicBezTo>
                  <a:cubicBezTo>
                    <a:pt x="293692" y="449053"/>
                    <a:pt x="249243" y="459616"/>
                    <a:pt x="169236" y="457503"/>
                  </a:cubicBezTo>
                  <a:cubicBezTo>
                    <a:pt x="178126" y="470179"/>
                    <a:pt x="187016" y="480742"/>
                    <a:pt x="195905" y="493418"/>
                  </a:cubicBezTo>
                  <a:cubicBezTo>
                    <a:pt x="213685" y="527220"/>
                    <a:pt x="231464" y="561022"/>
                    <a:pt x="240354" y="594824"/>
                  </a:cubicBezTo>
                  <a:cubicBezTo>
                    <a:pt x="267023" y="637077"/>
                    <a:pt x="275913" y="677217"/>
                    <a:pt x="258133" y="717357"/>
                  </a:cubicBezTo>
                  <a:cubicBezTo>
                    <a:pt x="240354" y="774398"/>
                    <a:pt x="160347" y="2726465"/>
                    <a:pt x="80340" y="2779280"/>
                  </a:cubicBezTo>
                  <a:lnTo>
                    <a:pt x="333" y="2823646"/>
                  </a:lnTo>
                  <a:cubicBezTo>
                    <a:pt x="-2207" y="2834209"/>
                    <a:pt x="9222" y="2840546"/>
                    <a:pt x="53670" y="2842659"/>
                  </a:cubicBezTo>
                  <a:cubicBezTo>
                    <a:pt x="107009" y="2844772"/>
                    <a:pt x="124788" y="2853222"/>
                    <a:pt x="142567" y="2863786"/>
                  </a:cubicBezTo>
                  <a:cubicBezTo>
                    <a:pt x="160347" y="2880687"/>
                    <a:pt x="133678" y="2897588"/>
                    <a:pt x="169236" y="2914488"/>
                  </a:cubicBezTo>
                  <a:cubicBezTo>
                    <a:pt x="187016" y="2922939"/>
                    <a:pt x="169236" y="2937728"/>
                    <a:pt x="160347" y="2950403"/>
                  </a:cubicBezTo>
                  <a:cubicBezTo>
                    <a:pt x="151457" y="2967304"/>
                    <a:pt x="169236" y="2984205"/>
                    <a:pt x="195905" y="2998994"/>
                  </a:cubicBezTo>
                  <a:cubicBezTo>
                    <a:pt x="258133" y="3024345"/>
                    <a:pt x="267023" y="3053922"/>
                    <a:pt x="267023" y="3081386"/>
                  </a:cubicBezTo>
                  <a:cubicBezTo>
                    <a:pt x="267023" y="3087724"/>
                    <a:pt x="275913" y="3094062"/>
                    <a:pt x="284802" y="3098287"/>
                  </a:cubicBezTo>
                  <a:cubicBezTo>
                    <a:pt x="302582" y="3102512"/>
                    <a:pt x="338140" y="3106738"/>
                    <a:pt x="373699" y="3108850"/>
                  </a:cubicBezTo>
                  <a:lnTo>
                    <a:pt x="587051" y="3134202"/>
                  </a:lnTo>
                  <a:cubicBezTo>
                    <a:pt x="684838" y="3146877"/>
                    <a:pt x="764845" y="3144765"/>
                    <a:pt x="853742" y="3129977"/>
                  </a:cubicBezTo>
                  <a:cubicBezTo>
                    <a:pt x="862632" y="3127864"/>
                    <a:pt x="889301" y="3125751"/>
                    <a:pt x="898190" y="3125751"/>
                  </a:cubicBezTo>
                  <a:cubicBezTo>
                    <a:pt x="960418" y="3127864"/>
                    <a:pt x="1022646" y="3127864"/>
                    <a:pt x="1075984" y="3140540"/>
                  </a:cubicBezTo>
                  <a:cubicBezTo>
                    <a:pt x="1138212" y="3153215"/>
                    <a:pt x="1227109" y="3161666"/>
                    <a:pt x="1298226" y="3172229"/>
                  </a:cubicBezTo>
                  <a:cubicBezTo>
                    <a:pt x="1342674" y="3178567"/>
                    <a:pt x="1396012" y="3187018"/>
                    <a:pt x="1422681" y="3195468"/>
                  </a:cubicBezTo>
                  <a:cubicBezTo>
                    <a:pt x="1440461" y="3199693"/>
                    <a:pt x="1458240" y="3203919"/>
                    <a:pt x="1476019" y="3206031"/>
                  </a:cubicBezTo>
                  <a:cubicBezTo>
                    <a:pt x="1573806" y="3214482"/>
                    <a:pt x="1627144" y="3235608"/>
                    <a:pt x="1689372" y="3252509"/>
                  </a:cubicBezTo>
                  <a:cubicBezTo>
                    <a:pt x="1742710" y="3267298"/>
                    <a:pt x="1813828" y="3275748"/>
                    <a:pt x="1893835" y="3277860"/>
                  </a:cubicBezTo>
                  <a:cubicBezTo>
                    <a:pt x="1982731" y="3282086"/>
                    <a:pt x="2071628" y="3284198"/>
                    <a:pt x="2160525" y="3288424"/>
                  </a:cubicBezTo>
                  <a:cubicBezTo>
                    <a:pt x="2196084" y="3290536"/>
                    <a:pt x="2240532" y="3292649"/>
                    <a:pt x="2276091" y="3296874"/>
                  </a:cubicBezTo>
                  <a:cubicBezTo>
                    <a:pt x="2320539" y="3301099"/>
                    <a:pt x="2364988" y="3301099"/>
                    <a:pt x="2400547" y="3307437"/>
                  </a:cubicBezTo>
                  <a:cubicBezTo>
                    <a:pt x="2453884" y="3318000"/>
                    <a:pt x="2507223" y="3324338"/>
                    <a:pt x="2578340" y="3320113"/>
                  </a:cubicBezTo>
                  <a:cubicBezTo>
                    <a:pt x="2605009" y="3318000"/>
                    <a:pt x="2640568" y="3322226"/>
                    <a:pt x="2667237" y="3324338"/>
                  </a:cubicBezTo>
                  <a:cubicBezTo>
                    <a:pt x="2676126" y="3324338"/>
                    <a:pt x="2685016" y="3326451"/>
                    <a:pt x="2693906" y="3326451"/>
                  </a:cubicBezTo>
                  <a:cubicBezTo>
                    <a:pt x="2791692" y="3328564"/>
                    <a:pt x="2880589" y="3324338"/>
                    <a:pt x="2969486" y="3320113"/>
                  </a:cubicBezTo>
                  <a:cubicBezTo>
                    <a:pt x="3005045" y="3318000"/>
                    <a:pt x="3040603" y="3315888"/>
                    <a:pt x="3076162" y="3311662"/>
                  </a:cubicBezTo>
                  <a:cubicBezTo>
                    <a:pt x="3173949" y="3301099"/>
                    <a:pt x="3271735" y="3290536"/>
                    <a:pt x="3360632" y="3277860"/>
                  </a:cubicBezTo>
                  <a:cubicBezTo>
                    <a:pt x="3422860" y="3269410"/>
                    <a:pt x="3485088" y="3260960"/>
                    <a:pt x="3556205" y="3269410"/>
                  </a:cubicBezTo>
                  <a:lnTo>
                    <a:pt x="3591764" y="3269410"/>
                  </a:lnTo>
                  <a:cubicBezTo>
                    <a:pt x="3653992" y="3269410"/>
                    <a:pt x="3716219" y="3267298"/>
                    <a:pt x="3769558" y="3265185"/>
                  </a:cubicBezTo>
                  <a:cubicBezTo>
                    <a:pt x="3778447" y="3265185"/>
                    <a:pt x="3796226" y="3265185"/>
                    <a:pt x="3796226" y="3263072"/>
                  </a:cubicBezTo>
                  <a:cubicBezTo>
                    <a:pt x="3822895" y="3254622"/>
                    <a:pt x="3867344" y="3254622"/>
                    <a:pt x="3911792" y="3252509"/>
                  </a:cubicBezTo>
                  <a:cubicBezTo>
                    <a:pt x="3982910" y="3250396"/>
                    <a:pt x="4054027" y="3250396"/>
                    <a:pt x="4107365" y="3239833"/>
                  </a:cubicBezTo>
                  <a:cubicBezTo>
                    <a:pt x="4160703" y="3231383"/>
                    <a:pt x="4214042" y="3229270"/>
                    <a:pt x="4276269" y="3227157"/>
                  </a:cubicBezTo>
                  <a:cubicBezTo>
                    <a:pt x="4285159" y="3227157"/>
                    <a:pt x="4302938" y="3225045"/>
                    <a:pt x="4311828" y="3225045"/>
                  </a:cubicBezTo>
                  <a:cubicBezTo>
                    <a:pt x="4356276" y="3222932"/>
                    <a:pt x="4400725" y="3216594"/>
                    <a:pt x="4436284" y="3218707"/>
                  </a:cubicBezTo>
                  <a:cubicBezTo>
                    <a:pt x="4516291" y="3222932"/>
                    <a:pt x="4551849" y="3216594"/>
                    <a:pt x="4605187" y="3199693"/>
                  </a:cubicBezTo>
                  <a:cubicBezTo>
                    <a:pt x="4614077" y="3195468"/>
                    <a:pt x="4640746" y="3193356"/>
                    <a:pt x="4658526" y="3191243"/>
                  </a:cubicBezTo>
                  <a:cubicBezTo>
                    <a:pt x="4702974" y="3189130"/>
                    <a:pt x="4747422" y="3191243"/>
                    <a:pt x="4791871" y="3189130"/>
                  </a:cubicBezTo>
                  <a:cubicBezTo>
                    <a:pt x="4818540" y="3189130"/>
                    <a:pt x="4845209" y="3182792"/>
                    <a:pt x="4862988" y="3182792"/>
                  </a:cubicBezTo>
                  <a:cubicBezTo>
                    <a:pt x="4934105" y="3184905"/>
                    <a:pt x="5014113" y="3178567"/>
                    <a:pt x="5076341" y="3189130"/>
                  </a:cubicBezTo>
                  <a:cubicBezTo>
                    <a:pt x="5085230" y="3191243"/>
                    <a:pt x="5103010" y="3191243"/>
                    <a:pt x="5120789" y="3191243"/>
                  </a:cubicBezTo>
                  <a:cubicBezTo>
                    <a:pt x="5236355" y="3193356"/>
                    <a:pt x="5334141" y="3201806"/>
                    <a:pt x="5414149" y="3218707"/>
                  </a:cubicBezTo>
                  <a:cubicBezTo>
                    <a:pt x="5440818" y="3225045"/>
                    <a:pt x="5476376" y="3229270"/>
                    <a:pt x="5503046" y="3233495"/>
                  </a:cubicBezTo>
                  <a:cubicBezTo>
                    <a:pt x="5529714" y="3237720"/>
                    <a:pt x="5565273" y="3237720"/>
                    <a:pt x="5591942" y="3239833"/>
                  </a:cubicBezTo>
                  <a:cubicBezTo>
                    <a:pt x="5618611" y="3241946"/>
                    <a:pt x="5636391" y="3244058"/>
                    <a:pt x="5663059" y="3244058"/>
                  </a:cubicBezTo>
                  <a:cubicBezTo>
                    <a:pt x="5707508" y="3244058"/>
                    <a:pt x="5743067" y="3248284"/>
                    <a:pt x="5769736" y="3256734"/>
                  </a:cubicBezTo>
                  <a:cubicBezTo>
                    <a:pt x="5778625" y="3258847"/>
                    <a:pt x="5787515" y="3260960"/>
                    <a:pt x="5796405" y="3265185"/>
                  </a:cubicBezTo>
                  <a:cubicBezTo>
                    <a:pt x="5787515" y="3271523"/>
                    <a:pt x="5840854" y="3288424"/>
                    <a:pt x="5876412" y="3288424"/>
                  </a:cubicBezTo>
                  <a:cubicBezTo>
                    <a:pt x="5938640" y="3288424"/>
                    <a:pt x="6000868" y="3292649"/>
                    <a:pt x="6054205" y="3303212"/>
                  </a:cubicBezTo>
                  <a:cubicBezTo>
                    <a:pt x="6063095" y="3305324"/>
                    <a:pt x="6080875" y="3305324"/>
                    <a:pt x="6098654" y="3303212"/>
                  </a:cubicBezTo>
                  <a:cubicBezTo>
                    <a:pt x="6125323" y="3301099"/>
                    <a:pt x="6143102" y="3301099"/>
                    <a:pt x="6160882" y="3307437"/>
                  </a:cubicBezTo>
                  <a:cubicBezTo>
                    <a:pt x="6169772" y="3309550"/>
                    <a:pt x="6205330" y="3309550"/>
                    <a:pt x="6223109" y="3309550"/>
                  </a:cubicBezTo>
                  <a:cubicBezTo>
                    <a:pt x="6267558" y="3309550"/>
                    <a:pt x="6320896" y="3307437"/>
                    <a:pt x="6365344" y="3309550"/>
                  </a:cubicBezTo>
                  <a:cubicBezTo>
                    <a:pt x="6445352" y="3311662"/>
                    <a:pt x="6516469" y="3313775"/>
                    <a:pt x="6596476" y="3318000"/>
                  </a:cubicBezTo>
                  <a:cubicBezTo>
                    <a:pt x="6614256" y="3318000"/>
                    <a:pt x="6632034" y="3320113"/>
                    <a:pt x="6640925" y="3322226"/>
                  </a:cubicBezTo>
                  <a:cubicBezTo>
                    <a:pt x="6658704" y="3332789"/>
                    <a:pt x="6703153" y="3332789"/>
                    <a:pt x="6729821" y="3334902"/>
                  </a:cubicBezTo>
                  <a:cubicBezTo>
                    <a:pt x="6756490" y="3337014"/>
                    <a:pt x="6792049" y="3339127"/>
                    <a:pt x="6809828" y="3339127"/>
                  </a:cubicBezTo>
                  <a:cubicBezTo>
                    <a:pt x="6818718" y="3337014"/>
                    <a:pt x="6836498" y="3334902"/>
                    <a:pt x="6854277" y="3330676"/>
                  </a:cubicBezTo>
                  <a:cubicBezTo>
                    <a:pt x="6818718" y="3330676"/>
                    <a:pt x="6800939" y="3332789"/>
                    <a:pt x="6783159" y="3332789"/>
                  </a:cubicBezTo>
                  <a:cubicBezTo>
                    <a:pt x="6818718" y="3322226"/>
                    <a:pt x="6854277" y="3320113"/>
                    <a:pt x="6898725" y="3326451"/>
                  </a:cubicBezTo>
                  <a:cubicBezTo>
                    <a:pt x="6952064" y="3337014"/>
                    <a:pt x="6996512" y="3337014"/>
                    <a:pt x="7058739" y="3326451"/>
                  </a:cubicBezTo>
                  <a:lnTo>
                    <a:pt x="7112078" y="3320113"/>
                  </a:lnTo>
                  <a:lnTo>
                    <a:pt x="7112078" y="3309550"/>
                  </a:lnTo>
                  <a:cubicBezTo>
                    <a:pt x="7138747" y="3311662"/>
                    <a:pt x="7165416" y="3315888"/>
                    <a:pt x="7183195" y="3315888"/>
                  </a:cubicBezTo>
                  <a:cubicBezTo>
                    <a:pt x="7236533" y="3309550"/>
                    <a:pt x="7289871" y="3303212"/>
                    <a:pt x="7334319" y="3294761"/>
                  </a:cubicBezTo>
                  <a:cubicBezTo>
                    <a:pt x="7387657" y="3286311"/>
                    <a:pt x="7432106" y="3275748"/>
                    <a:pt x="7476554" y="3267298"/>
                  </a:cubicBezTo>
                  <a:cubicBezTo>
                    <a:pt x="7485444" y="3267298"/>
                    <a:pt x="7485444" y="3265185"/>
                    <a:pt x="7494334" y="3265185"/>
                  </a:cubicBezTo>
                  <a:cubicBezTo>
                    <a:pt x="7556562" y="3260960"/>
                    <a:pt x="7609900" y="3258847"/>
                    <a:pt x="7672128" y="3254622"/>
                  </a:cubicBezTo>
                  <a:cubicBezTo>
                    <a:pt x="7707687" y="3252509"/>
                    <a:pt x="7734355" y="3248284"/>
                    <a:pt x="7769915" y="3246171"/>
                  </a:cubicBezTo>
                  <a:cubicBezTo>
                    <a:pt x="7796583" y="3244058"/>
                    <a:pt x="7814362" y="3244058"/>
                    <a:pt x="7841032" y="3241946"/>
                  </a:cubicBezTo>
                  <a:lnTo>
                    <a:pt x="7929929" y="3241946"/>
                  </a:lnTo>
                  <a:cubicBezTo>
                    <a:pt x="7947708" y="3241946"/>
                    <a:pt x="7974377" y="3241946"/>
                    <a:pt x="7992156" y="3239833"/>
                  </a:cubicBezTo>
                  <a:cubicBezTo>
                    <a:pt x="8001045" y="3235608"/>
                    <a:pt x="8018826" y="3229270"/>
                    <a:pt x="8027715" y="3229270"/>
                  </a:cubicBezTo>
                  <a:cubicBezTo>
                    <a:pt x="8054384" y="3229270"/>
                    <a:pt x="8072164" y="3233495"/>
                    <a:pt x="8098832" y="3235608"/>
                  </a:cubicBezTo>
                  <a:cubicBezTo>
                    <a:pt x="8107723" y="3235608"/>
                    <a:pt x="8107723" y="3237720"/>
                    <a:pt x="8107723" y="3239833"/>
                  </a:cubicBezTo>
                  <a:cubicBezTo>
                    <a:pt x="8143281" y="3248284"/>
                    <a:pt x="8169950" y="3258847"/>
                    <a:pt x="8205509" y="3267298"/>
                  </a:cubicBezTo>
                  <a:cubicBezTo>
                    <a:pt x="8249957" y="3277860"/>
                    <a:pt x="8294406" y="3277860"/>
                    <a:pt x="8321074" y="3271523"/>
                  </a:cubicBezTo>
                  <a:cubicBezTo>
                    <a:pt x="8365522" y="3263072"/>
                    <a:pt x="8401081" y="3256734"/>
                    <a:pt x="8463309" y="3260960"/>
                  </a:cubicBezTo>
                  <a:cubicBezTo>
                    <a:pt x="8472199" y="3260960"/>
                    <a:pt x="8489978" y="3263072"/>
                    <a:pt x="8498868" y="3260960"/>
                  </a:cubicBezTo>
                  <a:cubicBezTo>
                    <a:pt x="8543316" y="3256734"/>
                    <a:pt x="8596655" y="3252509"/>
                    <a:pt x="8641103" y="3246171"/>
                  </a:cubicBezTo>
                  <a:cubicBezTo>
                    <a:pt x="8667772" y="3244058"/>
                    <a:pt x="8703330" y="3244058"/>
                    <a:pt x="8712221" y="3239833"/>
                  </a:cubicBezTo>
                  <a:cubicBezTo>
                    <a:pt x="8738890" y="3227157"/>
                    <a:pt x="8783338" y="3220819"/>
                    <a:pt x="8827786" y="3212369"/>
                  </a:cubicBezTo>
                  <a:cubicBezTo>
                    <a:pt x="8854455" y="3206031"/>
                    <a:pt x="8881124" y="3197581"/>
                    <a:pt x="8907794" y="3195468"/>
                  </a:cubicBezTo>
                  <a:cubicBezTo>
                    <a:pt x="8970021" y="3191243"/>
                    <a:pt x="9014470" y="3178567"/>
                    <a:pt x="9067807" y="3170116"/>
                  </a:cubicBezTo>
                  <a:cubicBezTo>
                    <a:pt x="9112256" y="3163779"/>
                    <a:pt x="9138926" y="3151103"/>
                    <a:pt x="9183374" y="3148990"/>
                  </a:cubicBezTo>
                  <a:cubicBezTo>
                    <a:pt x="9254491" y="3144765"/>
                    <a:pt x="9307829" y="3134202"/>
                    <a:pt x="9370057" y="3123639"/>
                  </a:cubicBezTo>
                  <a:cubicBezTo>
                    <a:pt x="9405616" y="3117301"/>
                    <a:pt x="9450064" y="3113076"/>
                    <a:pt x="9494512" y="3115188"/>
                  </a:cubicBezTo>
                  <a:cubicBezTo>
                    <a:pt x="9521181" y="3117301"/>
                    <a:pt x="9556740" y="3115188"/>
                    <a:pt x="9574520" y="3113076"/>
                  </a:cubicBezTo>
                  <a:cubicBezTo>
                    <a:pt x="9610078" y="3108850"/>
                    <a:pt x="9645637" y="3102512"/>
                    <a:pt x="9681196" y="3098287"/>
                  </a:cubicBezTo>
                  <a:cubicBezTo>
                    <a:pt x="9707865" y="3094062"/>
                    <a:pt x="9734533" y="3089837"/>
                    <a:pt x="9761203" y="3089837"/>
                  </a:cubicBezTo>
                  <a:cubicBezTo>
                    <a:pt x="9850100" y="3087724"/>
                    <a:pt x="9921217" y="3083499"/>
                    <a:pt x="9965665" y="3062372"/>
                  </a:cubicBezTo>
                  <a:cubicBezTo>
                    <a:pt x="9983445" y="3053922"/>
                    <a:pt x="10072342" y="3043359"/>
                    <a:pt x="10107901" y="3047584"/>
                  </a:cubicBezTo>
                  <a:cubicBezTo>
                    <a:pt x="10170129" y="3053922"/>
                    <a:pt x="10214577" y="3049697"/>
                    <a:pt x="10250135" y="3037021"/>
                  </a:cubicBezTo>
                  <a:cubicBezTo>
                    <a:pt x="10276804" y="3030683"/>
                    <a:pt x="10312363" y="3032796"/>
                    <a:pt x="10339032" y="3037021"/>
                  </a:cubicBezTo>
                  <a:cubicBezTo>
                    <a:pt x="10356812" y="3041246"/>
                    <a:pt x="10374591" y="3043359"/>
                    <a:pt x="10392370" y="3043359"/>
                  </a:cubicBezTo>
                  <a:cubicBezTo>
                    <a:pt x="10454598" y="3045472"/>
                    <a:pt x="10525715" y="3043359"/>
                    <a:pt x="10587943" y="3045472"/>
                  </a:cubicBezTo>
                  <a:cubicBezTo>
                    <a:pt x="10641282" y="3047584"/>
                    <a:pt x="10694620" y="3043359"/>
                    <a:pt x="10730179" y="3034908"/>
                  </a:cubicBezTo>
                  <a:cubicBezTo>
                    <a:pt x="10765736" y="3026458"/>
                    <a:pt x="10792406" y="3026458"/>
                    <a:pt x="10845744" y="3030683"/>
                  </a:cubicBezTo>
                  <a:cubicBezTo>
                    <a:pt x="10890192" y="3034908"/>
                    <a:pt x="10925751" y="3045472"/>
                    <a:pt x="10987979" y="3043359"/>
                  </a:cubicBezTo>
                  <a:cubicBezTo>
                    <a:pt x="11041317" y="3041246"/>
                    <a:pt x="11103545" y="3047584"/>
                    <a:pt x="11165772" y="3041246"/>
                  </a:cubicBezTo>
                  <a:lnTo>
                    <a:pt x="11201331" y="3041246"/>
                  </a:lnTo>
                  <a:cubicBezTo>
                    <a:pt x="11254669" y="3045472"/>
                    <a:pt x="11308008" y="3047584"/>
                    <a:pt x="11352456" y="3058147"/>
                  </a:cubicBezTo>
                  <a:cubicBezTo>
                    <a:pt x="11405793" y="3068710"/>
                    <a:pt x="11414684" y="2990543"/>
                    <a:pt x="11468022" y="2998994"/>
                  </a:cubicBezTo>
                  <a:cubicBezTo>
                    <a:pt x="11548029" y="3011669"/>
                    <a:pt x="11530250" y="2998994"/>
                    <a:pt x="11610256" y="3009557"/>
                  </a:cubicBezTo>
                  <a:cubicBezTo>
                    <a:pt x="11672484" y="3015895"/>
                    <a:pt x="11645816" y="2992656"/>
                    <a:pt x="11716933" y="2996881"/>
                  </a:cubicBezTo>
                  <a:cubicBezTo>
                    <a:pt x="11725823" y="2996881"/>
                    <a:pt x="11832498" y="3013782"/>
                    <a:pt x="11832498" y="3011669"/>
                  </a:cubicBezTo>
                  <a:cubicBezTo>
                    <a:pt x="11876947" y="3005331"/>
                    <a:pt x="11921395" y="2941953"/>
                    <a:pt x="11965844" y="2944065"/>
                  </a:cubicBezTo>
                  <a:cubicBezTo>
                    <a:pt x="12054741" y="2950403"/>
                    <a:pt x="12134748" y="2946178"/>
                    <a:pt x="12214755" y="2937728"/>
                  </a:cubicBezTo>
                  <a:cubicBezTo>
                    <a:pt x="12259203" y="2933502"/>
                    <a:pt x="12330321" y="2918714"/>
                    <a:pt x="12365879" y="2925052"/>
                  </a:cubicBezTo>
                  <a:cubicBezTo>
                    <a:pt x="12428107" y="2935615"/>
                    <a:pt x="12490336" y="2939840"/>
                    <a:pt x="12561452" y="2941953"/>
                  </a:cubicBezTo>
                  <a:cubicBezTo>
                    <a:pt x="12570342" y="2941953"/>
                    <a:pt x="12579233" y="2944065"/>
                    <a:pt x="12588121" y="2946178"/>
                  </a:cubicBezTo>
                  <a:cubicBezTo>
                    <a:pt x="12614791" y="2954628"/>
                    <a:pt x="12739246" y="2931390"/>
                    <a:pt x="12765915" y="2939840"/>
                  </a:cubicBezTo>
                  <a:cubicBezTo>
                    <a:pt x="12801475" y="2952516"/>
                    <a:pt x="12837032" y="2965192"/>
                    <a:pt x="12872591" y="2975755"/>
                  </a:cubicBezTo>
                  <a:cubicBezTo>
                    <a:pt x="12890372" y="2979980"/>
                    <a:pt x="12917039" y="2982093"/>
                    <a:pt x="12925929" y="2986318"/>
                  </a:cubicBezTo>
                  <a:cubicBezTo>
                    <a:pt x="12934819" y="2996881"/>
                    <a:pt x="12952599" y="3001106"/>
                    <a:pt x="12997047" y="3001106"/>
                  </a:cubicBezTo>
                  <a:cubicBezTo>
                    <a:pt x="13023716" y="3001106"/>
                    <a:pt x="13050385" y="3003219"/>
                    <a:pt x="13068165" y="3007444"/>
                  </a:cubicBezTo>
                  <a:cubicBezTo>
                    <a:pt x="13112613" y="3013782"/>
                    <a:pt x="13148172" y="3020120"/>
                    <a:pt x="13183730" y="3026458"/>
                  </a:cubicBezTo>
                  <a:cubicBezTo>
                    <a:pt x="13228178" y="3032796"/>
                    <a:pt x="13272627" y="3039134"/>
                    <a:pt x="13290407" y="3049697"/>
                  </a:cubicBezTo>
                  <a:cubicBezTo>
                    <a:pt x="13299296" y="3053922"/>
                    <a:pt x="13308186" y="3056035"/>
                    <a:pt x="13317075" y="3058147"/>
                  </a:cubicBezTo>
                  <a:cubicBezTo>
                    <a:pt x="13352634" y="3066598"/>
                    <a:pt x="13388193" y="3072935"/>
                    <a:pt x="13423752" y="3081386"/>
                  </a:cubicBezTo>
                  <a:cubicBezTo>
                    <a:pt x="13477090" y="3091949"/>
                    <a:pt x="13521539" y="3104625"/>
                    <a:pt x="13574877" y="3115188"/>
                  </a:cubicBezTo>
                  <a:cubicBezTo>
                    <a:pt x="13592655" y="3117301"/>
                    <a:pt x="13610434" y="3121526"/>
                    <a:pt x="13628214" y="3123639"/>
                  </a:cubicBezTo>
                  <a:cubicBezTo>
                    <a:pt x="13663773" y="3127864"/>
                    <a:pt x="13699331" y="3132089"/>
                    <a:pt x="13726001" y="3138427"/>
                  </a:cubicBezTo>
                  <a:cubicBezTo>
                    <a:pt x="13752670" y="3144765"/>
                    <a:pt x="13877125" y="3106738"/>
                    <a:pt x="13894905" y="3115188"/>
                  </a:cubicBezTo>
                  <a:cubicBezTo>
                    <a:pt x="13894905" y="3117301"/>
                    <a:pt x="13903794" y="3117301"/>
                    <a:pt x="13912685" y="3117301"/>
                  </a:cubicBezTo>
                  <a:cubicBezTo>
                    <a:pt x="13966022" y="3127864"/>
                    <a:pt x="14019361" y="3123639"/>
                    <a:pt x="14072697" y="3119414"/>
                  </a:cubicBezTo>
                  <a:cubicBezTo>
                    <a:pt x="14090479" y="3117301"/>
                    <a:pt x="14108258" y="3115188"/>
                    <a:pt x="14117146" y="3117301"/>
                  </a:cubicBezTo>
                  <a:cubicBezTo>
                    <a:pt x="14179375" y="3123639"/>
                    <a:pt x="14223825" y="3138427"/>
                    <a:pt x="14303830" y="3140540"/>
                  </a:cubicBezTo>
                  <a:cubicBezTo>
                    <a:pt x="14303830" y="3140540"/>
                    <a:pt x="14312720" y="3140540"/>
                    <a:pt x="14312720" y="3142652"/>
                  </a:cubicBezTo>
                  <a:cubicBezTo>
                    <a:pt x="14330500" y="3155328"/>
                    <a:pt x="14383836" y="3155328"/>
                    <a:pt x="14428285" y="3157441"/>
                  </a:cubicBezTo>
                  <a:cubicBezTo>
                    <a:pt x="14454955" y="3157441"/>
                    <a:pt x="14481624" y="3159553"/>
                    <a:pt x="14499403" y="3161666"/>
                  </a:cubicBezTo>
                  <a:cubicBezTo>
                    <a:pt x="14552742" y="3168004"/>
                    <a:pt x="14606079" y="3176454"/>
                    <a:pt x="14668307" y="3180680"/>
                  </a:cubicBezTo>
                  <a:cubicBezTo>
                    <a:pt x="14748315" y="3187018"/>
                    <a:pt x="14828321" y="3191243"/>
                    <a:pt x="14890550" y="3201806"/>
                  </a:cubicBezTo>
                  <a:cubicBezTo>
                    <a:pt x="14899439" y="3201806"/>
                    <a:pt x="14908328" y="3201806"/>
                    <a:pt x="14908328" y="3203919"/>
                  </a:cubicBezTo>
                  <a:cubicBezTo>
                    <a:pt x="14934998" y="3208144"/>
                    <a:pt x="14979447" y="3210256"/>
                    <a:pt x="14997225" y="3216594"/>
                  </a:cubicBezTo>
                  <a:cubicBezTo>
                    <a:pt x="15023895" y="3229270"/>
                    <a:pt x="15095012" y="3227157"/>
                    <a:pt x="15130571" y="3237720"/>
                  </a:cubicBezTo>
                  <a:lnTo>
                    <a:pt x="15139460" y="3237720"/>
                  </a:lnTo>
                  <a:cubicBezTo>
                    <a:pt x="15175019" y="3237720"/>
                    <a:pt x="15210578" y="3239833"/>
                    <a:pt x="15255025" y="3239833"/>
                  </a:cubicBezTo>
                  <a:cubicBezTo>
                    <a:pt x="15272805" y="3237720"/>
                    <a:pt x="15299475" y="3233495"/>
                    <a:pt x="15317254" y="3233495"/>
                  </a:cubicBezTo>
                  <a:cubicBezTo>
                    <a:pt x="15397261" y="3239833"/>
                    <a:pt x="15477267" y="3239833"/>
                    <a:pt x="15530607" y="3222932"/>
                  </a:cubicBezTo>
                  <a:cubicBezTo>
                    <a:pt x="15539496" y="3220819"/>
                    <a:pt x="15557276" y="3220819"/>
                    <a:pt x="15575055" y="3220819"/>
                  </a:cubicBezTo>
                  <a:lnTo>
                    <a:pt x="15646173" y="3220819"/>
                  </a:lnTo>
                  <a:cubicBezTo>
                    <a:pt x="15726179" y="3216594"/>
                    <a:pt x="15797297" y="3212369"/>
                    <a:pt x="15877303" y="3210256"/>
                  </a:cubicBezTo>
                  <a:cubicBezTo>
                    <a:pt x="15912862" y="3208144"/>
                    <a:pt x="15957311" y="3212369"/>
                    <a:pt x="15992870" y="3214482"/>
                  </a:cubicBezTo>
                  <a:cubicBezTo>
                    <a:pt x="16028428" y="3216594"/>
                    <a:pt x="16063988" y="3216594"/>
                    <a:pt x="16099546" y="3216594"/>
                  </a:cubicBezTo>
                  <a:cubicBezTo>
                    <a:pt x="16143994" y="3216594"/>
                    <a:pt x="16179553" y="3212369"/>
                    <a:pt x="16224002" y="3212369"/>
                  </a:cubicBezTo>
                  <a:cubicBezTo>
                    <a:pt x="16259561" y="3210256"/>
                    <a:pt x="16304009" y="3210256"/>
                    <a:pt x="16339567" y="3208144"/>
                  </a:cubicBezTo>
                  <a:cubicBezTo>
                    <a:pt x="16419574" y="3203919"/>
                    <a:pt x="16490692" y="3199693"/>
                    <a:pt x="16570698" y="3197581"/>
                  </a:cubicBezTo>
                  <a:cubicBezTo>
                    <a:pt x="16624038" y="3125751"/>
                    <a:pt x="16615147" y="3041246"/>
                    <a:pt x="16615147" y="2954628"/>
                  </a:cubicBezTo>
                  <a:close/>
                </a:path>
              </a:pathLst>
            </a:custGeom>
            <a:blipFill>
              <a:blip r:embed="rId3"/>
              <a:stretch>
                <a:fillRect t="-646876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33204" y="8910125"/>
            <a:ext cx="17854796" cy="875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2"/>
              </a:lnSpc>
              <a:spcBef>
                <a:spcPct val="0"/>
              </a:spcBef>
            </a:pPr>
            <a:r>
              <a:rPr lang="en-US" sz="2830" b="1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A rendezők legnagyobb feladata az volt, hogy megteremtsék e két véglet szintézisét, figyelembe véve saját koruk társadalmi és esztétikai elvárásait.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64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99110" y="4901954"/>
            <a:ext cx="2763264" cy="259056"/>
          </a:xfrm>
          <a:custGeom>
            <a:avLst/>
            <a:gdLst/>
            <a:ahLst/>
            <a:cxnLst/>
            <a:rect l="l" t="t" r="r" b="b"/>
            <a:pathLst>
              <a:path w="2763264" h="259056">
                <a:moveTo>
                  <a:pt x="0" y="0"/>
                </a:moveTo>
                <a:lnTo>
                  <a:pt x="2763264" y="0"/>
                </a:lnTo>
                <a:lnTo>
                  <a:pt x="2763264" y="259056"/>
                </a:lnTo>
                <a:lnTo>
                  <a:pt x="0" y="25905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7474731" y="4901954"/>
            <a:ext cx="2763264" cy="259056"/>
          </a:xfrm>
          <a:custGeom>
            <a:avLst/>
            <a:gdLst/>
            <a:ahLst/>
            <a:cxnLst/>
            <a:rect l="l" t="t" r="r" b="b"/>
            <a:pathLst>
              <a:path w="2763264" h="259056">
                <a:moveTo>
                  <a:pt x="0" y="0"/>
                </a:moveTo>
                <a:lnTo>
                  <a:pt x="2763264" y="0"/>
                </a:lnTo>
                <a:lnTo>
                  <a:pt x="2763264" y="259056"/>
                </a:lnTo>
                <a:lnTo>
                  <a:pt x="0" y="25905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12948858" y="4901954"/>
            <a:ext cx="2763264" cy="259056"/>
          </a:xfrm>
          <a:custGeom>
            <a:avLst/>
            <a:gdLst/>
            <a:ahLst/>
            <a:cxnLst/>
            <a:rect l="l" t="t" r="r" b="b"/>
            <a:pathLst>
              <a:path w="2763264" h="259056">
                <a:moveTo>
                  <a:pt x="0" y="0"/>
                </a:moveTo>
                <a:lnTo>
                  <a:pt x="2763264" y="0"/>
                </a:lnTo>
                <a:lnTo>
                  <a:pt x="2763264" y="259056"/>
                </a:lnTo>
                <a:lnTo>
                  <a:pt x="0" y="25905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5" name="Group 5"/>
          <p:cNvGrpSpPr/>
          <p:nvPr/>
        </p:nvGrpSpPr>
        <p:grpSpPr>
          <a:xfrm>
            <a:off x="-274174" y="-666528"/>
            <a:ext cx="10755978" cy="2165210"/>
            <a:chOff x="0" y="0"/>
            <a:chExt cx="16623705" cy="3346401"/>
          </a:xfrm>
        </p:grpSpPr>
        <p:sp>
          <p:nvSpPr>
            <p:cNvPr id="6" name="Freeform 6"/>
            <p:cNvSpPr/>
            <p:nvPr/>
          </p:nvSpPr>
          <p:spPr>
            <a:xfrm>
              <a:off x="-333" y="-1176"/>
              <a:ext cx="16615703" cy="3339127"/>
            </a:xfrm>
            <a:custGeom>
              <a:avLst/>
              <a:gdLst/>
              <a:ahLst/>
              <a:cxnLst/>
              <a:rect l="l" t="t" r="r" b="b"/>
              <a:pathLst>
                <a:path w="16615703" h="3339127">
                  <a:moveTo>
                    <a:pt x="16615147" y="2954628"/>
                  </a:moveTo>
                  <a:cubicBezTo>
                    <a:pt x="16606257" y="2120141"/>
                    <a:pt x="16499582" y="991998"/>
                    <a:pt x="16499582" y="159623"/>
                  </a:cubicBezTo>
                  <a:cubicBezTo>
                    <a:pt x="16499582" y="146947"/>
                    <a:pt x="16508471" y="134271"/>
                    <a:pt x="16508471" y="123708"/>
                  </a:cubicBezTo>
                  <a:cubicBezTo>
                    <a:pt x="16499582" y="121596"/>
                    <a:pt x="16490692" y="121596"/>
                    <a:pt x="16481803" y="119483"/>
                  </a:cubicBezTo>
                  <a:cubicBezTo>
                    <a:pt x="16481803" y="119483"/>
                    <a:pt x="16472912" y="121596"/>
                    <a:pt x="16472912" y="123708"/>
                  </a:cubicBezTo>
                  <a:cubicBezTo>
                    <a:pt x="16455133" y="134271"/>
                    <a:pt x="16419574" y="134271"/>
                    <a:pt x="16384015" y="134271"/>
                  </a:cubicBezTo>
                  <a:cubicBezTo>
                    <a:pt x="16339567" y="132159"/>
                    <a:pt x="16295118" y="121596"/>
                    <a:pt x="16241780" y="125821"/>
                  </a:cubicBezTo>
                  <a:cubicBezTo>
                    <a:pt x="16224002" y="127934"/>
                    <a:pt x="16188443" y="123708"/>
                    <a:pt x="16179553" y="119483"/>
                  </a:cubicBezTo>
                  <a:cubicBezTo>
                    <a:pt x="16152884" y="111033"/>
                    <a:pt x="16117324" y="111033"/>
                    <a:pt x="16081767" y="115258"/>
                  </a:cubicBezTo>
                  <a:cubicBezTo>
                    <a:pt x="16063988" y="117370"/>
                    <a:pt x="16046208" y="115258"/>
                    <a:pt x="16028428" y="115258"/>
                  </a:cubicBezTo>
                  <a:cubicBezTo>
                    <a:pt x="16001759" y="115258"/>
                    <a:pt x="15966200" y="113145"/>
                    <a:pt x="15939531" y="111033"/>
                  </a:cubicBezTo>
                  <a:cubicBezTo>
                    <a:pt x="15930643" y="111033"/>
                    <a:pt x="15912862" y="108920"/>
                    <a:pt x="15903973" y="108920"/>
                  </a:cubicBezTo>
                  <a:cubicBezTo>
                    <a:pt x="15877303" y="106807"/>
                    <a:pt x="15850634" y="100469"/>
                    <a:pt x="15823966" y="108920"/>
                  </a:cubicBezTo>
                  <a:cubicBezTo>
                    <a:pt x="15823966" y="108920"/>
                    <a:pt x="15806185" y="108920"/>
                    <a:pt x="15797297" y="106807"/>
                  </a:cubicBezTo>
                  <a:cubicBezTo>
                    <a:pt x="15788407" y="102582"/>
                    <a:pt x="15779519" y="96244"/>
                    <a:pt x="15770628" y="92019"/>
                  </a:cubicBezTo>
                  <a:cubicBezTo>
                    <a:pt x="15752849" y="85681"/>
                    <a:pt x="15752849" y="75118"/>
                    <a:pt x="15726179" y="70893"/>
                  </a:cubicBezTo>
                  <a:cubicBezTo>
                    <a:pt x="15708401" y="68780"/>
                    <a:pt x="15699510" y="66667"/>
                    <a:pt x="15690622" y="62442"/>
                  </a:cubicBezTo>
                  <a:cubicBezTo>
                    <a:pt x="15690622" y="60330"/>
                    <a:pt x="15672840" y="58217"/>
                    <a:pt x="15672840" y="56104"/>
                  </a:cubicBezTo>
                  <a:lnTo>
                    <a:pt x="15646173" y="49766"/>
                  </a:lnTo>
                  <a:cubicBezTo>
                    <a:pt x="15637282" y="45541"/>
                    <a:pt x="15628393" y="39203"/>
                    <a:pt x="15610613" y="37091"/>
                  </a:cubicBezTo>
                  <a:cubicBezTo>
                    <a:pt x="15575055" y="30753"/>
                    <a:pt x="15566164" y="22302"/>
                    <a:pt x="15583945" y="11739"/>
                  </a:cubicBezTo>
                  <a:cubicBezTo>
                    <a:pt x="15557276" y="9627"/>
                    <a:pt x="15539496" y="5401"/>
                    <a:pt x="15512828" y="5401"/>
                  </a:cubicBezTo>
                  <a:cubicBezTo>
                    <a:pt x="15406151" y="7514"/>
                    <a:pt x="15290586" y="11739"/>
                    <a:pt x="15183909" y="13852"/>
                  </a:cubicBezTo>
                  <a:cubicBezTo>
                    <a:pt x="15166130" y="13852"/>
                    <a:pt x="15139460" y="15964"/>
                    <a:pt x="15130571" y="18077"/>
                  </a:cubicBezTo>
                  <a:cubicBezTo>
                    <a:pt x="15059453" y="28640"/>
                    <a:pt x="14988336" y="20190"/>
                    <a:pt x="14917218" y="18077"/>
                  </a:cubicBezTo>
                  <a:cubicBezTo>
                    <a:pt x="14863880" y="18077"/>
                    <a:pt x="14810542" y="11739"/>
                    <a:pt x="14757204" y="9627"/>
                  </a:cubicBezTo>
                  <a:cubicBezTo>
                    <a:pt x="14694976" y="7514"/>
                    <a:pt x="14641638" y="9627"/>
                    <a:pt x="14579411" y="7514"/>
                  </a:cubicBezTo>
                  <a:cubicBezTo>
                    <a:pt x="14570521" y="7514"/>
                    <a:pt x="14561630" y="5401"/>
                    <a:pt x="14552742" y="3289"/>
                  </a:cubicBezTo>
                  <a:cubicBezTo>
                    <a:pt x="14534962" y="-1364"/>
                    <a:pt x="14499403" y="-94"/>
                    <a:pt x="14481624" y="1176"/>
                  </a:cubicBezTo>
                  <a:cubicBezTo>
                    <a:pt x="14454955" y="5401"/>
                    <a:pt x="14446065" y="11739"/>
                    <a:pt x="14428285" y="18077"/>
                  </a:cubicBezTo>
                  <a:cubicBezTo>
                    <a:pt x="14383836" y="20190"/>
                    <a:pt x="14321609" y="22302"/>
                    <a:pt x="14277161" y="28640"/>
                  </a:cubicBezTo>
                  <a:cubicBezTo>
                    <a:pt x="14241603" y="32865"/>
                    <a:pt x="14223825" y="34978"/>
                    <a:pt x="14197155" y="30753"/>
                  </a:cubicBezTo>
                  <a:lnTo>
                    <a:pt x="14188264" y="32865"/>
                  </a:lnTo>
                  <a:cubicBezTo>
                    <a:pt x="14206043" y="37091"/>
                    <a:pt x="14214934" y="43429"/>
                    <a:pt x="14232712" y="47654"/>
                  </a:cubicBezTo>
                  <a:cubicBezTo>
                    <a:pt x="14206043" y="49766"/>
                    <a:pt x="14170485" y="53992"/>
                    <a:pt x="14152706" y="51879"/>
                  </a:cubicBezTo>
                  <a:cubicBezTo>
                    <a:pt x="14108258" y="49766"/>
                    <a:pt x="14090479" y="53992"/>
                    <a:pt x="14054919" y="58217"/>
                  </a:cubicBezTo>
                  <a:cubicBezTo>
                    <a:pt x="14019361" y="64555"/>
                    <a:pt x="13974913" y="68780"/>
                    <a:pt x="13939353" y="73005"/>
                  </a:cubicBezTo>
                  <a:cubicBezTo>
                    <a:pt x="13930464" y="73005"/>
                    <a:pt x="13921573" y="73005"/>
                    <a:pt x="13912685" y="70893"/>
                  </a:cubicBezTo>
                  <a:cubicBezTo>
                    <a:pt x="13903794" y="70893"/>
                    <a:pt x="13894905" y="68780"/>
                    <a:pt x="13894905" y="68780"/>
                  </a:cubicBezTo>
                  <a:cubicBezTo>
                    <a:pt x="13850457" y="73005"/>
                    <a:pt x="13806008" y="77231"/>
                    <a:pt x="13761560" y="73005"/>
                  </a:cubicBezTo>
                  <a:cubicBezTo>
                    <a:pt x="13752670" y="73005"/>
                    <a:pt x="13752670" y="75118"/>
                    <a:pt x="13743779" y="75118"/>
                  </a:cubicBezTo>
                  <a:cubicBezTo>
                    <a:pt x="13690443" y="79343"/>
                    <a:pt x="13654884" y="94132"/>
                    <a:pt x="13583766" y="94132"/>
                  </a:cubicBezTo>
                  <a:cubicBezTo>
                    <a:pt x="13530428" y="94132"/>
                    <a:pt x="13477090" y="104695"/>
                    <a:pt x="13423752" y="104695"/>
                  </a:cubicBezTo>
                  <a:cubicBezTo>
                    <a:pt x="13361524" y="106807"/>
                    <a:pt x="13308186" y="111033"/>
                    <a:pt x="13254848" y="117370"/>
                  </a:cubicBezTo>
                  <a:cubicBezTo>
                    <a:pt x="13237069" y="119483"/>
                    <a:pt x="13219289" y="119483"/>
                    <a:pt x="13210400" y="119483"/>
                  </a:cubicBezTo>
                  <a:cubicBezTo>
                    <a:pt x="13165951" y="115258"/>
                    <a:pt x="13139281" y="121596"/>
                    <a:pt x="13121503" y="127934"/>
                  </a:cubicBezTo>
                  <a:cubicBezTo>
                    <a:pt x="13077054" y="142722"/>
                    <a:pt x="13005936" y="146947"/>
                    <a:pt x="12943709" y="151173"/>
                  </a:cubicBezTo>
                  <a:cubicBezTo>
                    <a:pt x="12863702" y="155398"/>
                    <a:pt x="12783694" y="157510"/>
                    <a:pt x="12703688" y="159623"/>
                  </a:cubicBezTo>
                  <a:cubicBezTo>
                    <a:pt x="12694797" y="159623"/>
                    <a:pt x="12685908" y="165961"/>
                    <a:pt x="12668130" y="168074"/>
                  </a:cubicBezTo>
                  <a:cubicBezTo>
                    <a:pt x="12659239" y="168074"/>
                    <a:pt x="12650349" y="165961"/>
                    <a:pt x="12650349" y="165961"/>
                  </a:cubicBezTo>
                  <a:cubicBezTo>
                    <a:pt x="12605901" y="178637"/>
                    <a:pt x="12579233" y="197650"/>
                    <a:pt x="12490336" y="195538"/>
                  </a:cubicBezTo>
                  <a:lnTo>
                    <a:pt x="12481446" y="195538"/>
                  </a:lnTo>
                  <a:cubicBezTo>
                    <a:pt x="12410327" y="206101"/>
                    <a:pt x="12339210" y="201876"/>
                    <a:pt x="12276983" y="197650"/>
                  </a:cubicBezTo>
                  <a:cubicBezTo>
                    <a:pt x="12259203" y="197650"/>
                    <a:pt x="12232534" y="193425"/>
                    <a:pt x="12223645" y="189200"/>
                  </a:cubicBezTo>
                  <a:cubicBezTo>
                    <a:pt x="12196976" y="176524"/>
                    <a:pt x="12125858" y="172299"/>
                    <a:pt x="12072519" y="176524"/>
                  </a:cubicBezTo>
                  <a:cubicBezTo>
                    <a:pt x="12028071" y="180749"/>
                    <a:pt x="11983622" y="182862"/>
                    <a:pt x="11939174" y="187087"/>
                  </a:cubicBezTo>
                  <a:cubicBezTo>
                    <a:pt x="11868058" y="191312"/>
                    <a:pt x="11805829" y="193425"/>
                    <a:pt x="11734713" y="184975"/>
                  </a:cubicBezTo>
                  <a:cubicBezTo>
                    <a:pt x="11663595" y="176524"/>
                    <a:pt x="11610256" y="182862"/>
                    <a:pt x="11574698" y="201876"/>
                  </a:cubicBezTo>
                  <a:cubicBezTo>
                    <a:pt x="11548029" y="214551"/>
                    <a:pt x="11476912" y="216664"/>
                    <a:pt x="11432463" y="206101"/>
                  </a:cubicBezTo>
                  <a:cubicBezTo>
                    <a:pt x="11405793" y="199763"/>
                    <a:pt x="11388015" y="201876"/>
                    <a:pt x="11361346" y="206101"/>
                  </a:cubicBezTo>
                  <a:lnTo>
                    <a:pt x="11308008" y="218777"/>
                  </a:lnTo>
                  <a:cubicBezTo>
                    <a:pt x="11299118" y="220889"/>
                    <a:pt x="11281338" y="220889"/>
                    <a:pt x="11272449" y="220889"/>
                  </a:cubicBezTo>
                  <a:lnTo>
                    <a:pt x="11219111" y="220889"/>
                  </a:lnTo>
                  <a:cubicBezTo>
                    <a:pt x="11183552" y="220889"/>
                    <a:pt x="11147993" y="218777"/>
                    <a:pt x="11112435" y="216664"/>
                  </a:cubicBezTo>
                  <a:cubicBezTo>
                    <a:pt x="11067986" y="214551"/>
                    <a:pt x="11032427" y="208213"/>
                    <a:pt x="10987979" y="206101"/>
                  </a:cubicBezTo>
                  <a:cubicBezTo>
                    <a:pt x="10916862" y="203988"/>
                    <a:pt x="10899082" y="189200"/>
                    <a:pt x="10872414" y="178637"/>
                  </a:cubicBezTo>
                  <a:cubicBezTo>
                    <a:pt x="10854633" y="172299"/>
                    <a:pt x="10819075" y="163848"/>
                    <a:pt x="10783517" y="165961"/>
                  </a:cubicBezTo>
                  <a:cubicBezTo>
                    <a:pt x="10747958" y="170186"/>
                    <a:pt x="10712399" y="165961"/>
                    <a:pt x="10685730" y="163848"/>
                  </a:cubicBezTo>
                  <a:cubicBezTo>
                    <a:pt x="10676839" y="163848"/>
                    <a:pt x="10659061" y="161736"/>
                    <a:pt x="10650171" y="161736"/>
                  </a:cubicBezTo>
                  <a:cubicBezTo>
                    <a:pt x="10587943" y="157510"/>
                    <a:pt x="10543495" y="165961"/>
                    <a:pt x="10499046" y="176524"/>
                  </a:cubicBezTo>
                  <a:lnTo>
                    <a:pt x="10463488" y="184975"/>
                  </a:lnTo>
                  <a:cubicBezTo>
                    <a:pt x="10454598" y="187087"/>
                    <a:pt x="10454598" y="191312"/>
                    <a:pt x="10445709" y="193425"/>
                  </a:cubicBezTo>
                  <a:cubicBezTo>
                    <a:pt x="10392370" y="203988"/>
                    <a:pt x="10339032" y="199763"/>
                    <a:pt x="10276804" y="193425"/>
                  </a:cubicBezTo>
                  <a:cubicBezTo>
                    <a:pt x="10223466" y="187087"/>
                    <a:pt x="10161238" y="193425"/>
                    <a:pt x="10143459" y="206101"/>
                  </a:cubicBezTo>
                  <a:cubicBezTo>
                    <a:pt x="10134569" y="214551"/>
                    <a:pt x="10125680" y="220889"/>
                    <a:pt x="10081232" y="225114"/>
                  </a:cubicBezTo>
                  <a:cubicBezTo>
                    <a:pt x="10036783" y="231452"/>
                    <a:pt x="9983445" y="235678"/>
                    <a:pt x="9974555" y="250466"/>
                  </a:cubicBezTo>
                  <a:cubicBezTo>
                    <a:pt x="9974555" y="252579"/>
                    <a:pt x="9965665" y="254691"/>
                    <a:pt x="9956776" y="254691"/>
                  </a:cubicBezTo>
                  <a:cubicBezTo>
                    <a:pt x="9930107" y="256804"/>
                    <a:pt x="9912327" y="258916"/>
                    <a:pt x="9885659" y="261029"/>
                  </a:cubicBezTo>
                  <a:lnTo>
                    <a:pt x="9805652" y="261029"/>
                  </a:lnTo>
                  <a:cubicBezTo>
                    <a:pt x="9752314" y="258916"/>
                    <a:pt x="9698975" y="254691"/>
                    <a:pt x="9645637" y="252579"/>
                  </a:cubicBezTo>
                  <a:cubicBezTo>
                    <a:pt x="9583409" y="250466"/>
                    <a:pt x="9530071" y="258916"/>
                    <a:pt x="9467843" y="261029"/>
                  </a:cubicBezTo>
                  <a:lnTo>
                    <a:pt x="9458954" y="263142"/>
                  </a:lnTo>
                  <a:cubicBezTo>
                    <a:pt x="9441175" y="269480"/>
                    <a:pt x="9414506" y="267367"/>
                    <a:pt x="9396726" y="263142"/>
                  </a:cubicBezTo>
                  <a:cubicBezTo>
                    <a:pt x="9361167" y="254691"/>
                    <a:pt x="9298939" y="252579"/>
                    <a:pt x="9254491" y="256804"/>
                  </a:cubicBezTo>
                  <a:cubicBezTo>
                    <a:pt x="9201153" y="263142"/>
                    <a:pt x="9147815" y="267367"/>
                    <a:pt x="9094477" y="271592"/>
                  </a:cubicBezTo>
                  <a:cubicBezTo>
                    <a:pt x="9076697" y="271592"/>
                    <a:pt x="9058918" y="269480"/>
                    <a:pt x="9050029" y="269480"/>
                  </a:cubicBezTo>
                  <a:cubicBezTo>
                    <a:pt x="9032248" y="269480"/>
                    <a:pt x="9005580" y="267367"/>
                    <a:pt x="8996691" y="269480"/>
                  </a:cubicBezTo>
                  <a:cubicBezTo>
                    <a:pt x="8925573" y="282155"/>
                    <a:pt x="8854455" y="277930"/>
                    <a:pt x="8792227" y="269480"/>
                  </a:cubicBezTo>
                  <a:cubicBezTo>
                    <a:pt x="8756669" y="265254"/>
                    <a:pt x="8703330" y="261029"/>
                    <a:pt x="8685552" y="248353"/>
                  </a:cubicBezTo>
                  <a:cubicBezTo>
                    <a:pt x="8676662" y="239903"/>
                    <a:pt x="8641103" y="231452"/>
                    <a:pt x="8614434" y="225114"/>
                  </a:cubicBezTo>
                  <a:cubicBezTo>
                    <a:pt x="8569986" y="214551"/>
                    <a:pt x="8525537" y="199763"/>
                    <a:pt x="8445530" y="199763"/>
                  </a:cubicBezTo>
                  <a:cubicBezTo>
                    <a:pt x="8427751" y="199763"/>
                    <a:pt x="8409971" y="191312"/>
                    <a:pt x="8401081" y="193425"/>
                  </a:cubicBezTo>
                  <a:cubicBezTo>
                    <a:pt x="8365522" y="195538"/>
                    <a:pt x="8365522" y="191312"/>
                    <a:pt x="8347744" y="187087"/>
                  </a:cubicBezTo>
                  <a:cubicBezTo>
                    <a:pt x="8329964" y="182862"/>
                    <a:pt x="8303295" y="178637"/>
                    <a:pt x="8285516" y="172299"/>
                  </a:cubicBezTo>
                  <a:cubicBezTo>
                    <a:pt x="8258847" y="163848"/>
                    <a:pt x="8232177" y="153285"/>
                    <a:pt x="8205509" y="144835"/>
                  </a:cubicBezTo>
                  <a:cubicBezTo>
                    <a:pt x="8178839" y="136384"/>
                    <a:pt x="8161060" y="125821"/>
                    <a:pt x="8134391" y="117370"/>
                  </a:cubicBezTo>
                  <a:cubicBezTo>
                    <a:pt x="8125501" y="115258"/>
                    <a:pt x="8098832" y="113145"/>
                    <a:pt x="8089942" y="115258"/>
                  </a:cubicBezTo>
                  <a:lnTo>
                    <a:pt x="7983267" y="127934"/>
                  </a:lnTo>
                  <a:cubicBezTo>
                    <a:pt x="7965487" y="130046"/>
                    <a:pt x="7956598" y="134271"/>
                    <a:pt x="7947708" y="138497"/>
                  </a:cubicBezTo>
                  <a:lnTo>
                    <a:pt x="7938818" y="136384"/>
                  </a:lnTo>
                  <a:cubicBezTo>
                    <a:pt x="7947708" y="130046"/>
                    <a:pt x="7956598" y="123708"/>
                    <a:pt x="7965487" y="121596"/>
                  </a:cubicBezTo>
                  <a:lnTo>
                    <a:pt x="7858811" y="115258"/>
                  </a:lnTo>
                  <a:cubicBezTo>
                    <a:pt x="7832142" y="113145"/>
                    <a:pt x="7787693" y="113145"/>
                    <a:pt x="7769915" y="113145"/>
                  </a:cubicBezTo>
                  <a:lnTo>
                    <a:pt x="7627679" y="113145"/>
                  </a:lnTo>
                  <a:cubicBezTo>
                    <a:pt x="7574341" y="113145"/>
                    <a:pt x="7529893" y="111033"/>
                    <a:pt x="7476554" y="113145"/>
                  </a:cubicBezTo>
                  <a:cubicBezTo>
                    <a:pt x="7440996" y="115258"/>
                    <a:pt x="7414327" y="111033"/>
                    <a:pt x="7387657" y="106807"/>
                  </a:cubicBezTo>
                  <a:cubicBezTo>
                    <a:pt x="7316541" y="94132"/>
                    <a:pt x="7245423" y="79343"/>
                    <a:pt x="7147636" y="85681"/>
                  </a:cubicBezTo>
                  <a:cubicBezTo>
                    <a:pt x="7138747" y="85681"/>
                    <a:pt x="7120967" y="83568"/>
                    <a:pt x="7112078" y="81456"/>
                  </a:cubicBezTo>
                  <a:cubicBezTo>
                    <a:pt x="7085409" y="79343"/>
                    <a:pt x="7067630" y="75118"/>
                    <a:pt x="7032070" y="70893"/>
                  </a:cubicBezTo>
                  <a:cubicBezTo>
                    <a:pt x="7032070" y="77231"/>
                    <a:pt x="7032070" y="79343"/>
                    <a:pt x="7040961" y="83568"/>
                  </a:cubicBezTo>
                  <a:cubicBezTo>
                    <a:pt x="7023181" y="87794"/>
                    <a:pt x="7014291" y="85681"/>
                    <a:pt x="7005402" y="83568"/>
                  </a:cubicBezTo>
                  <a:cubicBezTo>
                    <a:pt x="6996512" y="85681"/>
                    <a:pt x="6987622" y="89906"/>
                    <a:pt x="6978733" y="89906"/>
                  </a:cubicBezTo>
                  <a:cubicBezTo>
                    <a:pt x="6934284" y="94132"/>
                    <a:pt x="6889836" y="96244"/>
                    <a:pt x="6845387" y="100469"/>
                  </a:cubicBezTo>
                  <a:cubicBezTo>
                    <a:pt x="6827608" y="102582"/>
                    <a:pt x="6809828" y="104695"/>
                    <a:pt x="6800939" y="106807"/>
                  </a:cubicBezTo>
                  <a:cubicBezTo>
                    <a:pt x="6765380" y="113145"/>
                    <a:pt x="6738712" y="123708"/>
                    <a:pt x="6676483" y="121596"/>
                  </a:cubicBezTo>
                  <a:cubicBezTo>
                    <a:pt x="6667593" y="121596"/>
                    <a:pt x="6649815" y="125821"/>
                    <a:pt x="6632034" y="125821"/>
                  </a:cubicBezTo>
                  <a:cubicBezTo>
                    <a:pt x="6614256" y="127934"/>
                    <a:pt x="6587586" y="127934"/>
                    <a:pt x="6569807" y="130046"/>
                  </a:cubicBezTo>
                  <a:lnTo>
                    <a:pt x="6552028" y="130046"/>
                  </a:lnTo>
                  <a:cubicBezTo>
                    <a:pt x="6498689" y="134271"/>
                    <a:pt x="6454241" y="138497"/>
                    <a:pt x="6400903" y="140609"/>
                  </a:cubicBezTo>
                  <a:lnTo>
                    <a:pt x="6365344" y="140609"/>
                  </a:lnTo>
                  <a:cubicBezTo>
                    <a:pt x="6320896" y="140609"/>
                    <a:pt x="6285338" y="138497"/>
                    <a:pt x="6240889" y="138497"/>
                  </a:cubicBezTo>
                  <a:cubicBezTo>
                    <a:pt x="6196441" y="138497"/>
                    <a:pt x="6151992" y="142722"/>
                    <a:pt x="6107544" y="142722"/>
                  </a:cubicBezTo>
                  <a:cubicBezTo>
                    <a:pt x="6054205" y="142722"/>
                    <a:pt x="5991978" y="142722"/>
                    <a:pt x="5947529" y="134271"/>
                  </a:cubicBezTo>
                  <a:cubicBezTo>
                    <a:pt x="5938640" y="132159"/>
                    <a:pt x="5911971" y="132159"/>
                    <a:pt x="5894191" y="134271"/>
                  </a:cubicBezTo>
                  <a:cubicBezTo>
                    <a:pt x="5831963" y="136384"/>
                    <a:pt x="5769736" y="138497"/>
                    <a:pt x="5716398" y="142722"/>
                  </a:cubicBezTo>
                  <a:cubicBezTo>
                    <a:pt x="5663059" y="146947"/>
                    <a:pt x="5636391" y="142722"/>
                    <a:pt x="5618611" y="132159"/>
                  </a:cubicBezTo>
                  <a:cubicBezTo>
                    <a:pt x="5609722" y="127934"/>
                    <a:pt x="5591942" y="123708"/>
                    <a:pt x="5574163" y="119483"/>
                  </a:cubicBezTo>
                  <a:cubicBezTo>
                    <a:pt x="5547494" y="115258"/>
                    <a:pt x="5520825" y="108920"/>
                    <a:pt x="5494156" y="108920"/>
                  </a:cubicBezTo>
                  <a:cubicBezTo>
                    <a:pt x="5431928" y="108920"/>
                    <a:pt x="5396369" y="100469"/>
                    <a:pt x="5351921" y="94132"/>
                  </a:cubicBezTo>
                  <a:cubicBezTo>
                    <a:pt x="5280803" y="83568"/>
                    <a:pt x="5218575" y="70893"/>
                    <a:pt x="5129679" y="73005"/>
                  </a:cubicBezTo>
                  <a:lnTo>
                    <a:pt x="5129679" y="62442"/>
                  </a:lnTo>
                  <a:cubicBezTo>
                    <a:pt x="5147458" y="62442"/>
                    <a:pt x="5165238" y="62442"/>
                    <a:pt x="5183017" y="60330"/>
                  </a:cubicBezTo>
                  <a:cubicBezTo>
                    <a:pt x="5156348" y="56104"/>
                    <a:pt x="5156348" y="49766"/>
                    <a:pt x="5138569" y="45541"/>
                  </a:cubicBezTo>
                  <a:cubicBezTo>
                    <a:pt x="5103010" y="39203"/>
                    <a:pt x="5067451" y="37091"/>
                    <a:pt x="5031892" y="32865"/>
                  </a:cubicBezTo>
                  <a:cubicBezTo>
                    <a:pt x="5005223" y="30753"/>
                    <a:pt x="4969665" y="30753"/>
                    <a:pt x="4987444" y="41316"/>
                  </a:cubicBezTo>
                  <a:cubicBezTo>
                    <a:pt x="4942996" y="43429"/>
                    <a:pt x="4907437" y="43429"/>
                    <a:pt x="4889657" y="47654"/>
                  </a:cubicBezTo>
                  <a:cubicBezTo>
                    <a:pt x="4854099" y="53992"/>
                    <a:pt x="4818540" y="49766"/>
                    <a:pt x="4791871" y="45541"/>
                  </a:cubicBezTo>
                  <a:cubicBezTo>
                    <a:pt x="4774092" y="43429"/>
                    <a:pt x="4756312" y="41316"/>
                    <a:pt x="4738533" y="43429"/>
                  </a:cubicBezTo>
                  <a:cubicBezTo>
                    <a:pt x="4631856" y="56104"/>
                    <a:pt x="4525180" y="49766"/>
                    <a:pt x="4418504" y="49766"/>
                  </a:cubicBezTo>
                  <a:cubicBezTo>
                    <a:pt x="4400725" y="49766"/>
                    <a:pt x="4382946" y="47654"/>
                    <a:pt x="4356276" y="47654"/>
                  </a:cubicBezTo>
                  <a:cubicBezTo>
                    <a:pt x="4320718" y="45541"/>
                    <a:pt x="4294049" y="41316"/>
                    <a:pt x="4258490" y="39203"/>
                  </a:cubicBezTo>
                  <a:cubicBezTo>
                    <a:pt x="4222931" y="37091"/>
                    <a:pt x="4178483" y="34978"/>
                    <a:pt x="4142924" y="32865"/>
                  </a:cubicBezTo>
                  <a:lnTo>
                    <a:pt x="4116255" y="32865"/>
                  </a:lnTo>
                  <a:cubicBezTo>
                    <a:pt x="4054027" y="32865"/>
                    <a:pt x="3991799" y="34978"/>
                    <a:pt x="3938462" y="34978"/>
                  </a:cubicBezTo>
                  <a:cubicBezTo>
                    <a:pt x="3894013" y="34978"/>
                    <a:pt x="3849565" y="30753"/>
                    <a:pt x="3796226" y="28640"/>
                  </a:cubicBezTo>
                  <a:cubicBezTo>
                    <a:pt x="3787337" y="11739"/>
                    <a:pt x="3716219" y="15964"/>
                    <a:pt x="3671771" y="7514"/>
                  </a:cubicBezTo>
                  <a:cubicBezTo>
                    <a:pt x="3662881" y="5401"/>
                    <a:pt x="3645102" y="7514"/>
                    <a:pt x="3636212" y="7514"/>
                  </a:cubicBezTo>
                  <a:cubicBezTo>
                    <a:pt x="3582874" y="5401"/>
                    <a:pt x="3547315" y="11739"/>
                    <a:pt x="3529536" y="22302"/>
                  </a:cubicBezTo>
                  <a:cubicBezTo>
                    <a:pt x="3502867" y="32865"/>
                    <a:pt x="3431750" y="37091"/>
                    <a:pt x="3458418" y="53992"/>
                  </a:cubicBezTo>
                  <a:cubicBezTo>
                    <a:pt x="3467308" y="56104"/>
                    <a:pt x="3485088" y="58217"/>
                    <a:pt x="3493978" y="62442"/>
                  </a:cubicBezTo>
                  <a:cubicBezTo>
                    <a:pt x="3493978" y="68780"/>
                    <a:pt x="3485088" y="73005"/>
                    <a:pt x="3458418" y="70893"/>
                  </a:cubicBezTo>
                  <a:cubicBezTo>
                    <a:pt x="3449529" y="70893"/>
                    <a:pt x="3440639" y="75118"/>
                    <a:pt x="3431750" y="77231"/>
                  </a:cubicBezTo>
                  <a:cubicBezTo>
                    <a:pt x="3422860" y="79343"/>
                    <a:pt x="3422860" y="83568"/>
                    <a:pt x="3413970" y="83568"/>
                  </a:cubicBezTo>
                  <a:cubicBezTo>
                    <a:pt x="3360632" y="87794"/>
                    <a:pt x="3325073" y="98357"/>
                    <a:pt x="3262845" y="96244"/>
                  </a:cubicBezTo>
                  <a:lnTo>
                    <a:pt x="3245066" y="96244"/>
                  </a:lnTo>
                  <a:cubicBezTo>
                    <a:pt x="3191728" y="106807"/>
                    <a:pt x="3138390" y="104695"/>
                    <a:pt x="3076162" y="102582"/>
                  </a:cubicBezTo>
                  <a:cubicBezTo>
                    <a:pt x="3049493" y="100469"/>
                    <a:pt x="3013935" y="102582"/>
                    <a:pt x="2978376" y="102582"/>
                  </a:cubicBezTo>
                  <a:cubicBezTo>
                    <a:pt x="2951707" y="102582"/>
                    <a:pt x="2925038" y="102582"/>
                    <a:pt x="2898369" y="98357"/>
                  </a:cubicBezTo>
                  <a:cubicBezTo>
                    <a:pt x="2862810" y="94132"/>
                    <a:pt x="2827251" y="87794"/>
                    <a:pt x="2791692" y="83568"/>
                  </a:cubicBezTo>
                  <a:cubicBezTo>
                    <a:pt x="2756134" y="79343"/>
                    <a:pt x="2711685" y="79343"/>
                    <a:pt x="2711685" y="64555"/>
                  </a:cubicBezTo>
                  <a:cubicBezTo>
                    <a:pt x="2711685" y="62442"/>
                    <a:pt x="2693906" y="60330"/>
                    <a:pt x="2693906" y="58217"/>
                  </a:cubicBezTo>
                  <a:cubicBezTo>
                    <a:pt x="2631678" y="70893"/>
                    <a:pt x="2578340" y="81456"/>
                    <a:pt x="2525002" y="92019"/>
                  </a:cubicBezTo>
                  <a:cubicBezTo>
                    <a:pt x="2498333" y="98357"/>
                    <a:pt x="2462774" y="106807"/>
                    <a:pt x="2480554" y="117370"/>
                  </a:cubicBezTo>
                  <a:cubicBezTo>
                    <a:pt x="2480554" y="119483"/>
                    <a:pt x="2471664" y="121596"/>
                    <a:pt x="2471664" y="123708"/>
                  </a:cubicBezTo>
                  <a:cubicBezTo>
                    <a:pt x="2462774" y="127934"/>
                    <a:pt x="2453884" y="132159"/>
                    <a:pt x="2436105" y="134271"/>
                  </a:cubicBezTo>
                  <a:cubicBezTo>
                    <a:pt x="2418326" y="140609"/>
                    <a:pt x="2400547" y="146947"/>
                    <a:pt x="2382767" y="155398"/>
                  </a:cubicBezTo>
                  <a:lnTo>
                    <a:pt x="2329429" y="168074"/>
                  </a:lnTo>
                  <a:cubicBezTo>
                    <a:pt x="2311650" y="174411"/>
                    <a:pt x="2293870" y="180749"/>
                    <a:pt x="2267201" y="184975"/>
                  </a:cubicBezTo>
                  <a:cubicBezTo>
                    <a:pt x="2204973" y="197650"/>
                    <a:pt x="2142746" y="210326"/>
                    <a:pt x="2071628" y="223002"/>
                  </a:cubicBezTo>
                  <a:cubicBezTo>
                    <a:pt x="2036070" y="231452"/>
                    <a:pt x="1991621" y="237790"/>
                    <a:pt x="1956062" y="246241"/>
                  </a:cubicBezTo>
                  <a:cubicBezTo>
                    <a:pt x="1893835" y="258916"/>
                    <a:pt x="1822717" y="269480"/>
                    <a:pt x="1787158" y="288493"/>
                  </a:cubicBezTo>
                  <a:cubicBezTo>
                    <a:pt x="1787158" y="290606"/>
                    <a:pt x="1769379" y="292719"/>
                    <a:pt x="1760489" y="294831"/>
                  </a:cubicBezTo>
                  <a:cubicBezTo>
                    <a:pt x="1716041" y="303282"/>
                    <a:pt x="1644924" y="303282"/>
                    <a:pt x="1644924" y="320183"/>
                  </a:cubicBezTo>
                  <a:cubicBezTo>
                    <a:pt x="1573806" y="320183"/>
                    <a:pt x="1538247" y="332858"/>
                    <a:pt x="1502689" y="343422"/>
                  </a:cubicBezTo>
                  <a:cubicBezTo>
                    <a:pt x="1476019" y="351872"/>
                    <a:pt x="1449351" y="362435"/>
                    <a:pt x="1413792" y="368773"/>
                  </a:cubicBezTo>
                  <a:cubicBezTo>
                    <a:pt x="1378233" y="372998"/>
                    <a:pt x="1333785" y="370886"/>
                    <a:pt x="1289336" y="370886"/>
                  </a:cubicBezTo>
                  <a:cubicBezTo>
                    <a:pt x="1271557" y="370886"/>
                    <a:pt x="1253778" y="370886"/>
                    <a:pt x="1253778" y="372998"/>
                  </a:cubicBezTo>
                  <a:cubicBezTo>
                    <a:pt x="1218219" y="381449"/>
                    <a:pt x="1173770" y="387787"/>
                    <a:pt x="1147101" y="398350"/>
                  </a:cubicBezTo>
                  <a:cubicBezTo>
                    <a:pt x="1120432" y="408913"/>
                    <a:pt x="1093763" y="415251"/>
                    <a:pt x="1049315" y="417364"/>
                  </a:cubicBezTo>
                  <a:cubicBezTo>
                    <a:pt x="1004866" y="419476"/>
                    <a:pt x="960418" y="430039"/>
                    <a:pt x="898190" y="423701"/>
                  </a:cubicBezTo>
                  <a:cubicBezTo>
                    <a:pt x="844852" y="419476"/>
                    <a:pt x="782624" y="423701"/>
                    <a:pt x="747066" y="415251"/>
                  </a:cubicBezTo>
                  <a:cubicBezTo>
                    <a:pt x="675948" y="417364"/>
                    <a:pt x="622610" y="421589"/>
                    <a:pt x="560382" y="423701"/>
                  </a:cubicBezTo>
                  <a:cubicBezTo>
                    <a:pt x="489265" y="427927"/>
                    <a:pt x="409258" y="425814"/>
                    <a:pt x="347030" y="438490"/>
                  </a:cubicBezTo>
                  <a:cubicBezTo>
                    <a:pt x="293692" y="449053"/>
                    <a:pt x="249243" y="459616"/>
                    <a:pt x="169236" y="457503"/>
                  </a:cubicBezTo>
                  <a:cubicBezTo>
                    <a:pt x="178126" y="470179"/>
                    <a:pt x="187016" y="480742"/>
                    <a:pt x="195905" y="493418"/>
                  </a:cubicBezTo>
                  <a:cubicBezTo>
                    <a:pt x="213685" y="527220"/>
                    <a:pt x="231464" y="561022"/>
                    <a:pt x="240354" y="594824"/>
                  </a:cubicBezTo>
                  <a:cubicBezTo>
                    <a:pt x="267023" y="637077"/>
                    <a:pt x="275913" y="677217"/>
                    <a:pt x="258133" y="717357"/>
                  </a:cubicBezTo>
                  <a:cubicBezTo>
                    <a:pt x="240354" y="774398"/>
                    <a:pt x="160347" y="2726465"/>
                    <a:pt x="80340" y="2779280"/>
                  </a:cubicBezTo>
                  <a:lnTo>
                    <a:pt x="333" y="2823646"/>
                  </a:lnTo>
                  <a:cubicBezTo>
                    <a:pt x="-2207" y="2834209"/>
                    <a:pt x="9222" y="2840546"/>
                    <a:pt x="53670" y="2842659"/>
                  </a:cubicBezTo>
                  <a:cubicBezTo>
                    <a:pt x="107009" y="2844772"/>
                    <a:pt x="124788" y="2853222"/>
                    <a:pt x="142567" y="2863786"/>
                  </a:cubicBezTo>
                  <a:cubicBezTo>
                    <a:pt x="160347" y="2880687"/>
                    <a:pt x="133678" y="2897588"/>
                    <a:pt x="169236" y="2914488"/>
                  </a:cubicBezTo>
                  <a:cubicBezTo>
                    <a:pt x="187016" y="2922939"/>
                    <a:pt x="169236" y="2937728"/>
                    <a:pt x="160347" y="2950403"/>
                  </a:cubicBezTo>
                  <a:cubicBezTo>
                    <a:pt x="151457" y="2967304"/>
                    <a:pt x="169236" y="2984205"/>
                    <a:pt x="195905" y="2998994"/>
                  </a:cubicBezTo>
                  <a:cubicBezTo>
                    <a:pt x="258133" y="3024345"/>
                    <a:pt x="267023" y="3053922"/>
                    <a:pt x="267023" y="3081386"/>
                  </a:cubicBezTo>
                  <a:cubicBezTo>
                    <a:pt x="267023" y="3087724"/>
                    <a:pt x="275913" y="3094062"/>
                    <a:pt x="284802" y="3098287"/>
                  </a:cubicBezTo>
                  <a:cubicBezTo>
                    <a:pt x="302582" y="3102512"/>
                    <a:pt x="338140" y="3106738"/>
                    <a:pt x="373699" y="3108850"/>
                  </a:cubicBezTo>
                  <a:lnTo>
                    <a:pt x="587051" y="3134202"/>
                  </a:lnTo>
                  <a:cubicBezTo>
                    <a:pt x="684838" y="3146877"/>
                    <a:pt x="764845" y="3144765"/>
                    <a:pt x="853742" y="3129977"/>
                  </a:cubicBezTo>
                  <a:cubicBezTo>
                    <a:pt x="862632" y="3127864"/>
                    <a:pt x="889301" y="3125751"/>
                    <a:pt x="898190" y="3125751"/>
                  </a:cubicBezTo>
                  <a:cubicBezTo>
                    <a:pt x="960418" y="3127864"/>
                    <a:pt x="1022646" y="3127864"/>
                    <a:pt x="1075984" y="3140540"/>
                  </a:cubicBezTo>
                  <a:cubicBezTo>
                    <a:pt x="1138212" y="3153215"/>
                    <a:pt x="1227109" y="3161666"/>
                    <a:pt x="1298226" y="3172229"/>
                  </a:cubicBezTo>
                  <a:cubicBezTo>
                    <a:pt x="1342674" y="3178567"/>
                    <a:pt x="1396012" y="3187018"/>
                    <a:pt x="1422681" y="3195468"/>
                  </a:cubicBezTo>
                  <a:cubicBezTo>
                    <a:pt x="1440461" y="3199693"/>
                    <a:pt x="1458240" y="3203919"/>
                    <a:pt x="1476019" y="3206031"/>
                  </a:cubicBezTo>
                  <a:cubicBezTo>
                    <a:pt x="1573806" y="3214482"/>
                    <a:pt x="1627144" y="3235608"/>
                    <a:pt x="1689372" y="3252509"/>
                  </a:cubicBezTo>
                  <a:cubicBezTo>
                    <a:pt x="1742710" y="3267298"/>
                    <a:pt x="1813828" y="3275748"/>
                    <a:pt x="1893835" y="3277860"/>
                  </a:cubicBezTo>
                  <a:cubicBezTo>
                    <a:pt x="1982731" y="3282086"/>
                    <a:pt x="2071628" y="3284198"/>
                    <a:pt x="2160525" y="3288424"/>
                  </a:cubicBezTo>
                  <a:cubicBezTo>
                    <a:pt x="2196084" y="3290536"/>
                    <a:pt x="2240532" y="3292649"/>
                    <a:pt x="2276091" y="3296874"/>
                  </a:cubicBezTo>
                  <a:cubicBezTo>
                    <a:pt x="2320539" y="3301099"/>
                    <a:pt x="2364988" y="3301099"/>
                    <a:pt x="2400547" y="3307437"/>
                  </a:cubicBezTo>
                  <a:cubicBezTo>
                    <a:pt x="2453884" y="3318000"/>
                    <a:pt x="2507223" y="3324338"/>
                    <a:pt x="2578340" y="3320113"/>
                  </a:cubicBezTo>
                  <a:cubicBezTo>
                    <a:pt x="2605009" y="3318000"/>
                    <a:pt x="2640568" y="3322226"/>
                    <a:pt x="2667237" y="3324338"/>
                  </a:cubicBezTo>
                  <a:cubicBezTo>
                    <a:pt x="2676126" y="3324338"/>
                    <a:pt x="2685016" y="3326451"/>
                    <a:pt x="2693906" y="3326451"/>
                  </a:cubicBezTo>
                  <a:cubicBezTo>
                    <a:pt x="2791692" y="3328564"/>
                    <a:pt x="2880589" y="3324338"/>
                    <a:pt x="2969486" y="3320113"/>
                  </a:cubicBezTo>
                  <a:cubicBezTo>
                    <a:pt x="3005045" y="3318000"/>
                    <a:pt x="3040603" y="3315888"/>
                    <a:pt x="3076162" y="3311662"/>
                  </a:cubicBezTo>
                  <a:cubicBezTo>
                    <a:pt x="3173949" y="3301099"/>
                    <a:pt x="3271735" y="3290536"/>
                    <a:pt x="3360632" y="3277860"/>
                  </a:cubicBezTo>
                  <a:cubicBezTo>
                    <a:pt x="3422860" y="3269410"/>
                    <a:pt x="3485088" y="3260960"/>
                    <a:pt x="3556205" y="3269410"/>
                  </a:cubicBezTo>
                  <a:lnTo>
                    <a:pt x="3591764" y="3269410"/>
                  </a:lnTo>
                  <a:cubicBezTo>
                    <a:pt x="3653992" y="3269410"/>
                    <a:pt x="3716219" y="3267298"/>
                    <a:pt x="3769558" y="3265185"/>
                  </a:cubicBezTo>
                  <a:cubicBezTo>
                    <a:pt x="3778447" y="3265185"/>
                    <a:pt x="3796226" y="3265185"/>
                    <a:pt x="3796226" y="3263072"/>
                  </a:cubicBezTo>
                  <a:cubicBezTo>
                    <a:pt x="3822895" y="3254622"/>
                    <a:pt x="3867344" y="3254622"/>
                    <a:pt x="3911792" y="3252509"/>
                  </a:cubicBezTo>
                  <a:cubicBezTo>
                    <a:pt x="3982910" y="3250396"/>
                    <a:pt x="4054027" y="3250396"/>
                    <a:pt x="4107365" y="3239833"/>
                  </a:cubicBezTo>
                  <a:cubicBezTo>
                    <a:pt x="4160703" y="3231383"/>
                    <a:pt x="4214042" y="3229270"/>
                    <a:pt x="4276269" y="3227157"/>
                  </a:cubicBezTo>
                  <a:cubicBezTo>
                    <a:pt x="4285159" y="3227157"/>
                    <a:pt x="4302938" y="3225045"/>
                    <a:pt x="4311828" y="3225045"/>
                  </a:cubicBezTo>
                  <a:cubicBezTo>
                    <a:pt x="4356276" y="3222932"/>
                    <a:pt x="4400725" y="3216594"/>
                    <a:pt x="4436284" y="3218707"/>
                  </a:cubicBezTo>
                  <a:cubicBezTo>
                    <a:pt x="4516291" y="3222932"/>
                    <a:pt x="4551849" y="3216594"/>
                    <a:pt x="4605187" y="3199693"/>
                  </a:cubicBezTo>
                  <a:cubicBezTo>
                    <a:pt x="4614077" y="3195468"/>
                    <a:pt x="4640746" y="3193356"/>
                    <a:pt x="4658526" y="3191243"/>
                  </a:cubicBezTo>
                  <a:cubicBezTo>
                    <a:pt x="4702974" y="3189130"/>
                    <a:pt x="4747422" y="3191243"/>
                    <a:pt x="4791871" y="3189130"/>
                  </a:cubicBezTo>
                  <a:cubicBezTo>
                    <a:pt x="4818540" y="3189130"/>
                    <a:pt x="4845209" y="3182792"/>
                    <a:pt x="4862988" y="3182792"/>
                  </a:cubicBezTo>
                  <a:cubicBezTo>
                    <a:pt x="4934105" y="3184905"/>
                    <a:pt x="5014113" y="3178567"/>
                    <a:pt x="5076341" y="3189130"/>
                  </a:cubicBezTo>
                  <a:cubicBezTo>
                    <a:pt x="5085230" y="3191243"/>
                    <a:pt x="5103010" y="3191243"/>
                    <a:pt x="5120789" y="3191243"/>
                  </a:cubicBezTo>
                  <a:cubicBezTo>
                    <a:pt x="5236355" y="3193356"/>
                    <a:pt x="5334141" y="3201806"/>
                    <a:pt x="5414149" y="3218707"/>
                  </a:cubicBezTo>
                  <a:cubicBezTo>
                    <a:pt x="5440818" y="3225045"/>
                    <a:pt x="5476376" y="3229270"/>
                    <a:pt x="5503046" y="3233495"/>
                  </a:cubicBezTo>
                  <a:cubicBezTo>
                    <a:pt x="5529714" y="3237720"/>
                    <a:pt x="5565273" y="3237720"/>
                    <a:pt x="5591942" y="3239833"/>
                  </a:cubicBezTo>
                  <a:cubicBezTo>
                    <a:pt x="5618611" y="3241946"/>
                    <a:pt x="5636391" y="3244058"/>
                    <a:pt x="5663059" y="3244058"/>
                  </a:cubicBezTo>
                  <a:cubicBezTo>
                    <a:pt x="5707508" y="3244058"/>
                    <a:pt x="5743067" y="3248284"/>
                    <a:pt x="5769736" y="3256734"/>
                  </a:cubicBezTo>
                  <a:cubicBezTo>
                    <a:pt x="5778625" y="3258847"/>
                    <a:pt x="5787515" y="3260960"/>
                    <a:pt x="5796405" y="3265185"/>
                  </a:cubicBezTo>
                  <a:cubicBezTo>
                    <a:pt x="5787515" y="3271523"/>
                    <a:pt x="5840854" y="3288424"/>
                    <a:pt x="5876412" y="3288424"/>
                  </a:cubicBezTo>
                  <a:cubicBezTo>
                    <a:pt x="5938640" y="3288424"/>
                    <a:pt x="6000868" y="3292649"/>
                    <a:pt x="6054205" y="3303212"/>
                  </a:cubicBezTo>
                  <a:cubicBezTo>
                    <a:pt x="6063095" y="3305324"/>
                    <a:pt x="6080875" y="3305324"/>
                    <a:pt x="6098654" y="3303212"/>
                  </a:cubicBezTo>
                  <a:cubicBezTo>
                    <a:pt x="6125323" y="3301099"/>
                    <a:pt x="6143102" y="3301099"/>
                    <a:pt x="6160882" y="3307437"/>
                  </a:cubicBezTo>
                  <a:cubicBezTo>
                    <a:pt x="6169772" y="3309550"/>
                    <a:pt x="6205330" y="3309550"/>
                    <a:pt x="6223109" y="3309550"/>
                  </a:cubicBezTo>
                  <a:cubicBezTo>
                    <a:pt x="6267558" y="3309550"/>
                    <a:pt x="6320896" y="3307437"/>
                    <a:pt x="6365344" y="3309550"/>
                  </a:cubicBezTo>
                  <a:cubicBezTo>
                    <a:pt x="6445352" y="3311662"/>
                    <a:pt x="6516469" y="3313775"/>
                    <a:pt x="6596476" y="3318000"/>
                  </a:cubicBezTo>
                  <a:cubicBezTo>
                    <a:pt x="6614256" y="3318000"/>
                    <a:pt x="6632034" y="3320113"/>
                    <a:pt x="6640925" y="3322226"/>
                  </a:cubicBezTo>
                  <a:cubicBezTo>
                    <a:pt x="6658704" y="3332789"/>
                    <a:pt x="6703153" y="3332789"/>
                    <a:pt x="6729821" y="3334902"/>
                  </a:cubicBezTo>
                  <a:cubicBezTo>
                    <a:pt x="6756490" y="3337014"/>
                    <a:pt x="6792049" y="3339127"/>
                    <a:pt x="6809828" y="3339127"/>
                  </a:cubicBezTo>
                  <a:cubicBezTo>
                    <a:pt x="6818718" y="3337014"/>
                    <a:pt x="6836498" y="3334902"/>
                    <a:pt x="6854277" y="3330676"/>
                  </a:cubicBezTo>
                  <a:cubicBezTo>
                    <a:pt x="6818718" y="3330676"/>
                    <a:pt x="6800939" y="3332789"/>
                    <a:pt x="6783159" y="3332789"/>
                  </a:cubicBezTo>
                  <a:cubicBezTo>
                    <a:pt x="6818718" y="3322226"/>
                    <a:pt x="6854277" y="3320113"/>
                    <a:pt x="6898725" y="3326451"/>
                  </a:cubicBezTo>
                  <a:cubicBezTo>
                    <a:pt x="6952064" y="3337014"/>
                    <a:pt x="6996512" y="3337014"/>
                    <a:pt x="7058739" y="3326451"/>
                  </a:cubicBezTo>
                  <a:lnTo>
                    <a:pt x="7112078" y="3320113"/>
                  </a:lnTo>
                  <a:lnTo>
                    <a:pt x="7112078" y="3309550"/>
                  </a:lnTo>
                  <a:cubicBezTo>
                    <a:pt x="7138747" y="3311662"/>
                    <a:pt x="7165416" y="3315888"/>
                    <a:pt x="7183195" y="3315888"/>
                  </a:cubicBezTo>
                  <a:cubicBezTo>
                    <a:pt x="7236533" y="3309550"/>
                    <a:pt x="7289871" y="3303212"/>
                    <a:pt x="7334319" y="3294761"/>
                  </a:cubicBezTo>
                  <a:cubicBezTo>
                    <a:pt x="7387657" y="3286311"/>
                    <a:pt x="7432106" y="3275748"/>
                    <a:pt x="7476554" y="3267298"/>
                  </a:cubicBezTo>
                  <a:cubicBezTo>
                    <a:pt x="7485444" y="3267298"/>
                    <a:pt x="7485444" y="3265185"/>
                    <a:pt x="7494334" y="3265185"/>
                  </a:cubicBezTo>
                  <a:cubicBezTo>
                    <a:pt x="7556562" y="3260960"/>
                    <a:pt x="7609900" y="3258847"/>
                    <a:pt x="7672128" y="3254622"/>
                  </a:cubicBezTo>
                  <a:cubicBezTo>
                    <a:pt x="7707687" y="3252509"/>
                    <a:pt x="7734355" y="3248284"/>
                    <a:pt x="7769915" y="3246171"/>
                  </a:cubicBezTo>
                  <a:cubicBezTo>
                    <a:pt x="7796583" y="3244058"/>
                    <a:pt x="7814362" y="3244058"/>
                    <a:pt x="7841032" y="3241946"/>
                  </a:cubicBezTo>
                  <a:lnTo>
                    <a:pt x="7929929" y="3241946"/>
                  </a:lnTo>
                  <a:cubicBezTo>
                    <a:pt x="7947708" y="3241946"/>
                    <a:pt x="7974377" y="3241946"/>
                    <a:pt x="7992156" y="3239833"/>
                  </a:cubicBezTo>
                  <a:cubicBezTo>
                    <a:pt x="8001045" y="3235608"/>
                    <a:pt x="8018826" y="3229270"/>
                    <a:pt x="8027715" y="3229270"/>
                  </a:cubicBezTo>
                  <a:cubicBezTo>
                    <a:pt x="8054384" y="3229270"/>
                    <a:pt x="8072164" y="3233495"/>
                    <a:pt x="8098832" y="3235608"/>
                  </a:cubicBezTo>
                  <a:cubicBezTo>
                    <a:pt x="8107723" y="3235608"/>
                    <a:pt x="8107723" y="3237720"/>
                    <a:pt x="8107723" y="3239833"/>
                  </a:cubicBezTo>
                  <a:cubicBezTo>
                    <a:pt x="8143281" y="3248284"/>
                    <a:pt x="8169950" y="3258847"/>
                    <a:pt x="8205509" y="3267298"/>
                  </a:cubicBezTo>
                  <a:cubicBezTo>
                    <a:pt x="8249957" y="3277860"/>
                    <a:pt x="8294406" y="3277860"/>
                    <a:pt x="8321074" y="3271523"/>
                  </a:cubicBezTo>
                  <a:cubicBezTo>
                    <a:pt x="8365522" y="3263072"/>
                    <a:pt x="8401081" y="3256734"/>
                    <a:pt x="8463309" y="3260960"/>
                  </a:cubicBezTo>
                  <a:cubicBezTo>
                    <a:pt x="8472199" y="3260960"/>
                    <a:pt x="8489978" y="3263072"/>
                    <a:pt x="8498868" y="3260960"/>
                  </a:cubicBezTo>
                  <a:cubicBezTo>
                    <a:pt x="8543316" y="3256734"/>
                    <a:pt x="8596655" y="3252509"/>
                    <a:pt x="8641103" y="3246171"/>
                  </a:cubicBezTo>
                  <a:cubicBezTo>
                    <a:pt x="8667772" y="3244058"/>
                    <a:pt x="8703330" y="3244058"/>
                    <a:pt x="8712221" y="3239833"/>
                  </a:cubicBezTo>
                  <a:cubicBezTo>
                    <a:pt x="8738890" y="3227157"/>
                    <a:pt x="8783338" y="3220819"/>
                    <a:pt x="8827786" y="3212369"/>
                  </a:cubicBezTo>
                  <a:cubicBezTo>
                    <a:pt x="8854455" y="3206031"/>
                    <a:pt x="8881124" y="3197581"/>
                    <a:pt x="8907794" y="3195468"/>
                  </a:cubicBezTo>
                  <a:cubicBezTo>
                    <a:pt x="8970021" y="3191243"/>
                    <a:pt x="9014470" y="3178567"/>
                    <a:pt x="9067807" y="3170116"/>
                  </a:cubicBezTo>
                  <a:cubicBezTo>
                    <a:pt x="9112256" y="3163779"/>
                    <a:pt x="9138926" y="3151103"/>
                    <a:pt x="9183374" y="3148990"/>
                  </a:cubicBezTo>
                  <a:cubicBezTo>
                    <a:pt x="9254491" y="3144765"/>
                    <a:pt x="9307829" y="3134202"/>
                    <a:pt x="9370057" y="3123639"/>
                  </a:cubicBezTo>
                  <a:cubicBezTo>
                    <a:pt x="9405616" y="3117301"/>
                    <a:pt x="9450064" y="3113076"/>
                    <a:pt x="9494512" y="3115188"/>
                  </a:cubicBezTo>
                  <a:cubicBezTo>
                    <a:pt x="9521181" y="3117301"/>
                    <a:pt x="9556740" y="3115188"/>
                    <a:pt x="9574520" y="3113076"/>
                  </a:cubicBezTo>
                  <a:cubicBezTo>
                    <a:pt x="9610078" y="3108850"/>
                    <a:pt x="9645637" y="3102512"/>
                    <a:pt x="9681196" y="3098287"/>
                  </a:cubicBezTo>
                  <a:cubicBezTo>
                    <a:pt x="9707865" y="3094062"/>
                    <a:pt x="9734533" y="3089837"/>
                    <a:pt x="9761203" y="3089837"/>
                  </a:cubicBezTo>
                  <a:cubicBezTo>
                    <a:pt x="9850100" y="3087724"/>
                    <a:pt x="9921217" y="3083499"/>
                    <a:pt x="9965665" y="3062372"/>
                  </a:cubicBezTo>
                  <a:cubicBezTo>
                    <a:pt x="9983445" y="3053922"/>
                    <a:pt x="10072342" y="3043359"/>
                    <a:pt x="10107901" y="3047584"/>
                  </a:cubicBezTo>
                  <a:cubicBezTo>
                    <a:pt x="10170129" y="3053922"/>
                    <a:pt x="10214577" y="3049697"/>
                    <a:pt x="10250135" y="3037021"/>
                  </a:cubicBezTo>
                  <a:cubicBezTo>
                    <a:pt x="10276804" y="3030683"/>
                    <a:pt x="10312363" y="3032796"/>
                    <a:pt x="10339032" y="3037021"/>
                  </a:cubicBezTo>
                  <a:cubicBezTo>
                    <a:pt x="10356812" y="3041246"/>
                    <a:pt x="10374591" y="3043359"/>
                    <a:pt x="10392370" y="3043359"/>
                  </a:cubicBezTo>
                  <a:cubicBezTo>
                    <a:pt x="10454598" y="3045472"/>
                    <a:pt x="10525715" y="3043359"/>
                    <a:pt x="10587943" y="3045472"/>
                  </a:cubicBezTo>
                  <a:cubicBezTo>
                    <a:pt x="10641282" y="3047584"/>
                    <a:pt x="10694620" y="3043359"/>
                    <a:pt x="10730179" y="3034908"/>
                  </a:cubicBezTo>
                  <a:cubicBezTo>
                    <a:pt x="10765736" y="3026458"/>
                    <a:pt x="10792406" y="3026458"/>
                    <a:pt x="10845744" y="3030683"/>
                  </a:cubicBezTo>
                  <a:cubicBezTo>
                    <a:pt x="10890192" y="3034908"/>
                    <a:pt x="10925751" y="3045472"/>
                    <a:pt x="10987979" y="3043359"/>
                  </a:cubicBezTo>
                  <a:cubicBezTo>
                    <a:pt x="11041317" y="3041246"/>
                    <a:pt x="11103545" y="3047584"/>
                    <a:pt x="11165772" y="3041246"/>
                  </a:cubicBezTo>
                  <a:lnTo>
                    <a:pt x="11201331" y="3041246"/>
                  </a:lnTo>
                  <a:cubicBezTo>
                    <a:pt x="11254669" y="3045472"/>
                    <a:pt x="11308008" y="3047584"/>
                    <a:pt x="11352456" y="3058147"/>
                  </a:cubicBezTo>
                  <a:cubicBezTo>
                    <a:pt x="11405793" y="3068710"/>
                    <a:pt x="11414684" y="2990543"/>
                    <a:pt x="11468022" y="2998994"/>
                  </a:cubicBezTo>
                  <a:cubicBezTo>
                    <a:pt x="11548029" y="3011669"/>
                    <a:pt x="11530250" y="2998994"/>
                    <a:pt x="11610256" y="3009557"/>
                  </a:cubicBezTo>
                  <a:cubicBezTo>
                    <a:pt x="11672484" y="3015895"/>
                    <a:pt x="11645816" y="2992656"/>
                    <a:pt x="11716933" y="2996881"/>
                  </a:cubicBezTo>
                  <a:cubicBezTo>
                    <a:pt x="11725823" y="2996881"/>
                    <a:pt x="11832498" y="3013782"/>
                    <a:pt x="11832498" y="3011669"/>
                  </a:cubicBezTo>
                  <a:cubicBezTo>
                    <a:pt x="11876947" y="3005331"/>
                    <a:pt x="11921395" y="2941953"/>
                    <a:pt x="11965844" y="2944065"/>
                  </a:cubicBezTo>
                  <a:cubicBezTo>
                    <a:pt x="12054741" y="2950403"/>
                    <a:pt x="12134748" y="2946178"/>
                    <a:pt x="12214755" y="2937728"/>
                  </a:cubicBezTo>
                  <a:cubicBezTo>
                    <a:pt x="12259203" y="2933502"/>
                    <a:pt x="12330321" y="2918714"/>
                    <a:pt x="12365879" y="2925052"/>
                  </a:cubicBezTo>
                  <a:cubicBezTo>
                    <a:pt x="12428107" y="2935615"/>
                    <a:pt x="12490336" y="2939840"/>
                    <a:pt x="12561452" y="2941953"/>
                  </a:cubicBezTo>
                  <a:cubicBezTo>
                    <a:pt x="12570342" y="2941953"/>
                    <a:pt x="12579233" y="2944065"/>
                    <a:pt x="12588121" y="2946178"/>
                  </a:cubicBezTo>
                  <a:cubicBezTo>
                    <a:pt x="12614791" y="2954628"/>
                    <a:pt x="12739246" y="2931390"/>
                    <a:pt x="12765915" y="2939840"/>
                  </a:cubicBezTo>
                  <a:cubicBezTo>
                    <a:pt x="12801475" y="2952516"/>
                    <a:pt x="12837032" y="2965192"/>
                    <a:pt x="12872591" y="2975755"/>
                  </a:cubicBezTo>
                  <a:cubicBezTo>
                    <a:pt x="12890372" y="2979980"/>
                    <a:pt x="12917039" y="2982093"/>
                    <a:pt x="12925929" y="2986318"/>
                  </a:cubicBezTo>
                  <a:cubicBezTo>
                    <a:pt x="12934819" y="2996881"/>
                    <a:pt x="12952599" y="3001106"/>
                    <a:pt x="12997047" y="3001106"/>
                  </a:cubicBezTo>
                  <a:cubicBezTo>
                    <a:pt x="13023716" y="3001106"/>
                    <a:pt x="13050385" y="3003219"/>
                    <a:pt x="13068165" y="3007444"/>
                  </a:cubicBezTo>
                  <a:cubicBezTo>
                    <a:pt x="13112613" y="3013782"/>
                    <a:pt x="13148172" y="3020120"/>
                    <a:pt x="13183730" y="3026458"/>
                  </a:cubicBezTo>
                  <a:cubicBezTo>
                    <a:pt x="13228178" y="3032796"/>
                    <a:pt x="13272627" y="3039134"/>
                    <a:pt x="13290407" y="3049697"/>
                  </a:cubicBezTo>
                  <a:cubicBezTo>
                    <a:pt x="13299296" y="3053922"/>
                    <a:pt x="13308186" y="3056035"/>
                    <a:pt x="13317075" y="3058147"/>
                  </a:cubicBezTo>
                  <a:cubicBezTo>
                    <a:pt x="13352634" y="3066598"/>
                    <a:pt x="13388193" y="3072935"/>
                    <a:pt x="13423752" y="3081386"/>
                  </a:cubicBezTo>
                  <a:cubicBezTo>
                    <a:pt x="13477090" y="3091949"/>
                    <a:pt x="13521539" y="3104625"/>
                    <a:pt x="13574877" y="3115188"/>
                  </a:cubicBezTo>
                  <a:cubicBezTo>
                    <a:pt x="13592655" y="3117301"/>
                    <a:pt x="13610434" y="3121526"/>
                    <a:pt x="13628214" y="3123639"/>
                  </a:cubicBezTo>
                  <a:cubicBezTo>
                    <a:pt x="13663773" y="3127864"/>
                    <a:pt x="13699331" y="3132089"/>
                    <a:pt x="13726001" y="3138427"/>
                  </a:cubicBezTo>
                  <a:cubicBezTo>
                    <a:pt x="13752670" y="3144765"/>
                    <a:pt x="13877125" y="3106738"/>
                    <a:pt x="13894905" y="3115188"/>
                  </a:cubicBezTo>
                  <a:cubicBezTo>
                    <a:pt x="13894905" y="3117301"/>
                    <a:pt x="13903794" y="3117301"/>
                    <a:pt x="13912685" y="3117301"/>
                  </a:cubicBezTo>
                  <a:cubicBezTo>
                    <a:pt x="13966022" y="3127864"/>
                    <a:pt x="14019361" y="3123639"/>
                    <a:pt x="14072697" y="3119414"/>
                  </a:cubicBezTo>
                  <a:cubicBezTo>
                    <a:pt x="14090479" y="3117301"/>
                    <a:pt x="14108258" y="3115188"/>
                    <a:pt x="14117146" y="3117301"/>
                  </a:cubicBezTo>
                  <a:cubicBezTo>
                    <a:pt x="14179375" y="3123639"/>
                    <a:pt x="14223825" y="3138427"/>
                    <a:pt x="14303830" y="3140540"/>
                  </a:cubicBezTo>
                  <a:cubicBezTo>
                    <a:pt x="14303830" y="3140540"/>
                    <a:pt x="14312720" y="3140540"/>
                    <a:pt x="14312720" y="3142652"/>
                  </a:cubicBezTo>
                  <a:cubicBezTo>
                    <a:pt x="14330500" y="3155328"/>
                    <a:pt x="14383836" y="3155328"/>
                    <a:pt x="14428285" y="3157441"/>
                  </a:cubicBezTo>
                  <a:cubicBezTo>
                    <a:pt x="14454955" y="3157441"/>
                    <a:pt x="14481624" y="3159553"/>
                    <a:pt x="14499403" y="3161666"/>
                  </a:cubicBezTo>
                  <a:cubicBezTo>
                    <a:pt x="14552742" y="3168004"/>
                    <a:pt x="14606079" y="3176454"/>
                    <a:pt x="14668307" y="3180680"/>
                  </a:cubicBezTo>
                  <a:cubicBezTo>
                    <a:pt x="14748315" y="3187018"/>
                    <a:pt x="14828321" y="3191243"/>
                    <a:pt x="14890550" y="3201806"/>
                  </a:cubicBezTo>
                  <a:cubicBezTo>
                    <a:pt x="14899439" y="3201806"/>
                    <a:pt x="14908328" y="3201806"/>
                    <a:pt x="14908328" y="3203919"/>
                  </a:cubicBezTo>
                  <a:cubicBezTo>
                    <a:pt x="14934998" y="3208144"/>
                    <a:pt x="14979447" y="3210256"/>
                    <a:pt x="14997225" y="3216594"/>
                  </a:cubicBezTo>
                  <a:cubicBezTo>
                    <a:pt x="15023895" y="3229270"/>
                    <a:pt x="15095012" y="3227157"/>
                    <a:pt x="15130571" y="3237720"/>
                  </a:cubicBezTo>
                  <a:lnTo>
                    <a:pt x="15139460" y="3237720"/>
                  </a:lnTo>
                  <a:cubicBezTo>
                    <a:pt x="15175019" y="3237720"/>
                    <a:pt x="15210578" y="3239833"/>
                    <a:pt x="15255025" y="3239833"/>
                  </a:cubicBezTo>
                  <a:cubicBezTo>
                    <a:pt x="15272805" y="3237720"/>
                    <a:pt x="15299475" y="3233495"/>
                    <a:pt x="15317254" y="3233495"/>
                  </a:cubicBezTo>
                  <a:cubicBezTo>
                    <a:pt x="15397261" y="3239833"/>
                    <a:pt x="15477267" y="3239833"/>
                    <a:pt x="15530607" y="3222932"/>
                  </a:cubicBezTo>
                  <a:cubicBezTo>
                    <a:pt x="15539496" y="3220819"/>
                    <a:pt x="15557276" y="3220819"/>
                    <a:pt x="15575055" y="3220819"/>
                  </a:cubicBezTo>
                  <a:lnTo>
                    <a:pt x="15646173" y="3220819"/>
                  </a:lnTo>
                  <a:cubicBezTo>
                    <a:pt x="15726179" y="3216594"/>
                    <a:pt x="15797297" y="3212369"/>
                    <a:pt x="15877303" y="3210256"/>
                  </a:cubicBezTo>
                  <a:cubicBezTo>
                    <a:pt x="15912862" y="3208144"/>
                    <a:pt x="15957311" y="3212369"/>
                    <a:pt x="15992870" y="3214482"/>
                  </a:cubicBezTo>
                  <a:cubicBezTo>
                    <a:pt x="16028428" y="3216594"/>
                    <a:pt x="16063988" y="3216594"/>
                    <a:pt x="16099546" y="3216594"/>
                  </a:cubicBezTo>
                  <a:cubicBezTo>
                    <a:pt x="16143994" y="3216594"/>
                    <a:pt x="16179553" y="3212369"/>
                    <a:pt x="16224002" y="3212369"/>
                  </a:cubicBezTo>
                  <a:cubicBezTo>
                    <a:pt x="16259561" y="3210256"/>
                    <a:pt x="16304009" y="3210256"/>
                    <a:pt x="16339567" y="3208144"/>
                  </a:cubicBezTo>
                  <a:cubicBezTo>
                    <a:pt x="16419574" y="3203919"/>
                    <a:pt x="16490692" y="3199693"/>
                    <a:pt x="16570698" y="3197581"/>
                  </a:cubicBezTo>
                  <a:cubicBezTo>
                    <a:pt x="16624038" y="3125751"/>
                    <a:pt x="16615147" y="3041246"/>
                    <a:pt x="16615147" y="2954628"/>
                  </a:cubicBezTo>
                  <a:close/>
                </a:path>
              </a:pathLst>
            </a:custGeom>
            <a:blipFill>
              <a:blip r:embed="rId3"/>
              <a:stretch>
                <a:fillRect t="-646876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37995" y="-666528"/>
            <a:ext cx="10755978" cy="2165210"/>
            <a:chOff x="0" y="0"/>
            <a:chExt cx="16623705" cy="3346401"/>
          </a:xfrm>
        </p:grpSpPr>
        <p:sp>
          <p:nvSpPr>
            <p:cNvPr id="8" name="Freeform 8"/>
            <p:cNvSpPr/>
            <p:nvPr/>
          </p:nvSpPr>
          <p:spPr>
            <a:xfrm>
              <a:off x="-333" y="-1176"/>
              <a:ext cx="16615703" cy="3339127"/>
            </a:xfrm>
            <a:custGeom>
              <a:avLst/>
              <a:gdLst/>
              <a:ahLst/>
              <a:cxnLst/>
              <a:rect l="l" t="t" r="r" b="b"/>
              <a:pathLst>
                <a:path w="16615703" h="3339127">
                  <a:moveTo>
                    <a:pt x="16615147" y="2954628"/>
                  </a:moveTo>
                  <a:cubicBezTo>
                    <a:pt x="16606257" y="2120141"/>
                    <a:pt x="16499582" y="991998"/>
                    <a:pt x="16499582" y="159623"/>
                  </a:cubicBezTo>
                  <a:cubicBezTo>
                    <a:pt x="16499582" y="146947"/>
                    <a:pt x="16508471" y="134271"/>
                    <a:pt x="16508471" y="123708"/>
                  </a:cubicBezTo>
                  <a:cubicBezTo>
                    <a:pt x="16499582" y="121596"/>
                    <a:pt x="16490692" y="121596"/>
                    <a:pt x="16481803" y="119483"/>
                  </a:cubicBezTo>
                  <a:cubicBezTo>
                    <a:pt x="16481803" y="119483"/>
                    <a:pt x="16472912" y="121596"/>
                    <a:pt x="16472912" y="123708"/>
                  </a:cubicBezTo>
                  <a:cubicBezTo>
                    <a:pt x="16455133" y="134271"/>
                    <a:pt x="16419574" y="134271"/>
                    <a:pt x="16384015" y="134271"/>
                  </a:cubicBezTo>
                  <a:cubicBezTo>
                    <a:pt x="16339567" y="132159"/>
                    <a:pt x="16295118" y="121596"/>
                    <a:pt x="16241780" y="125821"/>
                  </a:cubicBezTo>
                  <a:cubicBezTo>
                    <a:pt x="16224002" y="127934"/>
                    <a:pt x="16188443" y="123708"/>
                    <a:pt x="16179553" y="119483"/>
                  </a:cubicBezTo>
                  <a:cubicBezTo>
                    <a:pt x="16152884" y="111033"/>
                    <a:pt x="16117324" y="111033"/>
                    <a:pt x="16081767" y="115258"/>
                  </a:cubicBezTo>
                  <a:cubicBezTo>
                    <a:pt x="16063988" y="117370"/>
                    <a:pt x="16046208" y="115258"/>
                    <a:pt x="16028428" y="115258"/>
                  </a:cubicBezTo>
                  <a:cubicBezTo>
                    <a:pt x="16001759" y="115258"/>
                    <a:pt x="15966200" y="113145"/>
                    <a:pt x="15939531" y="111033"/>
                  </a:cubicBezTo>
                  <a:cubicBezTo>
                    <a:pt x="15930643" y="111033"/>
                    <a:pt x="15912862" y="108920"/>
                    <a:pt x="15903973" y="108920"/>
                  </a:cubicBezTo>
                  <a:cubicBezTo>
                    <a:pt x="15877303" y="106807"/>
                    <a:pt x="15850634" y="100469"/>
                    <a:pt x="15823966" y="108920"/>
                  </a:cubicBezTo>
                  <a:cubicBezTo>
                    <a:pt x="15823966" y="108920"/>
                    <a:pt x="15806185" y="108920"/>
                    <a:pt x="15797297" y="106807"/>
                  </a:cubicBezTo>
                  <a:cubicBezTo>
                    <a:pt x="15788407" y="102582"/>
                    <a:pt x="15779519" y="96244"/>
                    <a:pt x="15770628" y="92019"/>
                  </a:cubicBezTo>
                  <a:cubicBezTo>
                    <a:pt x="15752849" y="85681"/>
                    <a:pt x="15752849" y="75118"/>
                    <a:pt x="15726179" y="70893"/>
                  </a:cubicBezTo>
                  <a:cubicBezTo>
                    <a:pt x="15708401" y="68780"/>
                    <a:pt x="15699510" y="66667"/>
                    <a:pt x="15690622" y="62442"/>
                  </a:cubicBezTo>
                  <a:cubicBezTo>
                    <a:pt x="15690622" y="60330"/>
                    <a:pt x="15672840" y="58217"/>
                    <a:pt x="15672840" y="56104"/>
                  </a:cubicBezTo>
                  <a:lnTo>
                    <a:pt x="15646173" y="49766"/>
                  </a:lnTo>
                  <a:cubicBezTo>
                    <a:pt x="15637282" y="45541"/>
                    <a:pt x="15628393" y="39203"/>
                    <a:pt x="15610613" y="37091"/>
                  </a:cubicBezTo>
                  <a:cubicBezTo>
                    <a:pt x="15575055" y="30753"/>
                    <a:pt x="15566164" y="22302"/>
                    <a:pt x="15583945" y="11739"/>
                  </a:cubicBezTo>
                  <a:cubicBezTo>
                    <a:pt x="15557276" y="9627"/>
                    <a:pt x="15539496" y="5401"/>
                    <a:pt x="15512828" y="5401"/>
                  </a:cubicBezTo>
                  <a:cubicBezTo>
                    <a:pt x="15406151" y="7514"/>
                    <a:pt x="15290586" y="11739"/>
                    <a:pt x="15183909" y="13852"/>
                  </a:cubicBezTo>
                  <a:cubicBezTo>
                    <a:pt x="15166130" y="13852"/>
                    <a:pt x="15139460" y="15964"/>
                    <a:pt x="15130571" y="18077"/>
                  </a:cubicBezTo>
                  <a:cubicBezTo>
                    <a:pt x="15059453" y="28640"/>
                    <a:pt x="14988336" y="20190"/>
                    <a:pt x="14917218" y="18077"/>
                  </a:cubicBezTo>
                  <a:cubicBezTo>
                    <a:pt x="14863880" y="18077"/>
                    <a:pt x="14810542" y="11739"/>
                    <a:pt x="14757204" y="9627"/>
                  </a:cubicBezTo>
                  <a:cubicBezTo>
                    <a:pt x="14694976" y="7514"/>
                    <a:pt x="14641638" y="9627"/>
                    <a:pt x="14579411" y="7514"/>
                  </a:cubicBezTo>
                  <a:cubicBezTo>
                    <a:pt x="14570521" y="7514"/>
                    <a:pt x="14561630" y="5401"/>
                    <a:pt x="14552742" y="3289"/>
                  </a:cubicBezTo>
                  <a:cubicBezTo>
                    <a:pt x="14534962" y="-1364"/>
                    <a:pt x="14499403" y="-94"/>
                    <a:pt x="14481624" y="1176"/>
                  </a:cubicBezTo>
                  <a:cubicBezTo>
                    <a:pt x="14454955" y="5401"/>
                    <a:pt x="14446065" y="11739"/>
                    <a:pt x="14428285" y="18077"/>
                  </a:cubicBezTo>
                  <a:cubicBezTo>
                    <a:pt x="14383836" y="20190"/>
                    <a:pt x="14321609" y="22302"/>
                    <a:pt x="14277161" y="28640"/>
                  </a:cubicBezTo>
                  <a:cubicBezTo>
                    <a:pt x="14241603" y="32865"/>
                    <a:pt x="14223825" y="34978"/>
                    <a:pt x="14197155" y="30753"/>
                  </a:cubicBezTo>
                  <a:lnTo>
                    <a:pt x="14188264" y="32865"/>
                  </a:lnTo>
                  <a:cubicBezTo>
                    <a:pt x="14206043" y="37091"/>
                    <a:pt x="14214934" y="43429"/>
                    <a:pt x="14232712" y="47654"/>
                  </a:cubicBezTo>
                  <a:cubicBezTo>
                    <a:pt x="14206043" y="49766"/>
                    <a:pt x="14170485" y="53992"/>
                    <a:pt x="14152706" y="51879"/>
                  </a:cubicBezTo>
                  <a:cubicBezTo>
                    <a:pt x="14108258" y="49766"/>
                    <a:pt x="14090479" y="53992"/>
                    <a:pt x="14054919" y="58217"/>
                  </a:cubicBezTo>
                  <a:cubicBezTo>
                    <a:pt x="14019361" y="64555"/>
                    <a:pt x="13974913" y="68780"/>
                    <a:pt x="13939353" y="73005"/>
                  </a:cubicBezTo>
                  <a:cubicBezTo>
                    <a:pt x="13930464" y="73005"/>
                    <a:pt x="13921573" y="73005"/>
                    <a:pt x="13912685" y="70893"/>
                  </a:cubicBezTo>
                  <a:cubicBezTo>
                    <a:pt x="13903794" y="70893"/>
                    <a:pt x="13894905" y="68780"/>
                    <a:pt x="13894905" y="68780"/>
                  </a:cubicBezTo>
                  <a:cubicBezTo>
                    <a:pt x="13850457" y="73005"/>
                    <a:pt x="13806008" y="77231"/>
                    <a:pt x="13761560" y="73005"/>
                  </a:cubicBezTo>
                  <a:cubicBezTo>
                    <a:pt x="13752670" y="73005"/>
                    <a:pt x="13752670" y="75118"/>
                    <a:pt x="13743779" y="75118"/>
                  </a:cubicBezTo>
                  <a:cubicBezTo>
                    <a:pt x="13690443" y="79343"/>
                    <a:pt x="13654884" y="94132"/>
                    <a:pt x="13583766" y="94132"/>
                  </a:cubicBezTo>
                  <a:cubicBezTo>
                    <a:pt x="13530428" y="94132"/>
                    <a:pt x="13477090" y="104695"/>
                    <a:pt x="13423752" y="104695"/>
                  </a:cubicBezTo>
                  <a:cubicBezTo>
                    <a:pt x="13361524" y="106807"/>
                    <a:pt x="13308186" y="111033"/>
                    <a:pt x="13254848" y="117370"/>
                  </a:cubicBezTo>
                  <a:cubicBezTo>
                    <a:pt x="13237069" y="119483"/>
                    <a:pt x="13219289" y="119483"/>
                    <a:pt x="13210400" y="119483"/>
                  </a:cubicBezTo>
                  <a:cubicBezTo>
                    <a:pt x="13165951" y="115258"/>
                    <a:pt x="13139281" y="121596"/>
                    <a:pt x="13121503" y="127934"/>
                  </a:cubicBezTo>
                  <a:cubicBezTo>
                    <a:pt x="13077054" y="142722"/>
                    <a:pt x="13005936" y="146947"/>
                    <a:pt x="12943709" y="151173"/>
                  </a:cubicBezTo>
                  <a:cubicBezTo>
                    <a:pt x="12863702" y="155398"/>
                    <a:pt x="12783694" y="157510"/>
                    <a:pt x="12703688" y="159623"/>
                  </a:cubicBezTo>
                  <a:cubicBezTo>
                    <a:pt x="12694797" y="159623"/>
                    <a:pt x="12685908" y="165961"/>
                    <a:pt x="12668130" y="168074"/>
                  </a:cubicBezTo>
                  <a:cubicBezTo>
                    <a:pt x="12659239" y="168074"/>
                    <a:pt x="12650349" y="165961"/>
                    <a:pt x="12650349" y="165961"/>
                  </a:cubicBezTo>
                  <a:cubicBezTo>
                    <a:pt x="12605901" y="178637"/>
                    <a:pt x="12579233" y="197650"/>
                    <a:pt x="12490336" y="195538"/>
                  </a:cubicBezTo>
                  <a:lnTo>
                    <a:pt x="12481446" y="195538"/>
                  </a:lnTo>
                  <a:cubicBezTo>
                    <a:pt x="12410327" y="206101"/>
                    <a:pt x="12339210" y="201876"/>
                    <a:pt x="12276983" y="197650"/>
                  </a:cubicBezTo>
                  <a:cubicBezTo>
                    <a:pt x="12259203" y="197650"/>
                    <a:pt x="12232534" y="193425"/>
                    <a:pt x="12223645" y="189200"/>
                  </a:cubicBezTo>
                  <a:cubicBezTo>
                    <a:pt x="12196976" y="176524"/>
                    <a:pt x="12125858" y="172299"/>
                    <a:pt x="12072519" y="176524"/>
                  </a:cubicBezTo>
                  <a:cubicBezTo>
                    <a:pt x="12028071" y="180749"/>
                    <a:pt x="11983622" y="182862"/>
                    <a:pt x="11939174" y="187087"/>
                  </a:cubicBezTo>
                  <a:cubicBezTo>
                    <a:pt x="11868058" y="191312"/>
                    <a:pt x="11805829" y="193425"/>
                    <a:pt x="11734713" y="184975"/>
                  </a:cubicBezTo>
                  <a:cubicBezTo>
                    <a:pt x="11663595" y="176524"/>
                    <a:pt x="11610256" y="182862"/>
                    <a:pt x="11574698" y="201876"/>
                  </a:cubicBezTo>
                  <a:cubicBezTo>
                    <a:pt x="11548029" y="214551"/>
                    <a:pt x="11476912" y="216664"/>
                    <a:pt x="11432463" y="206101"/>
                  </a:cubicBezTo>
                  <a:cubicBezTo>
                    <a:pt x="11405793" y="199763"/>
                    <a:pt x="11388015" y="201876"/>
                    <a:pt x="11361346" y="206101"/>
                  </a:cubicBezTo>
                  <a:lnTo>
                    <a:pt x="11308008" y="218777"/>
                  </a:lnTo>
                  <a:cubicBezTo>
                    <a:pt x="11299118" y="220889"/>
                    <a:pt x="11281338" y="220889"/>
                    <a:pt x="11272449" y="220889"/>
                  </a:cubicBezTo>
                  <a:lnTo>
                    <a:pt x="11219111" y="220889"/>
                  </a:lnTo>
                  <a:cubicBezTo>
                    <a:pt x="11183552" y="220889"/>
                    <a:pt x="11147993" y="218777"/>
                    <a:pt x="11112435" y="216664"/>
                  </a:cubicBezTo>
                  <a:cubicBezTo>
                    <a:pt x="11067986" y="214551"/>
                    <a:pt x="11032427" y="208213"/>
                    <a:pt x="10987979" y="206101"/>
                  </a:cubicBezTo>
                  <a:cubicBezTo>
                    <a:pt x="10916862" y="203988"/>
                    <a:pt x="10899082" y="189200"/>
                    <a:pt x="10872414" y="178637"/>
                  </a:cubicBezTo>
                  <a:cubicBezTo>
                    <a:pt x="10854633" y="172299"/>
                    <a:pt x="10819075" y="163848"/>
                    <a:pt x="10783517" y="165961"/>
                  </a:cubicBezTo>
                  <a:cubicBezTo>
                    <a:pt x="10747958" y="170186"/>
                    <a:pt x="10712399" y="165961"/>
                    <a:pt x="10685730" y="163848"/>
                  </a:cubicBezTo>
                  <a:cubicBezTo>
                    <a:pt x="10676839" y="163848"/>
                    <a:pt x="10659061" y="161736"/>
                    <a:pt x="10650171" y="161736"/>
                  </a:cubicBezTo>
                  <a:cubicBezTo>
                    <a:pt x="10587943" y="157510"/>
                    <a:pt x="10543495" y="165961"/>
                    <a:pt x="10499046" y="176524"/>
                  </a:cubicBezTo>
                  <a:lnTo>
                    <a:pt x="10463488" y="184975"/>
                  </a:lnTo>
                  <a:cubicBezTo>
                    <a:pt x="10454598" y="187087"/>
                    <a:pt x="10454598" y="191312"/>
                    <a:pt x="10445709" y="193425"/>
                  </a:cubicBezTo>
                  <a:cubicBezTo>
                    <a:pt x="10392370" y="203988"/>
                    <a:pt x="10339032" y="199763"/>
                    <a:pt x="10276804" y="193425"/>
                  </a:cubicBezTo>
                  <a:cubicBezTo>
                    <a:pt x="10223466" y="187087"/>
                    <a:pt x="10161238" y="193425"/>
                    <a:pt x="10143459" y="206101"/>
                  </a:cubicBezTo>
                  <a:cubicBezTo>
                    <a:pt x="10134569" y="214551"/>
                    <a:pt x="10125680" y="220889"/>
                    <a:pt x="10081232" y="225114"/>
                  </a:cubicBezTo>
                  <a:cubicBezTo>
                    <a:pt x="10036783" y="231452"/>
                    <a:pt x="9983445" y="235678"/>
                    <a:pt x="9974555" y="250466"/>
                  </a:cubicBezTo>
                  <a:cubicBezTo>
                    <a:pt x="9974555" y="252579"/>
                    <a:pt x="9965665" y="254691"/>
                    <a:pt x="9956776" y="254691"/>
                  </a:cubicBezTo>
                  <a:cubicBezTo>
                    <a:pt x="9930107" y="256804"/>
                    <a:pt x="9912327" y="258916"/>
                    <a:pt x="9885659" y="261029"/>
                  </a:cubicBezTo>
                  <a:lnTo>
                    <a:pt x="9805652" y="261029"/>
                  </a:lnTo>
                  <a:cubicBezTo>
                    <a:pt x="9752314" y="258916"/>
                    <a:pt x="9698975" y="254691"/>
                    <a:pt x="9645637" y="252579"/>
                  </a:cubicBezTo>
                  <a:cubicBezTo>
                    <a:pt x="9583409" y="250466"/>
                    <a:pt x="9530071" y="258916"/>
                    <a:pt x="9467843" y="261029"/>
                  </a:cubicBezTo>
                  <a:lnTo>
                    <a:pt x="9458954" y="263142"/>
                  </a:lnTo>
                  <a:cubicBezTo>
                    <a:pt x="9441175" y="269480"/>
                    <a:pt x="9414506" y="267367"/>
                    <a:pt x="9396726" y="263142"/>
                  </a:cubicBezTo>
                  <a:cubicBezTo>
                    <a:pt x="9361167" y="254691"/>
                    <a:pt x="9298939" y="252579"/>
                    <a:pt x="9254491" y="256804"/>
                  </a:cubicBezTo>
                  <a:cubicBezTo>
                    <a:pt x="9201153" y="263142"/>
                    <a:pt x="9147815" y="267367"/>
                    <a:pt x="9094477" y="271592"/>
                  </a:cubicBezTo>
                  <a:cubicBezTo>
                    <a:pt x="9076697" y="271592"/>
                    <a:pt x="9058918" y="269480"/>
                    <a:pt x="9050029" y="269480"/>
                  </a:cubicBezTo>
                  <a:cubicBezTo>
                    <a:pt x="9032248" y="269480"/>
                    <a:pt x="9005580" y="267367"/>
                    <a:pt x="8996691" y="269480"/>
                  </a:cubicBezTo>
                  <a:cubicBezTo>
                    <a:pt x="8925573" y="282155"/>
                    <a:pt x="8854455" y="277930"/>
                    <a:pt x="8792227" y="269480"/>
                  </a:cubicBezTo>
                  <a:cubicBezTo>
                    <a:pt x="8756669" y="265254"/>
                    <a:pt x="8703330" y="261029"/>
                    <a:pt x="8685552" y="248353"/>
                  </a:cubicBezTo>
                  <a:cubicBezTo>
                    <a:pt x="8676662" y="239903"/>
                    <a:pt x="8641103" y="231452"/>
                    <a:pt x="8614434" y="225114"/>
                  </a:cubicBezTo>
                  <a:cubicBezTo>
                    <a:pt x="8569986" y="214551"/>
                    <a:pt x="8525537" y="199763"/>
                    <a:pt x="8445530" y="199763"/>
                  </a:cubicBezTo>
                  <a:cubicBezTo>
                    <a:pt x="8427751" y="199763"/>
                    <a:pt x="8409971" y="191312"/>
                    <a:pt x="8401081" y="193425"/>
                  </a:cubicBezTo>
                  <a:cubicBezTo>
                    <a:pt x="8365522" y="195538"/>
                    <a:pt x="8365522" y="191312"/>
                    <a:pt x="8347744" y="187087"/>
                  </a:cubicBezTo>
                  <a:cubicBezTo>
                    <a:pt x="8329964" y="182862"/>
                    <a:pt x="8303295" y="178637"/>
                    <a:pt x="8285516" y="172299"/>
                  </a:cubicBezTo>
                  <a:cubicBezTo>
                    <a:pt x="8258847" y="163848"/>
                    <a:pt x="8232177" y="153285"/>
                    <a:pt x="8205509" y="144835"/>
                  </a:cubicBezTo>
                  <a:cubicBezTo>
                    <a:pt x="8178839" y="136384"/>
                    <a:pt x="8161060" y="125821"/>
                    <a:pt x="8134391" y="117370"/>
                  </a:cubicBezTo>
                  <a:cubicBezTo>
                    <a:pt x="8125501" y="115258"/>
                    <a:pt x="8098832" y="113145"/>
                    <a:pt x="8089942" y="115258"/>
                  </a:cubicBezTo>
                  <a:lnTo>
                    <a:pt x="7983267" y="127934"/>
                  </a:lnTo>
                  <a:cubicBezTo>
                    <a:pt x="7965487" y="130046"/>
                    <a:pt x="7956598" y="134271"/>
                    <a:pt x="7947708" y="138497"/>
                  </a:cubicBezTo>
                  <a:lnTo>
                    <a:pt x="7938818" y="136384"/>
                  </a:lnTo>
                  <a:cubicBezTo>
                    <a:pt x="7947708" y="130046"/>
                    <a:pt x="7956598" y="123708"/>
                    <a:pt x="7965487" y="121596"/>
                  </a:cubicBezTo>
                  <a:lnTo>
                    <a:pt x="7858811" y="115258"/>
                  </a:lnTo>
                  <a:cubicBezTo>
                    <a:pt x="7832142" y="113145"/>
                    <a:pt x="7787693" y="113145"/>
                    <a:pt x="7769915" y="113145"/>
                  </a:cubicBezTo>
                  <a:lnTo>
                    <a:pt x="7627679" y="113145"/>
                  </a:lnTo>
                  <a:cubicBezTo>
                    <a:pt x="7574341" y="113145"/>
                    <a:pt x="7529893" y="111033"/>
                    <a:pt x="7476554" y="113145"/>
                  </a:cubicBezTo>
                  <a:cubicBezTo>
                    <a:pt x="7440996" y="115258"/>
                    <a:pt x="7414327" y="111033"/>
                    <a:pt x="7387657" y="106807"/>
                  </a:cubicBezTo>
                  <a:cubicBezTo>
                    <a:pt x="7316541" y="94132"/>
                    <a:pt x="7245423" y="79343"/>
                    <a:pt x="7147636" y="85681"/>
                  </a:cubicBezTo>
                  <a:cubicBezTo>
                    <a:pt x="7138747" y="85681"/>
                    <a:pt x="7120967" y="83568"/>
                    <a:pt x="7112078" y="81456"/>
                  </a:cubicBezTo>
                  <a:cubicBezTo>
                    <a:pt x="7085409" y="79343"/>
                    <a:pt x="7067630" y="75118"/>
                    <a:pt x="7032070" y="70893"/>
                  </a:cubicBezTo>
                  <a:cubicBezTo>
                    <a:pt x="7032070" y="77231"/>
                    <a:pt x="7032070" y="79343"/>
                    <a:pt x="7040961" y="83568"/>
                  </a:cubicBezTo>
                  <a:cubicBezTo>
                    <a:pt x="7023181" y="87794"/>
                    <a:pt x="7014291" y="85681"/>
                    <a:pt x="7005402" y="83568"/>
                  </a:cubicBezTo>
                  <a:cubicBezTo>
                    <a:pt x="6996512" y="85681"/>
                    <a:pt x="6987622" y="89906"/>
                    <a:pt x="6978733" y="89906"/>
                  </a:cubicBezTo>
                  <a:cubicBezTo>
                    <a:pt x="6934284" y="94132"/>
                    <a:pt x="6889836" y="96244"/>
                    <a:pt x="6845387" y="100469"/>
                  </a:cubicBezTo>
                  <a:cubicBezTo>
                    <a:pt x="6827608" y="102582"/>
                    <a:pt x="6809828" y="104695"/>
                    <a:pt x="6800939" y="106807"/>
                  </a:cubicBezTo>
                  <a:cubicBezTo>
                    <a:pt x="6765380" y="113145"/>
                    <a:pt x="6738712" y="123708"/>
                    <a:pt x="6676483" y="121596"/>
                  </a:cubicBezTo>
                  <a:cubicBezTo>
                    <a:pt x="6667593" y="121596"/>
                    <a:pt x="6649815" y="125821"/>
                    <a:pt x="6632034" y="125821"/>
                  </a:cubicBezTo>
                  <a:cubicBezTo>
                    <a:pt x="6614256" y="127934"/>
                    <a:pt x="6587586" y="127934"/>
                    <a:pt x="6569807" y="130046"/>
                  </a:cubicBezTo>
                  <a:lnTo>
                    <a:pt x="6552028" y="130046"/>
                  </a:lnTo>
                  <a:cubicBezTo>
                    <a:pt x="6498689" y="134271"/>
                    <a:pt x="6454241" y="138497"/>
                    <a:pt x="6400903" y="140609"/>
                  </a:cubicBezTo>
                  <a:lnTo>
                    <a:pt x="6365344" y="140609"/>
                  </a:lnTo>
                  <a:cubicBezTo>
                    <a:pt x="6320896" y="140609"/>
                    <a:pt x="6285338" y="138497"/>
                    <a:pt x="6240889" y="138497"/>
                  </a:cubicBezTo>
                  <a:cubicBezTo>
                    <a:pt x="6196441" y="138497"/>
                    <a:pt x="6151992" y="142722"/>
                    <a:pt x="6107544" y="142722"/>
                  </a:cubicBezTo>
                  <a:cubicBezTo>
                    <a:pt x="6054205" y="142722"/>
                    <a:pt x="5991978" y="142722"/>
                    <a:pt x="5947529" y="134271"/>
                  </a:cubicBezTo>
                  <a:cubicBezTo>
                    <a:pt x="5938640" y="132159"/>
                    <a:pt x="5911971" y="132159"/>
                    <a:pt x="5894191" y="134271"/>
                  </a:cubicBezTo>
                  <a:cubicBezTo>
                    <a:pt x="5831963" y="136384"/>
                    <a:pt x="5769736" y="138497"/>
                    <a:pt x="5716398" y="142722"/>
                  </a:cubicBezTo>
                  <a:cubicBezTo>
                    <a:pt x="5663059" y="146947"/>
                    <a:pt x="5636391" y="142722"/>
                    <a:pt x="5618611" y="132159"/>
                  </a:cubicBezTo>
                  <a:cubicBezTo>
                    <a:pt x="5609722" y="127934"/>
                    <a:pt x="5591942" y="123708"/>
                    <a:pt x="5574163" y="119483"/>
                  </a:cubicBezTo>
                  <a:cubicBezTo>
                    <a:pt x="5547494" y="115258"/>
                    <a:pt x="5520825" y="108920"/>
                    <a:pt x="5494156" y="108920"/>
                  </a:cubicBezTo>
                  <a:cubicBezTo>
                    <a:pt x="5431928" y="108920"/>
                    <a:pt x="5396369" y="100469"/>
                    <a:pt x="5351921" y="94132"/>
                  </a:cubicBezTo>
                  <a:cubicBezTo>
                    <a:pt x="5280803" y="83568"/>
                    <a:pt x="5218575" y="70893"/>
                    <a:pt x="5129679" y="73005"/>
                  </a:cubicBezTo>
                  <a:lnTo>
                    <a:pt x="5129679" y="62442"/>
                  </a:lnTo>
                  <a:cubicBezTo>
                    <a:pt x="5147458" y="62442"/>
                    <a:pt x="5165238" y="62442"/>
                    <a:pt x="5183017" y="60330"/>
                  </a:cubicBezTo>
                  <a:cubicBezTo>
                    <a:pt x="5156348" y="56104"/>
                    <a:pt x="5156348" y="49766"/>
                    <a:pt x="5138569" y="45541"/>
                  </a:cubicBezTo>
                  <a:cubicBezTo>
                    <a:pt x="5103010" y="39203"/>
                    <a:pt x="5067451" y="37091"/>
                    <a:pt x="5031892" y="32865"/>
                  </a:cubicBezTo>
                  <a:cubicBezTo>
                    <a:pt x="5005223" y="30753"/>
                    <a:pt x="4969665" y="30753"/>
                    <a:pt x="4987444" y="41316"/>
                  </a:cubicBezTo>
                  <a:cubicBezTo>
                    <a:pt x="4942996" y="43429"/>
                    <a:pt x="4907437" y="43429"/>
                    <a:pt x="4889657" y="47654"/>
                  </a:cubicBezTo>
                  <a:cubicBezTo>
                    <a:pt x="4854099" y="53992"/>
                    <a:pt x="4818540" y="49766"/>
                    <a:pt x="4791871" y="45541"/>
                  </a:cubicBezTo>
                  <a:cubicBezTo>
                    <a:pt x="4774092" y="43429"/>
                    <a:pt x="4756312" y="41316"/>
                    <a:pt x="4738533" y="43429"/>
                  </a:cubicBezTo>
                  <a:cubicBezTo>
                    <a:pt x="4631856" y="56104"/>
                    <a:pt x="4525180" y="49766"/>
                    <a:pt x="4418504" y="49766"/>
                  </a:cubicBezTo>
                  <a:cubicBezTo>
                    <a:pt x="4400725" y="49766"/>
                    <a:pt x="4382946" y="47654"/>
                    <a:pt x="4356276" y="47654"/>
                  </a:cubicBezTo>
                  <a:cubicBezTo>
                    <a:pt x="4320718" y="45541"/>
                    <a:pt x="4294049" y="41316"/>
                    <a:pt x="4258490" y="39203"/>
                  </a:cubicBezTo>
                  <a:cubicBezTo>
                    <a:pt x="4222931" y="37091"/>
                    <a:pt x="4178483" y="34978"/>
                    <a:pt x="4142924" y="32865"/>
                  </a:cubicBezTo>
                  <a:lnTo>
                    <a:pt x="4116255" y="32865"/>
                  </a:lnTo>
                  <a:cubicBezTo>
                    <a:pt x="4054027" y="32865"/>
                    <a:pt x="3991799" y="34978"/>
                    <a:pt x="3938462" y="34978"/>
                  </a:cubicBezTo>
                  <a:cubicBezTo>
                    <a:pt x="3894013" y="34978"/>
                    <a:pt x="3849565" y="30753"/>
                    <a:pt x="3796226" y="28640"/>
                  </a:cubicBezTo>
                  <a:cubicBezTo>
                    <a:pt x="3787337" y="11739"/>
                    <a:pt x="3716219" y="15964"/>
                    <a:pt x="3671771" y="7514"/>
                  </a:cubicBezTo>
                  <a:cubicBezTo>
                    <a:pt x="3662881" y="5401"/>
                    <a:pt x="3645102" y="7514"/>
                    <a:pt x="3636212" y="7514"/>
                  </a:cubicBezTo>
                  <a:cubicBezTo>
                    <a:pt x="3582874" y="5401"/>
                    <a:pt x="3547315" y="11739"/>
                    <a:pt x="3529536" y="22302"/>
                  </a:cubicBezTo>
                  <a:cubicBezTo>
                    <a:pt x="3502867" y="32865"/>
                    <a:pt x="3431750" y="37091"/>
                    <a:pt x="3458418" y="53992"/>
                  </a:cubicBezTo>
                  <a:cubicBezTo>
                    <a:pt x="3467308" y="56104"/>
                    <a:pt x="3485088" y="58217"/>
                    <a:pt x="3493978" y="62442"/>
                  </a:cubicBezTo>
                  <a:cubicBezTo>
                    <a:pt x="3493978" y="68780"/>
                    <a:pt x="3485088" y="73005"/>
                    <a:pt x="3458418" y="70893"/>
                  </a:cubicBezTo>
                  <a:cubicBezTo>
                    <a:pt x="3449529" y="70893"/>
                    <a:pt x="3440639" y="75118"/>
                    <a:pt x="3431750" y="77231"/>
                  </a:cubicBezTo>
                  <a:cubicBezTo>
                    <a:pt x="3422860" y="79343"/>
                    <a:pt x="3422860" y="83568"/>
                    <a:pt x="3413970" y="83568"/>
                  </a:cubicBezTo>
                  <a:cubicBezTo>
                    <a:pt x="3360632" y="87794"/>
                    <a:pt x="3325073" y="98357"/>
                    <a:pt x="3262845" y="96244"/>
                  </a:cubicBezTo>
                  <a:lnTo>
                    <a:pt x="3245066" y="96244"/>
                  </a:lnTo>
                  <a:cubicBezTo>
                    <a:pt x="3191728" y="106807"/>
                    <a:pt x="3138390" y="104695"/>
                    <a:pt x="3076162" y="102582"/>
                  </a:cubicBezTo>
                  <a:cubicBezTo>
                    <a:pt x="3049493" y="100469"/>
                    <a:pt x="3013935" y="102582"/>
                    <a:pt x="2978376" y="102582"/>
                  </a:cubicBezTo>
                  <a:cubicBezTo>
                    <a:pt x="2951707" y="102582"/>
                    <a:pt x="2925038" y="102582"/>
                    <a:pt x="2898369" y="98357"/>
                  </a:cubicBezTo>
                  <a:cubicBezTo>
                    <a:pt x="2862810" y="94132"/>
                    <a:pt x="2827251" y="87794"/>
                    <a:pt x="2791692" y="83568"/>
                  </a:cubicBezTo>
                  <a:cubicBezTo>
                    <a:pt x="2756134" y="79343"/>
                    <a:pt x="2711685" y="79343"/>
                    <a:pt x="2711685" y="64555"/>
                  </a:cubicBezTo>
                  <a:cubicBezTo>
                    <a:pt x="2711685" y="62442"/>
                    <a:pt x="2693906" y="60330"/>
                    <a:pt x="2693906" y="58217"/>
                  </a:cubicBezTo>
                  <a:cubicBezTo>
                    <a:pt x="2631678" y="70893"/>
                    <a:pt x="2578340" y="81456"/>
                    <a:pt x="2525002" y="92019"/>
                  </a:cubicBezTo>
                  <a:cubicBezTo>
                    <a:pt x="2498333" y="98357"/>
                    <a:pt x="2462774" y="106807"/>
                    <a:pt x="2480554" y="117370"/>
                  </a:cubicBezTo>
                  <a:cubicBezTo>
                    <a:pt x="2480554" y="119483"/>
                    <a:pt x="2471664" y="121596"/>
                    <a:pt x="2471664" y="123708"/>
                  </a:cubicBezTo>
                  <a:cubicBezTo>
                    <a:pt x="2462774" y="127934"/>
                    <a:pt x="2453884" y="132159"/>
                    <a:pt x="2436105" y="134271"/>
                  </a:cubicBezTo>
                  <a:cubicBezTo>
                    <a:pt x="2418326" y="140609"/>
                    <a:pt x="2400547" y="146947"/>
                    <a:pt x="2382767" y="155398"/>
                  </a:cubicBezTo>
                  <a:lnTo>
                    <a:pt x="2329429" y="168074"/>
                  </a:lnTo>
                  <a:cubicBezTo>
                    <a:pt x="2311650" y="174411"/>
                    <a:pt x="2293870" y="180749"/>
                    <a:pt x="2267201" y="184975"/>
                  </a:cubicBezTo>
                  <a:cubicBezTo>
                    <a:pt x="2204973" y="197650"/>
                    <a:pt x="2142746" y="210326"/>
                    <a:pt x="2071628" y="223002"/>
                  </a:cubicBezTo>
                  <a:cubicBezTo>
                    <a:pt x="2036070" y="231452"/>
                    <a:pt x="1991621" y="237790"/>
                    <a:pt x="1956062" y="246241"/>
                  </a:cubicBezTo>
                  <a:cubicBezTo>
                    <a:pt x="1893835" y="258916"/>
                    <a:pt x="1822717" y="269480"/>
                    <a:pt x="1787158" y="288493"/>
                  </a:cubicBezTo>
                  <a:cubicBezTo>
                    <a:pt x="1787158" y="290606"/>
                    <a:pt x="1769379" y="292719"/>
                    <a:pt x="1760489" y="294831"/>
                  </a:cubicBezTo>
                  <a:cubicBezTo>
                    <a:pt x="1716041" y="303282"/>
                    <a:pt x="1644924" y="303282"/>
                    <a:pt x="1644924" y="320183"/>
                  </a:cubicBezTo>
                  <a:cubicBezTo>
                    <a:pt x="1573806" y="320183"/>
                    <a:pt x="1538247" y="332858"/>
                    <a:pt x="1502689" y="343422"/>
                  </a:cubicBezTo>
                  <a:cubicBezTo>
                    <a:pt x="1476019" y="351872"/>
                    <a:pt x="1449351" y="362435"/>
                    <a:pt x="1413792" y="368773"/>
                  </a:cubicBezTo>
                  <a:cubicBezTo>
                    <a:pt x="1378233" y="372998"/>
                    <a:pt x="1333785" y="370886"/>
                    <a:pt x="1289336" y="370886"/>
                  </a:cubicBezTo>
                  <a:cubicBezTo>
                    <a:pt x="1271557" y="370886"/>
                    <a:pt x="1253778" y="370886"/>
                    <a:pt x="1253778" y="372998"/>
                  </a:cubicBezTo>
                  <a:cubicBezTo>
                    <a:pt x="1218219" y="381449"/>
                    <a:pt x="1173770" y="387787"/>
                    <a:pt x="1147101" y="398350"/>
                  </a:cubicBezTo>
                  <a:cubicBezTo>
                    <a:pt x="1120432" y="408913"/>
                    <a:pt x="1093763" y="415251"/>
                    <a:pt x="1049315" y="417364"/>
                  </a:cubicBezTo>
                  <a:cubicBezTo>
                    <a:pt x="1004866" y="419476"/>
                    <a:pt x="960418" y="430039"/>
                    <a:pt x="898190" y="423701"/>
                  </a:cubicBezTo>
                  <a:cubicBezTo>
                    <a:pt x="844852" y="419476"/>
                    <a:pt x="782624" y="423701"/>
                    <a:pt x="747066" y="415251"/>
                  </a:cubicBezTo>
                  <a:cubicBezTo>
                    <a:pt x="675948" y="417364"/>
                    <a:pt x="622610" y="421589"/>
                    <a:pt x="560382" y="423701"/>
                  </a:cubicBezTo>
                  <a:cubicBezTo>
                    <a:pt x="489265" y="427927"/>
                    <a:pt x="409258" y="425814"/>
                    <a:pt x="347030" y="438490"/>
                  </a:cubicBezTo>
                  <a:cubicBezTo>
                    <a:pt x="293692" y="449053"/>
                    <a:pt x="249243" y="459616"/>
                    <a:pt x="169236" y="457503"/>
                  </a:cubicBezTo>
                  <a:cubicBezTo>
                    <a:pt x="178126" y="470179"/>
                    <a:pt x="187016" y="480742"/>
                    <a:pt x="195905" y="493418"/>
                  </a:cubicBezTo>
                  <a:cubicBezTo>
                    <a:pt x="213685" y="527220"/>
                    <a:pt x="231464" y="561022"/>
                    <a:pt x="240354" y="594824"/>
                  </a:cubicBezTo>
                  <a:cubicBezTo>
                    <a:pt x="267023" y="637077"/>
                    <a:pt x="275913" y="677217"/>
                    <a:pt x="258133" y="717357"/>
                  </a:cubicBezTo>
                  <a:cubicBezTo>
                    <a:pt x="240354" y="774398"/>
                    <a:pt x="160347" y="2726465"/>
                    <a:pt x="80340" y="2779280"/>
                  </a:cubicBezTo>
                  <a:lnTo>
                    <a:pt x="333" y="2823646"/>
                  </a:lnTo>
                  <a:cubicBezTo>
                    <a:pt x="-2207" y="2834209"/>
                    <a:pt x="9222" y="2840546"/>
                    <a:pt x="53670" y="2842659"/>
                  </a:cubicBezTo>
                  <a:cubicBezTo>
                    <a:pt x="107009" y="2844772"/>
                    <a:pt x="124788" y="2853222"/>
                    <a:pt x="142567" y="2863786"/>
                  </a:cubicBezTo>
                  <a:cubicBezTo>
                    <a:pt x="160347" y="2880687"/>
                    <a:pt x="133678" y="2897588"/>
                    <a:pt x="169236" y="2914488"/>
                  </a:cubicBezTo>
                  <a:cubicBezTo>
                    <a:pt x="187016" y="2922939"/>
                    <a:pt x="169236" y="2937728"/>
                    <a:pt x="160347" y="2950403"/>
                  </a:cubicBezTo>
                  <a:cubicBezTo>
                    <a:pt x="151457" y="2967304"/>
                    <a:pt x="169236" y="2984205"/>
                    <a:pt x="195905" y="2998994"/>
                  </a:cubicBezTo>
                  <a:cubicBezTo>
                    <a:pt x="258133" y="3024345"/>
                    <a:pt x="267023" y="3053922"/>
                    <a:pt x="267023" y="3081386"/>
                  </a:cubicBezTo>
                  <a:cubicBezTo>
                    <a:pt x="267023" y="3087724"/>
                    <a:pt x="275913" y="3094062"/>
                    <a:pt x="284802" y="3098287"/>
                  </a:cubicBezTo>
                  <a:cubicBezTo>
                    <a:pt x="302582" y="3102512"/>
                    <a:pt x="338140" y="3106738"/>
                    <a:pt x="373699" y="3108850"/>
                  </a:cubicBezTo>
                  <a:lnTo>
                    <a:pt x="587051" y="3134202"/>
                  </a:lnTo>
                  <a:cubicBezTo>
                    <a:pt x="684838" y="3146877"/>
                    <a:pt x="764845" y="3144765"/>
                    <a:pt x="853742" y="3129977"/>
                  </a:cubicBezTo>
                  <a:cubicBezTo>
                    <a:pt x="862632" y="3127864"/>
                    <a:pt x="889301" y="3125751"/>
                    <a:pt x="898190" y="3125751"/>
                  </a:cubicBezTo>
                  <a:cubicBezTo>
                    <a:pt x="960418" y="3127864"/>
                    <a:pt x="1022646" y="3127864"/>
                    <a:pt x="1075984" y="3140540"/>
                  </a:cubicBezTo>
                  <a:cubicBezTo>
                    <a:pt x="1138212" y="3153215"/>
                    <a:pt x="1227109" y="3161666"/>
                    <a:pt x="1298226" y="3172229"/>
                  </a:cubicBezTo>
                  <a:cubicBezTo>
                    <a:pt x="1342674" y="3178567"/>
                    <a:pt x="1396012" y="3187018"/>
                    <a:pt x="1422681" y="3195468"/>
                  </a:cubicBezTo>
                  <a:cubicBezTo>
                    <a:pt x="1440461" y="3199693"/>
                    <a:pt x="1458240" y="3203919"/>
                    <a:pt x="1476019" y="3206031"/>
                  </a:cubicBezTo>
                  <a:cubicBezTo>
                    <a:pt x="1573806" y="3214482"/>
                    <a:pt x="1627144" y="3235608"/>
                    <a:pt x="1689372" y="3252509"/>
                  </a:cubicBezTo>
                  <a:cubicBezTo>
                    <a:pt x="1742710" y="3267298"/>
                    <a:pt x="1813828" y="3275748"/>
                    <a:pt x="1893835" y="3277860"/>
                  </a:cubicBezTo>
                  <a:cubicBezTo>
                    <a:pt x="1982731" y="3282086"/>
                    <a:pt x="2071628" y="3284198"/>
                    <a:pt x="2160525" y="3288424"/>
                  </a:cubicBezTo>
                  <a:cubicBezTo>
                    <a:pt x="2196084" y="3290536"/>
                    <a:pt x="2240532" y="3292649"/>
                    <a:pt x="2276091" y="3296874"/>
                  </a:cubicBezTo>
                  <a:cubicBezTo>
                    <a:pt x="2320539" y="3301099"/>
                    <a:pt x="2364988" y="3301099"/>
                    <a:pt x="2400547" y="3307437"/>
                  </a:cubicBezTo>
                  <a:cubicBezTo>
                    <a:pt x="2453884" y="3318000"/>
                    <a:pt x="2507223" y="3324338"/>
                    <a:pt x="2578340" y="3320113"/>
                  </a:cubicBezTo>
                  <a:cubicBezTo>
                    <a:pt x="2605009" y="3318000"/>
                    <a:pt x="2640568" y="3322226"/>
                    <a:pt x="2667237" y="3324338"/>
                  </a:cubicBezTo>
                  <a:cubicBezTo>
                    <a:pt x="2676126" y="3324338"/>
                    <a:pt x="2685016" y="3326451"/>
                    <a:pt x="2693906" y="3326451"/>
                  </a:cubicBezTo>
                  <a:cubicBezTo>
                    <a:pt x="2791692" y="3328564"/>
                    <a:pt x="2880589" y="3324338"/>
                    <a:pt x="2969486" y="3320113"/>
                  </a:cubicBezTo>
                  <a:cubicBezTo>
                    <a:pt x="3005045" y="3318000"/>
                    <a:pt x="3040603" y="3315888"/>
                    <a:pt x="3076162" y="3311662"/>
                  </a:cubicBezTo>
                  <a:cubicBezTo>
                    <a:pt x="3173949" y="3301099"/>
                    <a:pt x="3271735" y="3290536"/>
                    <a:pt x="3360632" y="3277860"/>
                  </a:cubicBezTo>
                  <a:cubicBezTo>
                    <a:pt x="3422860" y="3269410"/>
                    <a:pt x="3485088" y="3260960"/>
                    <a:pt x="3556205" y="3269410"/>
                  </a:cubicBezTo>
                  <a:lnTo>
                    <a:pt x="3591764" y="3269410"/>
                  </a:lnTo>
                  <a:cubicBezTo>
                    <a:pt x="3653992" y="3269410"/>
                    <a:pt x="3716219" y="3267298"/>
                    <a:pt x="3769558" y="3265185"/>
                  </a:cubicBezTo>
                  <a:cubicBezTo>
                    <a:pt x="3778447" y="3265185"/>
                    <a:pt x="3796226" y="3265185"/>
                    <a:pt x="3796226" y="3263072"/>
                  </a:cubicBezTo>
                  <a:cubicBezTo>
                    <a:pt x="3822895" y="3254622"/>
                    <a:pt x="3867344" y="3254622"/>
                    <a:pt x="3911792" y="3252509"/>
                  </a:cubicBezTo>
                  <a:cubicBezTo>
                    <a:pt x="3982910" y="3250396"/>
                    <a:pt x="4054027" y="3250396"/>
                    <a:pt x="4107365" y="3239833"/>
                  </a:cubicBezTo>
                  <a:cubicBezTo>
                    <a:pt x="4160703" y="3231383"/>
                    <a:pt x="4214042" y="3229270"/>
                    <a:pt x="4276269" y="3227157"/>
                  </a:cubicBezTo>
                  <a:cubicBezTo>
                    <a:pt x="4285159" y="3227157"/>
                    <a:pt x="4302938" y="3225045"/>
                    <a:pt x="4311828" y="3225045"/>
                  </a:cubicBezTo>
                  <a:cubicBezTo>
                    <a:pt x="4356276" y="3222932"/>
                    <a:pt x="4400725" y="3216594"/>
                    <a:pt x="4436284" y="3218707"/>
                  </a:cubicBezTo>
                  <a:cubicBezTo>
                    <a:pt x="4516291" y="3222932"/>
                    <a:pt x="4551849" y="3216594"/>
                    <a:pt x="4605187" y="3199693"/>
                  </a:cubicBezTo>
                  <a:cubicBezTo>
                    <a:pt x="4614077" y="3195468"/>
                    <a:pt x="4640746" y="3193356"/>
                    <a:pt x="4658526" y="3191243"/>
                  </a:cubicBezTo>
                  <a:cubicBezTo>
                    <a:pt x="4702974" y="3189130"/>
                    <a:pt x="4747422" y="3191243"/>
                    <a:pt x="4791871" y="3189130"/>
                  </a:cubicBezTo>
                  <a:cubicBezTo>
                    <a:pt x="4818540" y="3189130"/>
                    <a:pt x="4845209" y="3182792"/>
                    <a:pt x="4862988" y="3182792"/>
                  </a:cubicBezTo>
                  <a:cubicBezTo>
                    <a:pt x="4934105" y="3184905"/>
                    <a:pt x="5014113" y="3178567"/>
                    <a:pt x="5076341" y="3189130"/>
                  </a:cubicBezTo>
                  <a:cubicBezTo>
                    <a:pt x="5085230" y="3191243"/>
                    <a:pt x="5103010" y="3191243"/>
                    <a:pt x="5120789" y="3191243"/>
                  </a:cubicBezTo>
                  <a:cubicBezTo>
                    <a:pt x="5236355" y="3193356"/>
                    <a:pt x="5334141" y="3201806"/>
                    <a:pt x="5414149" y="3218707"/>
                  </a:cubicBezTo>
                  <a:cubicBezTo>
                    <a:pt x="5440818" y="3225045"/>
                    <a:pt x="5476376" y="3229270"/>
                    <a:pt x="5503046" y="3233495"/>
                  </a:cubicBezTo>
                  <a:cubicBezTo>
                    <a:pt x="5529714" y="3237720"/>
                    <a:pt x="5565273" y="3237720"/>
                    <a:pt x="5591942" y="3239833"/>
                  </a:cubicBezTo>
                  <a:cubicBezTo>
                    <a:pt x="5618611" y="3241946"/>
                    <a:pt x="5636391" y="3244058"/>
                    <a:pt x="5663059" y="3244058"/>
                  </a:cubicBezTo>
                  <a:cubicBezTo>
                    <a:pt x="5707508" y="3244058"/>
                    <a:pt x="5743067" y="3248284"/>
                    <a:pt x="5769736" y="3256734"/>
                  </a:cubicBezTo>
                  <a:cubicBezTo>
                    <a:pt x="5778625" y="3258847"/>
                    <a:pt x="5787515" y="3260960"/>
                    <a:pt x="5796405" y="3265185"/>
                  </a:cubicBezTo>
                  <a:cubicBezTo>
                    <a:pt x="5787515" y="3271523"/>
                    <a:pt x="5840854" y="3288424"/>
                    <a:pt x="5876412" y="3288424"/>
                  </a:cubicBezTo>
                  <a:cubicBezTo>
                    <a:pt x="5938640" y="3288424"/>
                    <a:pt x="6000868" y="3292649"/>
                    <a:pt x="6054205" y="3303212"/>
                  </a:cubicBezTo>
                  <a:cubicBezTo>
                    <a:pt x="6063095" y="3305324"/>
                    <a:pt x="6080875" y="3305324"/>
                    <a:pt x="6098654" y="3303212"/>
                  </a:cubicBezTo>
                  <a:cubicBezTo>
                    <a:pt x="6125323" y="3301099"/>
                    <a:pt x="6143102" y="3301099"/>
                    <a:pt x="6160882" y="3307437"/>
                  </a:cubicBezTo>
                  <a:cubicBezTo>
                    <a:pt x="6169772" y="3309550"/>
                    <a:pt x="6205330" y="3309550"/>
                    <a:pt x="6223109" y="3309550"/>
                  </a:cubicBezTo>
                  <a:cubicBezTo>
                    <a:pt x="6267558" y="3309550"/>
                    <a:pt x="6320896" y="3307437"/>
                    <a:pt x="6365344" y="3309550"/>
                  </a:cubicBezTo>
                  <a:cubicBezTo>
                    <a:pt x="6445352" y="3311662"/>
                    <a:pt x="6516469" y="3313775"/>
                    <a:pt x="6596476" y="3318000"/>
                  </a:cubicBezTo>
                  <a:cubicBezTo>
                    <a:pt x="6614256" y="3318000"/>
                    <a:pt x="6632034" y="3320113"/>
                    <a:pt x="6640925" y="3322226"/>
                  </a:cubicBezTo>
                  <a:cubicBezTo>
                    <a:pt x="6658704" y="3332789"/>
                    <a:pt x="6703153" y="3332789"/>
                    <a:pt x="6729821" y="3334902"/>
                  </a:cubicBezTo>
                  <a:cubicBezTo>
                    <a:pt x="6756490" y="3337014"/>
                    <a:pt x="6792049" y="3339127"/>
                    <a:pt x="6809828" y="3339127"/>
                  </a:cubicBezTo>
                  <a:cubicBezTo>
                    <a:pt x="6818718" y="3337014"/>
                    <a:pt x="6836498" y="3334902"/>
                    <a:pt x="6854277" y="3330676"/>
                  </a:cubicBezTo>
                  <a:cubicBezTo>
                    <a:pt x="6818718" y="3330676"/>
                    <a:pt x="6800939" y="3332789"/>
                    <a:pt x="6783159" y="3332789"/>
                  </a:cubicBezTo>
                  <a:cubicBezTo>
                    <a:pt x="6818718" y="3322226"/>
                    <a:pt x="6854277" y="3320113"/>
                    <a:pt x="6898725" y="3326451"/>
                  </a:cubicBezTo>
                  <a:cubicBezTo>
                    <a:pt x="6952064" y="3337014"/>
                    <a:pt x="6996512" y="3337014"/>
                    <a:pt x="7058739" y="3326451"/>
                  </a:cubicBezTo>
                  <a:lnTo>
                    <a:pt x="7112078" y="3320113"/>
                  </a:lnTo>
                  <a:lnTo>
                    <a:pt x="7112078" y="3309550"/>
                  </a:lnTo>
                  <a:cubicBezTo>
                    <a:pt x="7138747" y="3311662"/>
                    <a:pt x="7165416" y="3315888"/>
                    <a:pt x="7183195" y="3315888"/>
                  </a:cubicBezTo>
                  <a:cubicBezTo>
                    <a:pt x="7236533" y="3309550"/>
                    <a:pt x="7289871" y="3303212"/>
                    <a:pt x="7334319" y="3294761"/>
                  </a:cubicBezTo>
                  <a:cubicBezTo>
                    <a:pt x="7387657" y="3286311"/>
                    <a:pt x="7432106" y="3275748"/>
                    <a:pt x="7476554" y="3267298"/>
                  </a:cubicBezTo>
                  <a:cubicBezTo>
                    <a:pt x="7485444" y="3267298"/>
                    <a:pt x="7485444" y="3265185"/>
                    <a:pt x="7494334" y="3265185"/>
                  </a:cubicBezTo>
                  <a:cubicBezTo>
                    <a:pt x="7556562" y="3260960"/>
                    <a:pt x="7609900" y="3258847"/>
                    <a:pt x="7672128" y="3254622"/>
                  </a:cubicBezTo>
                  <a:cubicBezTo>
                    <a:pt x="7707687" y="3252509"/>
                    <a:pt x="7734355" y="3248284"/>
                    <a:pt x="7769915" y="3246171"/>
                  </a:cubicBezTo>
                  <a:cubicBezTo>
                    <a:pt x="7796583" y="3244058"/>
                    <a:pt x="7814362" y="3244058"/>
                    <a:pt x="7841032" y="3241946"/>
                  </a:cubicBezTo>
                  <a:lnTo>
                    <a:pt x="7929929" y="3241946"/>
                  </a:lnTo>
                  <a:cubicBezTo>
                    <a:pt x="7947708" y="3241946"/>
                    <a:pt x="7974377" y="3241946"/>
                    <a:pt x="7992156" y="3239833"/>
                  </a:cubicBezTo>
                  <a:cubicBezTo>
                    <a:pt x="8001045" y="3235608"/>
                    <a:pt x="8018826" y="3229270"/>
                    <a:pt x="8027715" y="3229270"/>
                  </a:cubicBezTo>
                  <a:cubicBezTo>
                    <a:pt x="8054384" y="3229270"/>
                    <a:pt x="8072164" y="3233495"/>
                    <a:pt x="8098832" y="3235608"/>
                  </a:cubicBezTo>
                  <a:cubicBezTo>
                    <a:pt x="8107723" y="3235608"/>
                    <a:pt x="8107723" y="3237720"/>
                    <a:pt x="8107723" y="3239833"/>
                  </a:cubicBezTo>
                  <a:cubicBezTo>
                    <a:pt x="8143281" y="3248284"/>
                    <a:pt x="8169950" y="3258847"/>
                    <a:pt x="8205509" y="3267298"/>
                  </a:cubicBezTo>
                  <a:cubicBezTo>
                    <a:pt x="8249957" y="3277860"/>
                    <a:pt x="8294406" y="3277860"/>
                    <a:pt x="8321074" y="3271523"/>
                  </a:cubicBezTo>
                  <a:cubicBezTo>
                    <a:pt x="8365522" y="3263072"/>
                    <a:pt x="8401081" y="3256734"/>
                    <a:pt x="8463309" y="3260960"/>
                  </a:cubicBezTo>
                  <a:cubicBezTo>
                    <a:pt x="8472199" y="3260960"/>
                    <a:pt x="8489978" y="3263072"/>
                    <a:pt x="8498868" y="3260960"/>
                  </a:cubicBezTo>
                  <a:cubicBezTo>
                    <a:pt x="8543316" y="3256734"/>
                    <a:pt x="8596655" y="3252509"/>
                    <a:pt x="8641103" y="3246171"/>
                  </a:cubicBezTo>
                  <a:cubicBezTo>
                    <a:pt x="8667772" y="3244058"/>
                    <a:pt x="8703330" y="3244058"/>
                    <a:pt x="8712221" y="3239833"/>
                  </a:cubicBezTo>
                  <a:cubicBezTo>
                    <a:pt x="8738890" y="3227157"/>
                    <a:pt x="8783338" y="3220819"/>
                    <a:pt x="8827786" y="3212369"/>
                  </a:cubicBezTo>
                  <a:cubicBezTo>
                    <a:pt x="8854455" y="3206031"/>
                    <a:pt x="8881124" y="3197581"/>
                    <a:pt x="8907794" y="3195468"/>
                  </a:cubicBezTo>
                  <a:cubicBezTo>
                    <a:pt x="8970021" y="3191243"/>
                    <a:pt x="9014470" y="3178567"/>
                    <a:pt x="9067807" y="3170116"/>
                  </a:cubicBezTo>
                  <a:cubicBezTo>
                    <a:pt x="9112256" y="3163779"/>
                    <a:pt x="9138926" y="3151103"/>
                    <a:pt x="9183374" y="3148990"/>
                  </a:cubicBezTo>
                  <a:cubicBezTo>
                    <a:pt x="9254491" y="3144765"/>
                    <a:pt x="9307829" y="3134202"/>
                    <a:pt x="9370057" y="3123639"/>
                  </a:cubicBezTo>
                  <a:cubicBezTo>
                    <a:pt x="9405616" y="3117301"/>
                    <a:pt x="9450064" y="3113076"/>
                    <a:pt x="9494512" y="3115188"/>
                  </a:cubicBezTo>
                  <a:cubicBezTo>
                    <a:pt x="9521181" y="3117301"/>
                    <a:pt x="9556740" y="3115188"/>
                    <a:pt x="9574520" y="3113076"/>
                  </a:cubicBezTo>
                  <a:cubicBezTo>
                    <a:pt x="9610078" y="3108850"/>
                    <a:pt x="9645637" y="3102512"/>
                    <a:pt x="9681196" y="3098287"/>
                  </a:cubicBezTo>
                  <a:cubicBezTo>
                    <a:pt x="9707865" y="3094062"/>
                    <a:pt x="9734533" y="3089837"/>
                    <a:pt x="9761203" y="3089837"/>
                  </a:cubicBezTo>
                  <a:cubicBezTo>
                    <a:pt x="9850100" y="3087724"/>
                    <a:pt x="9921217" y="3083499"/>
                    <a:pt x="9965665" y="3062372"/>
                  </a:cubicBezTo>
                  <a:cubicBezTo>
                    <a:pt x="9983445" y="3053922"/>
                    <a:pt x="10072342" y="3043359"/>
                    <a:pt x="10107901" y="3047584"/>
                  </a:cubicBezTo>
                  <a:cubicBezTo>
                    <a:pt x="10170129" y="3053922"/>
                    <a:pt x="10214577" y="3049697"/>
                    <a:pt x="10250135" y="3037021"/>
                  </a:cubicBezTo>
                  <a:cubicBezTo>
                    <a:pt x="10276804" y="3030683"/>
                    <a:pt x="10312363" y="3032796"/>
                    <a:pt x="10339032" y="3037021"/>
                  </a:cubicBezTo>
                  <a:cubicBezTo>
                    <a:pt x="10356812" y="3041246"/>
                    <a:pt x="10374591" y="3043359"/>
                    <a:pt x="10392370" y="3043359"/>
                  </a:cubicBezTo>
                  <a:cubicBezTo>
                    <a:pt x="10454598" y="3045472"/>
                    <a:pt x="10525715" y="3043359"/>
                    <a:pt x="10587943" y="3045472"/>
                  </a:cubicBezTo>
                  <a:cubicBezTo>
                    <a:pt x="10641282" y="3047584"/>
                    <a:pt x="10694620" y="3043359"/>
                    <a:pt x="10730179" y="3034908"/>
                  </a:cubicBezTo>
                  <a:cubicBezTo>
                    <a:pt x="10765736" y="3026458"/>
                    <a:pt x="10792406" y="3026458"/>
                    <a:pt x="10845744" y="3030683"/>
                  </a:cubicBezTo>
                  <a:cubicBezTo>
                    <a:pt x="10890192" y="3034908"/>
                    <a:pt x="10925751" y="3045472"/>
                    <a:pt x="10987979" y="3043359"/>
                  </a:cubicBezTo>
                  <a:cubicBezTo>
                    <a:pt x="11041317" y="3041246"/>
                    <a:pt x="11103545" y="3047584"/>
                    <a:pt x="11165772" y="3041246"/>
                  </a:cubicBezTo>
                  <a:lnTo>
                    <a:pt x="11201331" y="3041246"/>
                  </a:lnTo>
                  <a:cubicBezTo>
                    <a:pt x="11254669" y="3045472"/>
                    <a:pt x="11308008" y="3047584"/>
                    <a:pt x="11352456" y="3058147"/>
                  </a:cubicBezTo>
                  <a:cubicBezTo>
                    <a:pt x="11405793" y="3068710"/>
                    <a:pt x="11414684" y="2990543"/>
                    <a:pt x="11468022" y="2998994"/>
                  </a:cubicBezTo>
                  <a:cubicBezTo>
                    <a:pt x="11548029" y="3011669"/>
                    <a:pt x="11530250" y="2998994"/>
                    <a:pt x="11610256" y="3009557"/>
                  </a:cubicBezTo>
                  <a:cubicBezTo>
                    <a:pt x="11672484" y="3015895"/>
                    <a:pt x="11645816" y="2992656"/>
                    <a:pt x="11716933" y="2996881"/>
                  </a:cubicBezTo>
                  <a:cubicBezTo>
                    <a:pt x="11725823" y="2996881"/>
                    <a:pt x="11832498" y="3013782"/>
                    <a:pt x="11832498" y="3011669"/>
                  </a:cubicBezTo>
                  <a:cubicBezTo>
                    <a:pt x="11876947" y="3005331"/>
                    <a:pt x="11921395" y="2941953"/>
                    <a:pt x="11965844" y="2944065"/>
                  </a:cubicBezTo>
                  <a:cubicBezTo>
                    <a:pt x="12054741" y="2950403"/>
                    <a:pt x="12134748" y="2946178"/>
                    <a:pt x="12214755" y="2937728"/>
                  </a:cubicBezTo>
                  <a:cubicBezTo>
                    <a:pt x="12259203" y="2933502"/>
                    <a:pt x="12330321" y="2918714"/>
                    <a:pt x="12365879" y="2925052"/>
                  </a:cubicBezTo>
                  <a:cubicBezTo>
                    <a:pt x="12428107" y="2935615"/>
                    <a:pt x="12490336" y="2939840"/>
                    <a:pt x="12561452" y="2941953"/>
                  </a:cubicBezTo>
                  <a:cubicBezTo>
                    <a:pt x="12570342" y="2941953"/>
                    <a:pt x="12579233" y="2944065"/>
                    <a:pt x="12588121" y="2946178"/>
                  </a:cubicBezTo>
                  <a:cubicBezTo>
                    <a:pt x="12614791" y="2954628"/>
                    <a:pt x="12739246" y="2931390"/>
                    <a:pt x="12765915" y="2939840"/>
                  </a:cubicBezTo>
                  <a:cubicBezTo>
                    <a:pt x="12801475" y="2952516"/>
                    <a:pt x="12837032" y="2965192"/>
                    <a:pt x="12872591" y="2975755"/>
                  </a:cubicBezTo>
                  <a:cubicBezTo>
                    <a:pt x="12890372" y="2979980"/>
                    <a:pt x="12917039" y="2982093"/>
                    <a:pt x="12925929" y="2986318"/>
                  </a:cubicBezTo>
                  <a:cubicBezTo>
                    <a:pt x="12934819" y="2996881"/>
                    <a:pt x="12952599" y="3001106"/>
                    <a:pt x="12997047" y="3001106"/>
                  </a:cubicBezTo>
                  <a:cubicBezTo>
                    <a:pt x="13023716" y="3001106"/>
                    <a:pt x="13050385" y="3003219"/>
                    <a:pt x="13068165" y="3007444"/>
                  </a:cubicBezTo>
                  <a:cubicBezTo>
                    <a:pt x="13112613" y="3013782"/>
                    <a:pt x="13148172" y="3020120"/>
                    <a:pt x="13183730" y="3026458"/>
                  </a:cubicBezTo>
                  <a:cubicBezTo>
                    <a:pt x="13228178" y="3032796"/>
                    <a:pt x="13272627" y="3039134"/>
                    <a:pt x="13290407" y="3049697"/>
                  </a:cubicBezTo>
                  <a:cubicBezTo>
                    <a:pt x="13299296" y="3053922"/>
                    <a:pt x="13308186" y="3056035"/>
                    <a:pt x="13317075" y="3058147"/>
                  </a:cubicBezTo>
                  <a:cubicBezTo>
                    <a:pt x="13352634" y="3066598"/>
                    <a:pt x="13388193" y="3072935"/>
                    <a:pt x="13423752" y="3081386"/>
                  </a:cubicBezTo>
                  <a:cubicBezTo>
                    <a:pt x="13477090" y="3091949"/>
                    <a:pt x="13521539" y="3104625"/>
                    <a:pt x="13574877" y="3115188"/>
                  </a:cubicBezTo>
                  <a:cubicBezTo>
                    <a:pt x="13592655" y="3117301"/>
                    <a:pt x="13610434" y="3121526"/>
                    <a:pt x="13628214" y="3123639"/>
                  </a:cubicBezTo>
                  <a:cubicBezTo>
                    <a:pt x="13663773" y="3127864"/>
                    <a:pt x="13699331" y="3132089"/>
                    <a:pt x="13726001" y="3138427"/>
                  </a:cubicBezTo>
                  <a:cubicBezTo>
                    <a:pt x="13752670" y="3144765"/>
                    <a:pt x="13877125" y="3106738"/>
                    <a:pt x="13894905" y="3115188"/>
                  </a:cubicBezTo>
                  <a:cubicBezTo>
                    <a:pt x="13894905" y="3117301"/>
                    <a:pt x="13903794" y="3117301"/>
                    <a:pt x="13912685" y="3117301"/>
                  </a:cubicBezTo>
                  <a:cubicBezTo>
                    <a:pt x="13966022" y="3127864"/>
                    <a:pt x="14019361" y="3123639"/>
                    <a:pt x="14072697" y="3119414"/>
                  </a:cubicBezTo>
                  <a:cubicBezTo>
                    <a:pt x="14090479" y="3117301"/>
                    <a:pt x="14108258" y="3115188"/>
                    <a:pt x="14117146" y="3117301"/>
                  </a:cubicBezTo>
                  <a:cubicBezTo>
                    <a:pt x="14179375" y="3123639"/>
                    <a:pt x="14223825" y="3138427"/>
                    <a:pt x="14303830" y="3140540"/>
                  </a:cubicBezTo>
                  <a:cubicBezTo>
                    <a:pt x="14303830" y="3140540"/>
                    <a:pt x="14312720" y="3140540"/>
                    <a:pt x="14312720" y="3142652"/>
                  </a:cubicBezTo>
                  <a:cubicBezTo>
                    <a:pt x="14330500" y="3155328"/>
                    <a:pt x="14383836" y="3155328"/>
                    <a:pt x="14428285" y="3157441"/>
                  </a:cubicBezTo>
                  <a:cubicBezTo>
                    <a:pt x="14454955" y="3157441"/>
                    <a:pt x="14481624" y="3159553"/>
                    <a:pt x="14499403" y="3161666"/>
                  </a:cubicBezTo>
                  <a:cubicBezTo>
                    <a:pt x="14552742" y="3168004"/>
                    <a:pt x="14606079" y="3176454"/>
                    <a:pt x="14668307" y="3180680"/>
                  </a:cubicBezTo>
                  <a:cubicBezTo>
                    <a:pt x="14748315" y="3187018"/>
                    <a:pt x="14828321" y="3191243"/>
                    <a:pt x="14890550" y="3201806"/>
                  </a:cubicBezTo>
                  <a:cubicBezTo>
                    <a:pt x="14899439" y="3201806"/>
                    <a:pt x="14908328" y="3201806"/>
                    <a:pt x="14908328" y="3203919"/>
                  </a:cubicBezTo>
                  <a:cubicBezTo>
                    <a:pt x="14934998" y="3208144"/>
                    <a:pt x="14979447" y="3210256"/>
                    <a:pt x="14997225" y="3216594"/>
                  </a:cubicBezTo>
                  <a:cubicBezTo>
                    <a:pt x="15023895" y="3229270"/>
                    <a:pt x="15095012" y="3227157"/>
                    <a:pt x="15130571" y="3237720"/>
                  </a:cubicBezTo>
                  <a:lnTo>
                    <a:pt x="15139460" y="3237720"/>
                  </a:lnTo>
                  <a:cubicBezTo>
                    <a:pt x="15175019" y="3237720"/>
                    <a:pt x="15210578" y="3239833"/>
                    <a:pt x="15255025" y="3239833"/>
                  </a:cubicBezTo>
                  <a:cubicBezTo>
                    <a:pt x="15272805" y="3237720"/>
                    <a:pt x="15299475" y="3233495"/>
                    <a:pt x="15317254" y="3233495"/>
                  </a:cubicBezTo>
                  <a:cubicBezTo>
                    <a:pt x="15397261" y="3239833"/>
                    <a:pt x="15477267" y="3239833"/>
                    <a:pt x="15530607" y="3222932"/>
                  </a:cubicBezTo>
                  <a:cubicBezTo>
                    <a:pt x="15539496" y="3220819"/>
                    <a:pt x="15557276" y="3220819"/>
                    <a:pt x="15575055" y="3220819"/>
                  </a:cubicBezTo>
                  <a:lnTo>
                    <a:pt x="15646173" y="3220819"/>
                  </a:lnTo>
                  <a:cubicBezTo>
                    <a:pt x="15726179" y="3216594"/>
                    <a:pt x="15797297" y="3212369"/>
                    <a:pt x="15877303" y="3210256"/>
                  </a:cubicBezTo>
                  <a:cubicBezTo>
                    <a:pt x="15912862" y="3208144"/>
                    <a:pt x="15957311" y="3212369"/>
                    <a:pt x="15992870" y="3214482"/>
                  </a:cubicBezTo>
                  <a:cubicBezTo>
                    <a:pt x="16028428" y="3216594"/>
                    <a:pt x="16063988" y="3216594"/>
                    <a:pt x="16099546" y="3216594"/>
                  </a:cubicBezTo>
                  <a:cubicBezTo>
                    <a:pt x="16143994" y="3216594"/>
                    <a:pt x="16179553" y="3212369"/>
                    <a:pt x="16224002" y="3212369"/>
                  </a:cubicBezTo>
                  <a:cubicBezTo>
                    <a:pt x="16259561" y="3210256"/>
                    <a:pt x="16304009" y="3210256"/>
                    <a:pt x="16339567" y="3208144"/>
                  </a:cubicBezTo>
                  <a:cubicBezTo>
                    <a:pt x="16419574" y="3203919"/>
                    <a:pt x="16490692" y="3199693"/>
                    <a:pt x="16570698" y="3197581"/>
                  </a:cubicBezTo>
                  <a:cubicBezTo>
                    <a:pt x="16624038" y="3125751"/>
                    <a:pt x="16615147" y="3041246"/>
                    <a:pt x="16615147" y="2954628"/>
                  </a:cubicBezTo>
                  <a:close/>
                </a:path>
              </a:pathLst>
            </a:custGeom>
            <a:blipFill>
              <a:blip r:embed="rId3"/>
              <a:stretch>
                <a:fillRect t="-646876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9" name="Freeform 9"/>
          <p:cNvSpPr/>
          <p:nvPr/>
        </p:nvSpPr>
        <p:spPr>
          <a:xfrm>
            <a:off x="457606" y="3848945"/>
            <a:ext cx="5685507" cy="6100329"/>
          </a:xfrm>
          <a:custGeom>
            <a:avLst/>
            <a:gdLst/>
            <a:ahLst/>
            <a:cxnLst/>
            <a:rect l="l" t="t" r="r" b="b"/>
            <a:pathLst>
              <a:path w="5685507" h="6100329">
                <a:moveTo>
                  <a:pt x="0" y="0"/>
                </a:moveTo>
                <a:lnTo>
                  <a:pt x="5685506" y="0"/>
                </a:lnTo>
                <a:lnTo>
                  <a:pt x="5685506" y="6100329"/>
                </a:lnTo>
                <a:lnTo>
                  <a:pt x="0" y="61003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6480576" y="3871413"/>
            <a:ext cx="5073415" cy="6100329"/>
          </a:xfrm>
          <a:custGeom>
            <a:avLst/>
            <a:gdLst/>
            <a:ahLst/>
            <a:cxnLst/>
            <a:rect l="l" t="t" r="r" b="b"/>
            <a:pathLst>
              <a:path w="5073415" h="6764553">
                <a:moveTo>
                  <a:pt x="0" y="0"/>
                </a:moveTo>
                <a:lnTo>
                  <a:pt x="5073414" y="0"/>
                </a:lnTo>
                <a:lnTo>
                  <a:pt x="5073414" y="6764552"/>
                </a:lnTo>
                <a:lnTo>
                  <a:pt x="0" y="67645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1905631" y="3759896"/>
            <a:ext cx="5380843" cy="6189377"/>
          </a:xfrm>
          <a:custGeom>
            <a:avLst/>
            <a:gdLst/>
            <a:ahLst/>
            <a:cxnLst/>
            <a:rect l="l" t="t" r="r" b="b"/>
            <a:pathLst>
              <a:path w="5380843" h="6068396">
                <a:moveTo>
                  <a:pt x="0" y="0"/>
                </a:moveTo>
                <a:lnTo>
                  <a:pt x="5380843" y="0"/>
                </a:lnTo>
                <a:lnTo>
                  <a:pt x="5380843" y="6068395"/>
                </a:lnTo>
                <a:lnTo>
                  <a:pt x="0" y="60683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1000"/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2" name="TextBox 12"/>
          <p:cNvSpPr txBox="1"/>
          <p:nvPr/>
        </p:nvSpPr>
        <p:spPr>
          <a:xfrm>
            <a:off x="1028700" y="1974932"/>
            <a:ext cx="16230600" cy="1896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23"/>
              </a:lnSpc>
              <a:spcBef>
                <a:spcPct val="0"/>
              </a:spcBef>
            </a:pPr>
            <a:r>
              <a:rPr lang="en-US" sz="8462" dirty="0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Az </a:t>
            </a:r>
            <a:r>
              <a:rPr lang="en-US" sz="8462" dirty="0" err="1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értelmezések</a:t>
            </a:r>
            <a:r>
              <a:rPr lang="en-US" sz="8462" dirty="0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 </a:t>
            </a:r>
            <a:r>
              <a:rPr lang="en-US" sz="8462" dirty="0" err="1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fejlődése</a:t>
            </a:r>
            <a:r>
              <a:rPr lang="en-US" sz="8462" dirty="0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 a </a:t>
            </a:r>
            <a:r>
              <a:rPr lang="en-US" sz="8462" dirty="0" err="1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nemzeti</a:t>
            </a:r>
            <a:r>
              <a:rPr lang="en-US" sz="8462" dirty="0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 </a:t>
            </a:r>
            <a:r>
              <a:rPr lang="en-US" sz="8462" dirty="0" err="1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színház</a:t>
            </a:r>
            <a:r>
              <a:rPr lang="en-US" sz="8462" dirty="0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 </a:t>
            </a:r>
            <a:r>
              <a:rPr lang="en-US" sz="8462" dirty="0" err="1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színpadán</a:t>
            </a:r>
            <a:endParaRPr lang="en-US" sz="8462" dirty="0">
              <a:solidFill>
                <a:srgbClr val="EBC8A0"/>
              </a:solidFill>
              <a:latin typeface="IM Fell English SC"/>
              <a:ea typeface="IM Fell English SC"/>
              <a:cs typeface="IM Fell English SC"/>
              <a:sym typeface="IM Fell English SC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62791" y="4066744"/>
            <a:ext cx="4435902" cy="594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90"/>
              </a:lnSpc>
            </a:pPr>
            <a:r>
              <a:rPr lang="en-US" sz="3894" b="1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1883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5541973"/>
            <a:ext cx="4928650" cy="4103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603"/>
              </a:lnSpc>
            </a:pPr>
            <a:r>
              <a:rPr lang="en-US" sz="3002" b="1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</a:t>
            </a:r>
            <a:r>
              <a:rPr lang="en-US" sz="3002" b="1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romantikus</a:t>
            </a:r>
            <a:r>
              <a:rPr lang="en-US" sz="3002" b="1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2" b="1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realizmus</a:t>
            </a:r>
            <a:endParaRPr lang="en-US" sz="3002" b="1" dirty="0">
              <a:solidFill>
                <a:srgbClr val="EBC8A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just">
              <a:lnSpc>
                <a:spcPts val="3603"/>
              </a:lnSpc>
            </a:pPr>
            <a:endParaRPr lang="en-US" sz="3002" b="1" dirty="0">
              <a:solidFill>
                <a:srgbClr val="EBC8A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just">
              <a:lnSpc>
                <a:spcPts val="3123"/>
              </a:lnSpc>
            </a:pPr>
            <a:r>
              <a:rPr lang="en-US" sz="260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Paulay</a:t>
            </a:r>
            <a:r>
              <a:rPr lang="en-US" sz="260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Ede </a:t>
            </a:r>
            <a:r>
              <a:rPr lang="en-US" sz="260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célja</a:t>
            </a:r>
            <a:r>
              <a:rPr lang="en-US" sz="260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60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az</a:t>
            </a:r>
            <a:r>
              <a:rPr lang="en-US" sz="260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volt, </a:t>
            </a:r>
            <a:r>
              <a:rPr lang="en-US" sz="260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hogy</a:t>
            </a:r>
            <a:r>
              <a:rPr lang="en-US" sz="260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60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megmutassa</a:t>
            </a:r>
            <a:r>
              <a:rPr lang="en-US" sz="260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a </a:t>
            </a:r>
            <a:r>
              <a:rPr lang="en-US" sz="260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játszhatatlan</a:t>
            </a:r>
            <a:r>
              <a:rPr lang="en-US" sz="260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60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mű</a:t>
            </a:r>
            <a:r>
              <a:rPr lang="en-US" sz="260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60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színpadra</a:t>
            </a:r>
            <a:r>
              <a:rPr lang="en-US" sz="260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60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állítható</a:t>
            </a:r>
            <a:r>
              <a:rPr lang="en-US" sz="260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60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történelmi</a:t>
            </a:r>
            <a:r>
              <a:rPr lang="en-US" sz="260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60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illúzióként</a:t>
            </a:r>
            <a:r>
              <a:rPr lang="en-US" sz="260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</a:p>
          <a:p>
            <a:pPr marL="0" lvl="0" indent="0" algn="just">
              <a:lnSpc>
                <a:spcPts val="3123"/>
              </a:lnSpc>
            </a:pPr>
            <a:r>
              <a:rPr lang="en-US" sz="260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Az </a:t>
            </a:r>
            <a:r>
              <a:rPr lang="en-US" sz="260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előadás</a:t>
            </a:r>
            <a:r>
              <a:rPr lang="en-US" sz="260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60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új</a:t>
            </a:r>
            <a:r>
              <a:rPr lang="en-US" sz="260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60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nézőpontot</a:t>
            </a:r>
            <a:r>
              <a:rPr lang="en-US" sz="260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60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kínált</a:t>
            </a:r>
            <a:r>
              <a:rPr lang="en-US" sz="260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</a:t>
            </a:r>
            <a:r>
              <a:rPr lang="en-US" sz="260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közönség</a:t>
            </a:r>
            <a:r>
              <a:rPr lang="en-US" sz="260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60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számára</a:t>
            </a:r>
            <a:r>
              <a:rPr lang="en-US" sz="260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</a:p>
          <a:p>
            <a:pPr marL="0" lvl="0" indent="0" algn="just">
              <a:lnSpc>
                <a:spcPts val="3123"/>
              </a:lnSpc>
            </a:pPr>
            <a:r>
              <a:rPr lang="en-US" sz="260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lehetővé</a:t>
            </a:r>
            <a:r>
              <a:rPr lang="en-US" sz="260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60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téve</a:t>
            </a:r>
            <a:r>
              <a:rPr lang="en-US" sz="260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en-US" sz="260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hogy</a:t>
            </a:r>
            <a:r>
              <a:rPr lang="en-US" sz="260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60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felfedezzék</a:t>
            </a:r>
            <a:r>
              <a:rPr lang="en-US" sz="260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</a:t>
            </a:r>
            <a:r>
              <a:rPr lang="en-US" sz="260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mű</a:t>
            </a:r>
            <a:r>
              <a:rPr lang="en-US" sz="260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60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mélyebb</a:t>
            </a:r>
            <a:r>
              <a:rPr lang="en-US" sz="260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60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jelentését</a:t>
            </a:r>
            <a:endParaRPr lang="en-US" sz="2602" dirty="0">
              <a:solidFill>
                <a:srgbClr val="EBC8A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638412" y="4066744"/>
            <a:ext cx="4435902" cy="594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90"/>
              </a:lnSpc>
            </a:pPr>
            <a:r>
              <a:rPr lang="en-US" sz="3894" b="1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1937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638412" y="5389610"/>
            <a:ext cx="4975971" cy="2911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629"/>
              </a:lnSpc>
            </a:pPr>
            <a:r>
              <a:rPr lang="en-US" sz="3000" b="1" spc="3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modern </a:t>
            </a:r>
            <a:r>
              <a:rPr lang="en-US" sz="3000" b="1" spc="3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misztérium</a:t>
            </a:r>
            <a:endParaRPr lang="en-US" sz="3000" b="1" spc="3" dirty="0">
              <a:solidFill>
                <a:srgbClr val="EBC8A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just">
              <a:lnSpc>
                <a:spcPts val="3629"/>
              </a:lnSpc>
            </a:pPr>
            <a:endParaRPr lang="en-US" sz="3000" spc="3" dirty="0">
              <a:solidFill>
                <a:srgbClr val="EBC8A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just">
              <a:lnSpc>
                <a:spcPts val="3145"/>
              </a:lnSpc>
            </a:pP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Németh Antal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monumentális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víziója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filozófiai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mélységre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és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építészeti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formákra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összpontosít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</a:p>
          <a:p>
            <a:pPr marL="0" lvl="0" indent="0" algn="just">
              <a:lnSpc>
                <a:spcPts val="3145"/>
              </a:lnSpc>
            </a:pP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Az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alkotás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az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eleganciát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és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gazdag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mondanivalót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ötvözi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112539" y="4066744"/>
            <a:ext cx="4435902" cy="594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90"/>
              </a:lnSpc>
            </a:pPr>
            <a:r>
              <a:rPr lang="en-US" sz="3894" b="1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1955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109683" y="5348489"/>
            <a:ext cx="4967027" cy="4103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629"/>
              </a:lnSpc>
            </a:pPr>
            <a:r>
              <a:rPr lang="en-US" sz="3000" b="1" spc="3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</a:t>
            </a:r>
            <a:r>
              <a:rPr lang="en-US" sz="3000" b="1" spc="3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racionalista</a:t>
            </a:r>
            <a:r>
              <a:rPr lang="en-US" sz="3000" b="1" spc="3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b="1" spc="3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pszichológia</a:t>
            </a:r>
            <a:endParaRPr lang="en-US" sz="3000" b="1" spc="3" dirty="0">
              <a:solidFill>
                <a:srgbClr val="EBC8A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just">
              <a:lnSpc>
                <a:spcPts val="3629"/>
              </a:lnSpc>
            </a:pPr>
            <a:endParaRPr lang="en-US" sz="3000" b="1" spc="3" dirty="0">
              <a:solidFill>
                <a:srgbClr val="EBC8A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just">
              <a:lnSpc>
                <a:spcPts val="3145"/>
              </a:lnSpc>
            </a:pP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Gellért Endre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puritán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szövegközpontú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megközelítése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az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emberi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lélek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mélységeit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vizsgálja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</a:p>
          <a:p>
            <a:pPr marL="0" lvl="0" indent="0" algn="just">
              <a:lnSpc>
                <a:spcPts val="3145"/>
              </a:lnSpc>
            </a:pP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háború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utáni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időszakban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dráma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és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mélylélektan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felülkerekedik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puszta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látványosságon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Ez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az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irányzat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az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érzelmekre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és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psziché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belső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folyamataira</a:t>
            </a:r>
            <a:r>
              <a:rPr lang="en-US" sz="2599" spc="2" dirty="0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599" spc="2" dirty="0" err="1">
                <a:solidFill>
                  <a:srgbClr val="EBC8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koncentrál</a:t>
            </a:r>
            <a:endParaRPr lang="en-US" sz="2599" spc="2" dirty="0">
              <a:solidFill>
                <a:srgbClr val="EBC8A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64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6328428" y="-305822"/>
            <a:ext cx="9824397" cy="12318993"/>
          </a:xfrm>
          <a:custGeom>
            <a:avLst/>
            <a:gdLst/>
            <a:ahLst/>
            <a:cxnLst/>
            <a:rect l="l" t="t" r="r" b="b"/>
            <a:pathLst>
              <a:path w="9824397" h="12318993">
                <a:moveTo>
                  <a:pt x="0" y="0"/>
                </a:moveTo>
                <a:lnTo>
                  <a:pt x="9824396" y="0"/>
                </a:lnTo>
                <a:lnTo>
                  <a:pt x="9824396" y="12318993"/>
                </a:lnTo>
                <a:lnTo>
                  <a:pt x="0" y="123189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7410011" cy="7324465"/>
            <a:chOff x="0" y="0"/>
            <a:chExt cx="8638994" cy="8539259"/>
          </a:xfrm>
        </p:grpSpPr>
        <p:sp>
          <p:nvSpPr>
            <p:cNvPr id="4" name="Freeform 4"/>
            <p:cNvSpPr/>
            <p:nvPr/>
          </p:nvSpPr>
          <p:spPr>
            <a:xfrm>
              <a:off x="43707" y="8920"/>
              <a:ext cx="8594217" cy="8520053"/>
            </a:xfrm>
            <a:custGeom>
              <a:avLst/>
              <a:gdLst/>
              <a:ahLst/>
              <a:cxnLst/>
              <a:rect l="l" t="t" r="r" b="b"/>
              <a:pathLst>
                <a:path w="8594217" h="8520053">
                  <a:moveTo>
                    <a:pt x="8586473" y="506994"/>
                  </a:moveTo>
                  <a:cubicBezTo>
                    <a:pt x="8565565" y="530026"/>
                    <a:pt x="8487113" y="725029"/>
                    <a:pt x="8510269" y="768406"/>
                  </a:cubicBezTo>
                  <a:cubicBezTo>
                    <a:pt x="8535324" y="760153"/>
                    <a:pt x="8414364" y="881838"/>
                    <a:pt x="8476745" y="1029626"/>
                  </a:cubicBezTo>
                  <a:cubicBezTo>
                    <a:pt x="8458947" y="1056688"/>
                    <a:pt x="8573686" y="1084134"/>
                    <a:pt x="8564182" y="1141330"/>
                  </a:cubicBezTo>
                  <a:cubicBezTo>
                    <a:pt x="8547421" y="1170312"/>
                    <a:pt x="8486595" y="1160907"/>
                    <a:pt x="8535324" y="1200253"/>
                  </a:cubicBezTo>
                  <a:cubicBezTo>
                    <a:pt x="8545520" y="1327888"/>
                    <a:pt x="8604812" y="1376063"/>
                    <a:pt x="8402960" y="1729603"/>
                  </a:cubicBezTo>
                  <a:cubicBezTo>
                    <a:pt x="8362524" y="1723653"/>
                    <a:pt x="8252450" y="2112507"/>
                    <a:pt x="8100385" y="2403285"/>
                  </a:cubicBezTo>
                  <a:cubicBezTo>
                    <a:pt x="8122332" y="2458177"/>
                    <a:pt x="8146696" y="2483321"/>
                    <a:pt x="8095374" y="2584085"/>
                  </a:cubicBezTo>
                  <a:cubicBezTo>
                    <a:pt x="8104360" y="2609420"/>
                    <a:pt x="8191624" y="2654716"/>
                    <a:pt x="8146178" y="2721701"/>
                  </a:cubicBezTo>
                  <a:cubicBezTo>
                    <a:pt x="8097967" y="2848184"/>
                    <a:pt x="8100212" y="3142800"/>
                    <a:pt x="8160347" y="3190207"/>
                  </a:cubicBezTo>
                  <a:cubicBezTo>
                    <a:pt x="8195080" y="3176964"/>
                    <a:pt x="8073429" y="3427819"/>
                    <a:pt x="8137192" y="3441255"/>
                  </a:cubicBezTo>
                  <a:cubicBezTo>
                    <a:pt x="8116455" y="3527816"/>
                    <a:pt x="8199054" y="3578103"/>
                    <a:pt x="8021415" y="3761206"/>
                  </a:cubicBezTo>
                  <a:cubicBezTo>
                    <a:pt x="7882656" y="3853333"/>
                    <a:pt x="8049582" y="3926843"/>
                    <a:pt x="7914106" y="4058125"/>
                  </a:cubicBezTo>
                  <a:cubicBezTo>
                    <a:pt x="7969229" y="4109179"/>
                    <a:pt x="7831853" y="4143343"/>
                    <a:pt x="7930523" y="4384026"/>
                  </a:cubicBezTo>
                  <a:cubicBezTo>
                    <a:pt x="7943483" y="4398229"/>
                    <a:pt x="7867278" y="4472123"/>
                    <a:pt x="7844294" y="4535077"/>
                  </a:cubicBezTo>
                  <a:cubicBezTo>
                    <a:pt x="7906157" y="4610122"/>
                    <a:pt x="7837729" y="4605132"/>
                    <a:pt x="7816647" y="4735646"/>
                  </a:cubicBezTo>
                  <a:cubicBezTo>
                    <a:pt x="7703808" y="4833724"/>
                    <a:pt x="7707610" y="4879211"/>
                    <a:pt x="7600647" y="5026808"/>
                  </a:cubicBezTo>
                  <a:cubicBezTo>
                    <a:pt x="7631750" y="5015867"/>
                    <a:pt x="7669766" y="5088993"/>
                    <a:pt x="7578355" y="5260389"/>
                  </a:cubicBezTo>
                  <a:cubicBezTo>
                    <a:pt x="7572306" y="5290138"/>
                    <a:pt x="7448927" y="5318928"/>
                    <a:pt x="7418514" y="5386872"/>
                  </a:cubicBezTo>
                  <a:cubicBezTo>
                    <a:pt x="7377561" y="5417582"/>
                    <a:pt x="7461023" y="5466141"/>
                    <a:pt x="7368229" y="5467676"/>
                  </a:cubicBezTo>
                  <a:cubicBezTo>
                    <a:pt x="7379979" y="5537540"/>
                    <a:pt x="7304984" y="5520841"/>
                    <a:pt x="7286322" y="5551167"/>
                  </a:cubicBezTo>
                  <a:cubicBezTo>
                    <a:pt x="7345247" y="5591856"/>
                    <a:pt x="7301010" y="5583411"/>
                    <a:pt x="7348876" y="5606443"/>
                  </a:cubicBezTo>
                  <a:cubicBezTo>
                    <a:pt x="7345765" y="5715460"/>
                    <a:pt x="7203032" y="5872845"/>
                    <a:pt x="7211672" y="6008349"/>
                  </a:cubicBezTo>
                  <a:cubicBezTo>
                    <a:pt x="7162078" y="6141358"/>
                    <a:pt x="7198021" y="6195675"/>
                    <a:pt x="7126482" y="6341351"/>
                  </a:cubicBezTo>
                  <a:cubicBezTo>
                    <a:pt x="7177112" y="6358626"/>
                    <a:pt x="7140823" y="6379354"/>
                    <a:pt x="7082245" y="6497201"/>
                  </a:cubicBezTo>
                  <a:cubicBezTo>
                    <a:pt x="7144280" y="6536163"/>
                    <a:pt x="7121125" y="6625027"/>
                    <a:pt x="7056151" y="6729055"/>
                  </a:cubicBezTo>
                  <a:cubicBezTo>
                    <a:pt x="7166225" y="6800454"/>
                    <a:pt x="7102635" y="7024055"/>
                    <a:pt x="7042154" y="7113303"/>
                  </a:cubicBezTo>
                  <a:cubicBezTo>
                    <a:pt x="7060126" y="7187197"/>
                    <a:pt x="7030405" y="7265506"/>
                    <a:pt x="6955754" y="7331338"/>
                  </a:cubicBezTo>
                  <a:cubicBezTo>
                    <a:pt x="6903396" y="7483733"/>
                    <a:pt x="6883697" y="7609832"/>
                    <a:pt x="6668387" y="7764721"/>
                  </a:cubicBezTo>
                  <a:cubicBezTo>
                    <a:pt x="6607734" y="7883911"/>
                    <a:pt x="6612918" y="7961452"/>
                    <a:pt x="6493513" y="8120564"/>
                  </a:cubicBezTo>
                  <a:cubicBezTo>
                    <a:pt x="6445993" y="8176800"/>
                    <a:pt x="6389141" y="8114038"/>
                    <a:pt x="6399682" y="8214419"/>
                  </a:cubicBezTo>
                  <a:cubicBezTo>
                    <a:pt x="6332636" y="8242633"/>
                    <a:pt x="6419036" y="8331306"/>
                    <a:pt x="6264379" y="8406735"/>
                  </a:cubicBezTo>
                  <a:cubicBezTo>
                    <a:pt x="6289954" y="8497710"/>
                    <a:pt x="6359592" y="8538340"/>
                    <a:pt x="6072743" y="8512298"/>
                  </a:cubicBezTo>
                  <a:cubicBezTo>
                    <a:pt x="4176948" y="8508075"/>
                    <a:pt x="2327636" y="8524773"/>
                    <a:pt x="343712" y="8505964"/>
                  </a:cubicBezTo>
                  <a:cubicBezTo>
                    <a:pt x="231046" y="8494449"/>
                    <a:pt x="-41979" y="8598793"/>
                    <a:pt x="17637" y="8350691"/>
                  </a:cubicBezTo>
                  <a:cubicBezTo>
                    <a:pt x="32498" y="5864784"/>
                    <a:pt x="-6209" y="3315155"/>
                    <a:pt x="876" y="836734"/>
                  </a:cubicBezTo>
                  <a:cubicBezTo>
                    <a:pt x="212038" y="-209834"/>
                    <a:pt x="-1264177" y="64014"/>
                    <a:pt x="6939338" y="5859"/>
                  </a:cubicBezTo>
                  <a:cubicBezTo>
                    <a:pt x="7424908" y="18142"/>
                    <a:pt x="8125960" y="-23906"/>
                    <a:pt x="8561763" y="22173"/>
                  </a:cubicBezTo>
                  <a:cubicBezTo>
                    <a:pt x="8605319" y="41942"/>
                    <a:pt x="8595414" y="465153"/>
                    <a:pt x="8586473" y="506994"/>
                  </a:cubicBezTo>
                  <a:close/>
                </a:path>
              </a:pathLst>
            </a:custGeom>
            <a:blipFill>
              <a:blip r:embed="rId3"/>
              <a:stretch>
                <a:fillRect l="-1073" t="-17868" r="-13" b="-17861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410011" y="1767103"/>
            <a:ext cx="9134898" cy="1884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60"/>
              </a:lnSpc>
            </a:pPr>
            <a:r>
              <a:rPr lang="en-US" sz="5855">
                <a:solidFill>
                  <a:srgbClr val="352419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1883: A darab megelevenedik és a romantikus látványszínház megszületik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216823" y="3987858"/>
            <a:ext cx="9328085" cy="6265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68"/>
              </a:lnSpc>
            </a:pPr>
            <a:r>
              <a:rPr lang="en-US" sz="2819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A '</a:t>
            </a:r>
            <a:r>
              <a:rPr lang="en-US" sz="2819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Játszhatatlan</a:t>
            </a:r>
            <a:r>
              <a:rPr lang="en-US" sz="2819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' </a:t>
            </a:r>
            <a:r>
              <a:rPr lang="en-US" sz="2819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Mű</a:t>
            </a:r>
            <a:endParaRPr lang="en-US" sz="2819" b="1" dirty="0">
              <a:solidFill>
                <a:srgbClr val="352419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marL="0" lvl="0" indent="0" algn="l">
              <a:lnSpc>
                <a:spcPts val="3468"/>
              </a:lnSpc>
            </a:pPr>
            <a:r>
              <a:rPr lang="en-US" sz="2819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Paulay</a:t>
            </a:r>
            <a:r>
              <a:rPr lang="en-US" sz="2819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Ede </a:t>
            </a:r>
            <a:r>
              <a:rPr lang="en-US" sz="2819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igazgatósága</a:t>
            </a:r>
            <a:r>
              <a:rPr lang="en-US" sz="2819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819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alatt</a:t>
            </a:r>
            <a:r>
              <a:rPr lang="en-US" sz="2819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a </a:t>
            </a:r>
            <a:r>
              <a:rPr lang="en-US" sz="2819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Tragédia</a:t>
            </a:r>
            <a:r>
              <a:rPr lang="en-US" sz="2819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819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színpadra</a:t>
            </a:r>
            <a:r>
              <a:rPr lang="en-US" sz="2819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819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állítása</a:t>
            </a:r>
            <a:r>
              <a:rPr lang="en-US" sz="2819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volt a </a:t>
            </a:r>
            <a:r>
              <a:rPr lang="en-US" sz="2819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legnagyobb</a:t>
            </a:r>
            <a:r>
              <a:rPr lang="en-US" sz="2819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819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színházi</a:t>
            </a:r>
            <a:r>
              <a:rPr lang="en-US" sz="2819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819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bravúr</a:t>
            </a:r>
            <a:r>
              <a:rPr lang="en-US" sz="2819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, </a:t>
            </a:r>
            <a:r>
              <a:rPr lang="en-US" sz="2819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amelyet</a:t>
            </a:r>
            <a:r>
              <a:rPr lang="en-US" sz="2819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819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végrehajtottak</a:t>
            </a:r>
            <a:r>
              <a:rPr lang="en-US" sz="2819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.</a:t>
            </a:r>
          </a:p>
          <a:p>
            <a:pPr marL="0" lvl="0" indent="0" algn="l">
              <a:lnSpc>
                <a:spcPts val="3468"/>
              </a:lnSpc>
            </a:pPr>
            <a:endParaRPr lang="en-US" sz="2819" b="1" dirty="0">
              <a:solidFill>
                <a:srgbClr val="352419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marL="0" lvl="0" indent="0" algn="l">
              <a:lnSpc>
                <a:spcPts val="3468"/>
              </a:lnSpc>
            </a:pPr>
            <a:r>
              <a:rPr lang="en-US" sz="2819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Történelmi</a:t>
            </a:r>
            <a:r>
              <a:rPr lang="en-US" sz="2819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819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Hűség</a:t>
            </a:r>
            <a:endParaRPr lang="en-US" sz="2819" b="1" dirty="0">
              <a:solidFill>
                <a:srgbClr val="352419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marL="0" lvl="0" indent="0" algn="l">
              <a:lnSpc>
                <a:spcPts val="3468"/>
              </a:lnSpc>
            </a:pPr>
            <a:r>
              <a:rPr lang="en-US" sz="2819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A </a:t>
            </a:r>
            <a:r>
              <a:rPr lang="en-US" sz="2819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rendezés</a:t>
            </a:r>
            <a:r>
              <a:rPr lang="en-US" sz="2819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a kor </a:t>
            </a:r>
            <a:r>
              <a:rPr lang="en-US" sz="2819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követelményeinek</a:t>
            </a:r>
            <a:r>
              <a:rPr lang="en-US" sz="2819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819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megfelelően</a:t>
            </a:r>
            <a:r>
              <a:rPr lang="en-US" sz="2819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819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részletes</a:t>
            </a:r>
            <a:r>
              <a:rPr lang="en-US" sz="2819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, </a:t>
            </a:r>
            <a:r>
              <a:rPr lang="en-US" sz="2819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valósághű</a:t>
            </a:r>
            <a:r>
              <a:rPr lang="en-US" sz="2819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819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díszletekre</a:t>
            </a:r>
            <a:r>
              <a:rPr lang="en-US" sz="2819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819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és</a:t>
            </a:r>
            <a:r>
              <a:rPr lang="en-US" sz="2819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819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grandiózus</a:t>
            </a:r>
            <a:r>
              <a:rPr lang="en-US" sz="2819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819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látványképekre</a:t>
            </a:r>
            <a:r>
              <a:rPr lang="en-US" sz="2819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819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épült</a:t>
            </a:r>
            <a:r>
              <a:rPr lang="en-US" sz="2819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.</a:t>
            </a:r>
          </a:p>
          <a:p>
            <a:pPr marL="0" lvl="0" indent="0" algn="l">
              <a:lnSpc>
                <a:spcPts val="3468"/>
              </a:lnSpc>
            </a:pPr>
            <a:endParaRPr lang="en-US" sz="2819" b="1" dirty="0">
              <a:solidFill>
                <a:srgbClr val="352419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marL="0" lvl="0" indent="0" algn="l">
              <a:lnSpc>
                <a:spcPts val="3468"/>
              </a:lnSpc>
            </a:pPr>
            <a:r>
              <a:rPr lang="en-US" sz="2819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A </a:t>
            </a:r>
            <a:r>
              <a:rPr lang="en-US" sz="2819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Közönségsiker</a:t>
            </a:r>
            <a:endParaRPr lang="en-US" sz="2819" b="1" dirty="0">
              <a:solidFill>
                <a:srgbClr val="352419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  <a:p>
            <a:pPr algn="l">
              <a:lnSpc>
                <a:spcPts val="3468"/>
              </a:lnSpc>
              <a:spcBef>
                <a:spcPct val="0"/>
              </a:spcBef>
            </a:pPr>
            <a:r>
              <a:rPr lang="en-US" sz="2820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Az </a:t>
            </a:r>
            <a:r>
              <a:rPr lang="en-US" sz="2820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előadás</a:t>
            </a:r>
            <a:r>
              <a:rPr lang="en-US" sz="2820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820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rendkívüli</a:t>
            </a:r>
            <a:r>
              <a:rPr lang="en-US" sz="2820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820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hatást</a:t>
            </a:r>
            <a:r>
              <a:rPr lang="en-US" sz="2820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820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gyakorolt</a:t>
            </a:r>
            <a:r>
              <a:rPr lang="en-US" sz="2820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a </a:t>
            </a:r>
            <a:r>
              <a:rPr lang="en-US" sz="2820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közönségre</a:t>
            </a:r>
            <a:r>
              <a:rPr lang="en-US" sz="2820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. A </a:t>
            </a:r>
            <a:r>
              <a:rPr lang="en-US" sz="2820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párizsi</a:t>
            </a:r>
            <a:r>
              <a:rPr lang="en-US" sz="2820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820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színben</a:t>
            </a:r>
            <a:r>
              <a:rPr lang="en-US" sz="2820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820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felcsendülő</a:t>
            </a:r>
            <a:r>
              <a:rPr lang="en-US" sz="2820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Marseillaise </a:t>
            </a:r>
            <a:r>
              <a:rPr lang="en-US" sz="2820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olyan</a:t>
            </a:r>
            <a:r>
              <a:rPr lang="en-US" sz="2820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820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katartikus</a:t>
            </a:r>
            <a:r>
              <a:rPr lang="en-US" sz="2820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820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élményt</a:t>
            </a:r>
            <a:r>
              <a:rPr lang="en-US" sz="2820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820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nyújtott</a:t>
            </a:r>
            <a:r>
              <a:rPr lang="en-US" sz="2820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, </a:t>
            </a:r>
            <a:r>
              <a:rPr lang="en-US" sz="2820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hogy</a:t>
            </a:r>
            <a:r>
              <a:rPr lang="en-US" sz="2820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a </a:t>
            </a:r>
            <a:r>
              <a:rPr lang="en-US" sz="2820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nézők</a:t>
            </a:r>
            <a:r>
              <a:rPr lang="en-US" sz="2820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820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észre</a:t>
            </a:r>
            <a:r>
              <a:rPr lang="en-US" sz="2820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820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sem</a:t>
            </a:r>
            <a:r>
              <a:rPr lang="en-US" sz="2820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820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vették</a:t>
            </a:r>
            <a:r>
              <a:rPr lang="en-US" sz="2820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a </a:t>
            </a:r>
            <a:r>
              <a:rPr lang="en-US" sz="2820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súgó</a:t>
            </a:r>
            <a:r>
              <a:rPr lang="en-US" sz="2820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820" b="1" dirty="0" err="1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hibáját</a:t>
            </a:r>
            <a:r>
              <a:rPr lang="en-US" sz="2820" b="1" dirty="0">
                <a:solidFill>
                  <a:srgbClr val="35241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452" y="7273554"/>
            <a:ext cx="4883715" cy="27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2"/>
              </a:lnSpc>
            </a:pPr>
            <a:r>
              <a:rPr lang="en-US" sz="2904" b="1" dirty="0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“Hogy </a:t>
            </a:r>
            <a:r>
              <a:rPr lang="en-US" sz="2904" b="1" dirty="0" err="1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fogom</a:t>
            </a:r>
            <a:r>
              <a:rPr lang="en-US" sz="2904" b="1" dirty="0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2904" b="1" dirty="0" err="1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én</a:t>
            </a:r>
            <a:r>
              <a:rPr lang="en-US" sz="2904" b="1" dirty="0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2904" b="1" dirty="0" err="1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eljátszani</a:t>
            </a:r>
            <a:r>
              <a:rPr lang="en-US" sz="2904" b="1" dirty="0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2904" b="1" dirty="0" err="1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az</a:t>
            </a:r>
            <a:r>
              <a:rPr lang="en-US" sz="2904" b="1" dirty="0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2904" b="1" dirty="0" err="1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Évát</a:t>
            </a:r>
            <a:r>
              <a:rPr lang="en-US" sz="2904" b="1" dirty="0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? </a:t>
            </a:r>
            <a:r>
              <a:rPr lang="en-US" sz="2904" b="1" dirty="0" err="1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Hiszen</a:t>
            </a:r>
            <a:r>
              <a:rPr lang="en-US" sz="2904" b="1" dirty="0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2904" b="1" dirty="0" err="1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ez</a:t>
            </a:r>
            <a:r>
              <a:rPr lang="en-US" sz="2904" b="1" dirty="0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2904" b="1" dirty="0" err="1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esténként</a:t>
            </a:r>
            <a:r>
              <a:rPr lang="en-US" sz="2904" b="1" dirty="0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2904" b="1" dirty="0" err="1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tíz</a:t>
            </a:r>
            <a:r>
              <a:rPr lang="en-US" sz="2904" b="1" dirty="0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2904" b="1" dirty="0" err="1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külön</a:t>
            </a:r>
            <a:r>
              <a:rPr lang="en-US" sz="2904" b="1" dirty="0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2904" b="1" dirty="0" err="1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alakítást</a:t>
            </a:r>
            <a:r>
              <a:rPr lang="en-US" sz="2904" b="1" dirty="0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2904" b="1" dirty="0" err="1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kíván</a:t>
            </a:r>
            <a:r>
              <a:rPr lang="en-US" sz="2904" b="1" dirty="0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!”</a:t>
            </a:r>
          </a:p>
          <a:p>
            <a:pPr algn="ctr">
              <a:lnSpc>
                <a:spcPts val="3572"/>
              </a:lnSpc>
              <a:spcBef>
                <a:spcPct val="0"/>
              </a:spcBef>
            </a:pPr>
            <a:r>
              <a:rPr lang="en-US" sz="2904" b="1" i="1" dirty="0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Jászai Mari </a:t>
            </a:r>
            <a:r>
              <a:rPr lang="en-US" sz="2904" b="1" i="1" dirty="0" err="1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naplójából</a:t>
            </a:r>
            <a:r>
              <a:rPr lang="en-US" sz="2904" b="1" i="1" dirty="0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a </a:t>
            </a:r>
            <a:r>
              <a:rPr lang="en-US" sz="2904" b="1" i="1" dirty="0" err="1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felkészülés</a:t>
            </a:r>
            <a:r>
              <a:rPr lang="en-US" sz="2904" b="1" i="1" dirty="0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2904" b="1" i="1" dirty="0" err="1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időszakából</a:t>
            </a:r>
            <a:r>
              <a:rPr lang="en-US" sz="2904" b="1" dirty="0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64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7619" y="0"/>
            <a:ext cx="7746611" cy="10287000"/>
            <a:chOff x="0" y="0"/>
            <a:chExt cx="5659536" cy="7515498"/>
          </a:xfrm>
        </p:grpSpPr>
        <p:sp>
          <p:nvSpPr>
            <p:cNvPr id="3" name="Freeform 3"/>
            <p:cNvSpPr/>
            <p:nvPr/>
          </p:nvSpPr>
          <p:spPr>
            <a:xfrm>
              <a:off x="-23276" y="7061"/>
              <a:ext cx="5683256" cy="7500435"/>
            </a:xfrm>
            <a:custGeom>
              <a:avLst/>
              <a:gdLst/>
              <a:ahLst/>
              <a:cxnLst/>
              <a:rect l="l" t="t" r="r" b="b"/>
              <a:pathLst>
                <a:path w="5683256" h="7500435">
                  <a:moveTo>
                    <a:pt x="5677038" y="447001"/>
                  </a:moveTo>
                  <a:cubicBezTo>
                    <a:pt x="5663340" y="467271"/>
                    <a:pt x="5611946" y="638896"/>
                    <a:pt x="5627115" y="677072"/>
                  </a:cubicBezTo>
                  <a:cubicBezTo>
                    <a:pt x="5643529" y="669808"/>
                    <a:pt x="5564287" y="776905"/>
                    <a:pt x="5605153" y="906975"/>
                  </a:cubicBezTo>
                  <a:cubicBezTo>
                    <a:pt x="5593493" y="930793"/>
                    <a:pt x="5668661" y="954948"/>
                    <a:pt x="5662435" y="1005287"/>
                  </a:cubicBezTo>
                  <a:cubicBezTo>
                    <a:pt x="5651454" y="1030794"/>
                    <a:pt x="5611606" y="1022517"/>
                    <a:pt x="5643529" y="1057146"/>
                  </a:cubicBezTo>
                  <a:cubicBezTo>
                    <a:pt x="5650209" y="1169479"/>
                    <a:pt x="5692337" y="1211878"/>
                    <a:pt x="5556815" y="1523032"/>
                  </a:cubicBezTo>
                  <a:cubicBezTo>
                    <a:pt x="5530326" y="1517796"/>
                    <a:pt x="5458214" y="1860031"/>
                    <a:pt x="5358594" y="2115948"/>
                  </a:cubicBezTo>
                  <a:cubicBezTo>
                    <a:pt x="5372972" y="2164259"/>
                    <a:pt x="5388933" y="2186388"/>
                    <a:pt x="5355311" y="2275072"/>
                  </a:cubicBezTo>
                  <a:cubicBezTo>
                    <a:pt x="5361198" y="2297370"/>
                    <a:pt x="5418366" y="2337235"/>
                    <a:pt x="5388593" y="2396189"/>
                  </a:cubicBezTo>
                  <a:cubicBezTo>
                    <a:pt x="5357010" y="2507508"/>
                    <a:pt x="5358481" y="2766803"/>
                    <a:pt x="5397876" y="2808527"/>
                  </a:cubicBezTo>
                  <a:cubicBezTo>
                    <a:pt x="5420630" y="2796872"/>
                    <a:pt x="5340934" y="3017652"/>
                    <a:pt x="5382707" y="3029477"/>
                  </a:cubicBezTo>
                  <a:cubicBezTo>
                    <a:pt x="5369122" y="3105660"/>
                    <a:pt x="5423234" y="3149918"/>
                    <a:pt x="5306860" y="3311069"/>
                  </a:cubicBezTo>
                  <a:cubicBezTo>
                    <a:pt x="5215957" y="3392152"/>
                    <a:pt x="5325312" y="3456848"/>
                    <a:pt x="5236560" y="3572391"/>
                  </a:cubicBezTo>
                  <a:cubicBezTo>
                    <a:pt x="5272672" y="3617324"/>
                    <a:pt x="5182675" y="3647392"/>
                    <a:pt x="5247314" y="3859220"/>
                  </a:cubicBezTo>
                  <a:cubicBezTo>
                    <a:pt x="5255805" y="3871720"/>
                    <a:pt x="5205882" y="3936756"/>
                    <a:pt x="5190825" y="3992162"/>
                  </a:cubicBezTo>
                  <a:cubicBezTo>
                    <a:pt x="5231353" y="4058210"/>
                    <a:pt x="5186524" y="4053818"/>
                    <a:pt x="5172713" y="4168685"/>
                  </a:cubicBezTo>
                  <a:cubicBezTo>
                    <a:pt x="5098791" y="4255004"/>
                    <a:pt x="5101281" y="4295038"/>
                    <a:pt x="5031208" y="4424939"/>
                  </a:cubicBezTo>
                  <a:cubicBezTo>
                    <a:pt x="5051584" y="4415311"/>
                    <a:pt x="5076489" y="4479670"/>
                    <a:pt x="5016604" y="4630517"/>
                  </a:cubicBezTo>
                  <a:cubicBezTo>
                    <a:pt x="5012642" y="4656700"/>
                    <a:pt x="4931814" y="4682038"/>
                    <a:pt x="4911890" y="4741837"/>
                  </a:cubicBezTo>
                  <a:cubicBezTo>
                    <a:pt x="4885061" y="4768864"/>
                    <a:pt x="4939738" y="4811601"/>
                    <a:pt x="4878948" y="4812953"/>
                  </a:cubicBezTo>
                  <a:cubicBezTo>
                    <a:pt x="4886645" y="4874440"/>
                    <a:pt x="4837515" y="4859744"/>
                    <a:pt x="4825289" y="4886434"/>
                  </a:cubicBezTo>
                  <a:cubicBezTo>
                    <a:pt x="4863892" y="4922245"/>
                    <a:pt x="4834911" y="4914812"/>
                    <a:pt x="4866269" y="4935083"/>
                  </a:cubicBezTo>
                  <a:cubicBezTo>
                    <a:pt x="4864231" y="5031031"/>
                    <a:pt x="4770725" y="5169547"/>
                    <a:pt x="4776385" y="5288805"/>
                  </a:cubicBezTo>
                  <a:cubicBezTo>
                    <a:pt x="4743895" y="5405868"/>
                    <a:pt x="4767441" y="5453673"/>
                    <a:pt x="4720575" y="5581884"/>
                  </a:cubicBezTo>
                  <a:cubicBezTo>
                    <a:pt x="4753744" y="5597088"/>
                    <a:pt x="4729971" y="5615331"/>
                    <a:pt x="4691595" y="5719049"/>
                  </a:cubicBezTo>
                  <a:cubicBezTo>
                    <a:pt x="4732235" y="5753340"/>
                    <a:pt x="4717066" y="5831550"/>
                    <a:pt x="4674501" y="5923106"/>
                  </a:cubicBezTo>
                  <a:cubicBezTo>
                    <a:pt x="4746612" y="5985945"/>
                    <a:pt x="4704953" y="6182739"/>
                    <a:pt x="4665331" y="6261288"/>
                  </a:cubicBezTo>
                  <a:cubicBezTo>
                    <a:pt x="4677105" y="6326323"/>
                    <a:pt x="4657633" y="6395243"/>
                    <a:pt x="4608729" y="6453183"/>
                  </a:cubicBezTo>
                  <a:cubicBezTo>
                    <a:pt x="4574428" y="6587307"/>
                    <a:pt x="4561523" y="6698289"/>
                    <a:pt x="4420470" y="6834608"/>
                  </a:cubicBezTo>
                  <a:cubicBezTo>
                    <a:pt x="4380736" y="6939509"/>
                    <a:pt x="4384132" y="7007753"/>
                    <a:pt x="4305908" y="7147789"/>
                  </a:cubicBezTo>
                  <a:cubicBezTo>
                    <a:pt x="4274777" y="7197283"/>
                    <a:pt x="4237532" y="7142046"/>
                    <a:pt x="4244438" y="7230393"/>
                  </a:cubicBezTo>
                  <a:cubicBezTo>
                    <a:pt x="4200514" y="7255224"/>
                    <a:pt x="4257117" y="7333265"/>
                    <a:pt x="4155799" y="7399652"/>
                  </a:cubicBezTo>
                  <a:cubicBezTo>
                    <a:pt x="4172553" y="7479721"/>
                    <a:pt x="4218174" y="7516439"/>
                    <a:pt x="4030255" y="7492559"/>
                  </a:cubicBezTo>
                  <a:cubicBezTo>
                    <a:pt x="2788291" y="7488843"/>
                    <a:pt x="1576778" y="7503539"/>
                    <a:pt x="277080" y="7486985"/>
                  </a:cubicBezTo>
                  <a:cubicBezTo>
                    <a:pt x="203271" y="7476849"/>
                    <a:pt x="24408" y="7576890"/>
                    <a:pt x="63463" y="7350326"/>
                  </a:cubicBezTo>
                  <a:cubicBezTo>
                    <a:pt x="73199" y="5162452"/>
                    <a:pt x="47841" y="2918495"/>
                    <a:pt x="52483" y="737208"/>
                  </a:cubicBezTo>
                  <a:cubicBezTo>
                    <a:pt x="190818" y="-207975"/>
                    <a:pt x="-1197194" y="57129"/>
                    <a:pt x="4597975" y="5946"/>
                  </a:cubicBezTo>
                  <a:cubicBezTo>
                    <a:pt x="4916079" y="16757"/>
                    <a:pt x="5375349" y="-22047"/>
                    <a:pt x="5660850" y="20304"/>
                  </a:cubicBezTo>
                  <a:cubicBezTo>
                    <a:pt x="5692845" y="37703"/>
                    <a:pt x="5682939" y="410176"/>
                    <a:pt x="5677038" y="447001"/>
                  </a:cubicBezTo>
                  <a:close/>
                </a:path>
              </a:pathLst>
            </a:custGeom>
            <a:blipFill>
              <a:blip r:embed="rId2"/>
              <a:stretch>
                <a:fillRect l="-57078" r="-57078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" name="Freeform 4"/>
          <p:cNvSpPr/>
          <p:nvPr/>
        </p:nvSpPr>
        <p:spPr>
          <a:xfrm>
            <a:off x="8517248" y="3001380"/>
            <a:ext cx="7659976" cy="718123"/>
          </a:xfrm>
          <a:custGeom>
            <a:avLst/>
            <a:gdLst/>
            <a:ahLst/>
            <a:cxnLst/>
            <a:rect l="l" t="t" r="r" b="b"/>
            <a:pathLst>
              <a:path w="7659976" h="718123">
                <a:moveTo>
                  <a:pt x="0" y="0"/>
                </a:moveTo>
                <a:lnTo>
                  <a:pt x="7659976" y="0"/>
                </a:lnTo>
                <a:lnTo>
                  <a:pt x="7659976" y="718123"/>
                </a:lnTo>
                <a:lnTo>
                  <a:pt x="0" y="7181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7773922" y="388857"/>
            <a:ext cx="9485378" cy="2612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08"/>
              </a:lnSpc>
              <a:spcBef>
                <a:spcPct val="0"/>
              </a:spcBef>
            </a:pPr>
            <a:r>
              <a:rPr lang="en-US" sz="7962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Történelmi illúzió és színészi bravúr a 19. század végén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07596" y="4362444"/>
            <a:ext cx="10418030" cy="4885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975"/>
              </a:lnSpc>
            </a:pPr>
            <a:r>
              <a:rPr lang="en-US" sz="2459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Az </a:t>
            </a:r>
            <a:r>
              <a:rPr lang="en-US" sz="2459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első</a:t>
            </a:r>
            <a:r>
              <a:rPr lang="en-US" sz="2459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Éva: Jászai Mari </a:t>
            </a:r>
            <a:r>
              <a:rPr lang="en-US" sz="2459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játéka</a:t>
            </a:r>
            <a:endParaRPr lang="en-US" sz="2459" spc="2" dirty="0">
              <a:solidFill>
                <a:srgbClr val="EBC8A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lvl="0" indent="0" algn="just">
              <a:lnSpc>
                <a:spcPts val="2734"/>
              </a:lnSpc>
            </a:pP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Jászai Mari a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romantikus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és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hősi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értelmezésben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formálta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az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első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Éva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karakterét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.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Különleges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érzékenységgel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és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erővel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keltette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életre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a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karaktert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előadása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legendás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lett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.</a:t>
            </a:r>
          </a:p>
          <a:p>
            <a:pPr marL="0" lvl="0" indent="0" algn="just">
              <a:lnSpc>
                <a:spcPts val="2373"/>
              </a:lnSpc>
            </a:pPr>
            <a:endParaRPr lang="en-US" sz="2260" spc="2" dirty="0">
              <a:solidFill>
                <a:srgbClr val="EBC8A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lvl="0" indent="0" algn="just">
              <a:lnSpc>
                <a:spcPts val="2975"/>
              </a:lnSpc>
            </a:pPr>
            <a:r>
              <a:rPr lang="en-US" sz="2459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Lineáris</a:t>
            </a:r>
            <a:r>
              <a:rPr lang="en-US" sz="2459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459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Történetmesélés</a:t>
            </a:r>
            <a:endParaRPr lang="en-US" sz="2459" spc="2" dirty="0">
              <a:solidFill>
                <a:srgbClr val="EBC8A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lvl="0" indent="0" algn="just">
              <a:lnSpc>
                <a:spcPts val="2734"/>
              </a:lnSpc>
            </a:pP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rendezés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a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cselekményt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támogatta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a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filozófiai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mondanivaló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háttérbe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szorult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. A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nézők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a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lineáris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történet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kibontakozását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látványos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színpadképekkel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követhették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.</a:t>
            </a:r>
          </a:p>
          <a:p>
            <a:pPr marL="0" lvl="0" indent="0" algn="just">
              <a:lnSpc>
                <a:spcPts val="2373"/>
              </a:lnSpc>
            </a:pPr>
            <a:endParaRPr lang="en-US" sz="2260" spc="2" dirty="0">
              <a:solidFill>
                <a:srgbClr val="EBC8A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lvl="0" indent="0" algn="just">
              <a:lnSpc>
                <a:spcPts val="2975"/>
              </a:lnSpc>
            </a:pPr>
            <a:r>
              <a:rPr lang="en-US" sz="2459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Illuzionista</a:t>
            </a:r>
            <a:r>
              <a:rPr lang="en-US" sz="2459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Tér</a:t>
            </a:r>
          </a:p>
          <a:p>
            <a:pPr marL="0" lvl="0" indent="0" algn="just">
              <a:lnSpc>
                <a:spcPts val="2734"/>
              </a:lnSpc>
            </a:pP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Paulay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Ede a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történelmi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rekonstrukcióra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és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festői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hatásra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figyelt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. Az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illuzionista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tér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mélyebb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belemerülést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engedett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a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darab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világába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vizuálisan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lenyűgöző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élményt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60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nyújtva</a:t>
            </a:r>
            <a:r>
              <a:rPr lang="en-US" sz="2260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64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74021" y="5506660"/>
            <a:ext cx="4213607" cy="395026"/>
          </a:xfrm>
          <a:custGeom>
            <a:avLst/>
            <a:gdLst/>
            <a:ahLst/>
            <a:cxnLst/>
            <a:rect l="l" t="t" r="r" b="b"/>
            <a:pathLst>
              <a:path w="4213607" h="395026">
                <a:moveTo>
                  <a:pt x="0" y="0"/>
                </a:moveTo>
                <a:lnTo>
                  <a:pt x="4213607" y="0"/>
                </a:lnTo>
                <a:lnTo>
                  <a:pt x="4213607" y="395026"/>
                </a:lnTo>
                <a:lnTo>
                  <a:pt x="0" y="3950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877040" y="904957"/>
            <a:ext cx="13677160" cy="2035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114"/>
              </a:lnSpc>
              <a:spcBef>
                <a:spcPct val="0"/>
              </a:spcBef>
            </a:pPr>
            <a:r>
              <a:rPr lang="en-US" sz="6162" dirty="0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1937: Németh Antal </a:t>
            </a:r>
          </a:p>
          <a:p>
            <a:pPr marL="0" lvl="0" indent="0" algn="l">
              <a:lnSpc>
                <a:spcPts val="5114"/>
              </a:lnSpc>
              <a:spcBef>
                <a:spcPct val="0"/>
              </a:spcBef>
            </a:pPr>
            <a:r>
              <a:rPr lang="en-US" sz="6162" dirty="0" err="1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és</a:t>
            </a:r>
            <a:r>
              <a:rPr lang="en-US" sz="6162" dirty="0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 a </a:t>
            </a:r>
            <a:r>
              <a:rPr lang="en-US" sz="6162" dirty="0" err="1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visszatérés</a:t>
            </a:r>
            <a:r>
              <a:rPr lang="en-US" sz="6162" dirty="0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 a </a:t>
            </a:r>
            <a:r>
              <a:rPr lang="en-US" sz="6162" dirty="0" err="1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kozmikus</a:t>
            </a:r>
            <a:r>
              <a:rPr lang="en-US" sz="6162" dirty="0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 </a:t>
            </a:r>
            <a:r>
              <a:rPr lang="en-US" sz="6162" dirty="0" err="1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misztériumhoz</a:t>
            </a:r>
            <a:endParaRPr lang="en-US" sz="6162" dirty="0">
              <a:solidFill>
                <a:srgbClr val="EBC8A0"/>
              </a:solidFill>
              <a:latin typeface="IM Fell English SC"/>
              <a:ea typeface="IM Fell English SC"/>
              <a:cs typeface="IM Fell English SC"/>
              <a:sym typeface="IM Fell English SC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2688468" y="0"/>
            <a:ext cx="5599532" cy="10287000"/>
            <a:chOff x="0" y="0"/>
            <a:chExt cx="3373991" cy="6198420"/>
          </a:xfrm>
        </p:grpSpPr>
        <p:sp>
          <p:nvSpPr>
            <p:cNvPr id="5" name="Freeform 5"/>
            <p:cNvSpPr/>
            <p:nvPr/>
          </p:nvSpPr>
          <p:spPr>
            <a:xfrm>
              <a:off x="-11654" y="-2608"/>
              <a:ext cx="3413669" cy="6201397"/>
            </a:xfrm>
            <a:custGeom>
              <a:avLst/>
              <a:gdLst/>
              <a:ahLst/>
              <a:cxnLst/>
              <a:rect l="l" t="t" r="r" b="b"/>
              <a:pathLst>
                <a:path w="3413669" h="6201397">
                  <a:moveTo>
                    <a:pt x="3374957" y="6183182"/>
                  </a:moveTo>
                  <a:cubicBezTo>
                    <a:pt x="2519905" y="6204837"/>
                    <a:pt x="1610039" y="6184174"/>
                    <a:pt x="759536" y="6192972"/>
                  </a:cubicBezTo>
                  <a:cubicBezTo>
                    <a:pt x="581521" y="6185909"/>
                    <a:pt x="389061" y="6206234"/>
                    <a:pt x="203463" y="6193716"/>
                  </a:cubicBezTo>
                  <a:cubicBezTo>
                    <a:pt x="161721" y="6186157"/>
                    <a:pt x="-118775" y="6284594"/>
                    <a:pt x="81344" y="5944753"/>
                  </a:cubicBezTo>
                  <a:cubicBezTo>
                    <a:pt x="132979" y="5890599"/>
                    <a:pt x="74122" y="5796788"/>
                    <a:pt x="91671" y="5711281"/>
                  </a:cubicBezTo>
                  <a:cubicBezTo>
                    <a:pt x="156450" y="5599749"/>
                    <a:pt x="81560" y="5432329"/>
                    <a:pt x="39891" y="5262801"/>
                  </a:cubicBezTo>
                  <a:cubicBezTo>
                    <a:pt x="36425" y="5121899"/>
                    <a:pt x="104237" y="5008509"/>
                    <a:pt x="62423" y="4858437"/>
                  </a:cubicBezTo>
                  <a:cubicBezTo>
                    <a:pt x="66250" y="4787181"/>
                    <a:pt x="64012" y="4661894"/>
                    <a:pt x="25520" y="4602039"/>
                  </a:cubicBezTo>
                  <a:cubicBezTo>
                    <a:pt x="-57815" y="4552593"/>
                    <a:pt x="91021" y="4401407"/>
                    <a:pt x="74844" y="4265834"/>
                  </a:cubicBezTo>
                  <a:cubicBezTo>
                    <a:pt x="79610" y="4140919"/>
                    <a:pt x="73833" y="3996175"/>
                    <a:pt x="59317" y="3848459"/>
                  </a:cubicBezTo>
                  <a:cubicBezTo>
                    <a:pt x="63000" y="3797774"/>
                    <a:pt x="79249" y="3751178"/>
                    <a:pt x="72822" y="3702476"/>
                  </a:cubicBezTo>
                  <a:cubicBezTo>
                    <a:pt x="74989" y="3631468"/>
                    <a:pt x="127490" y="3560460"/>
                    <a:pt x="88782" y="3500976"/>
                  </a:cubicBezTo>
                  <a:cubicBezTo>
                    <a:pt x="82066" y="3490938"/>
                    <a:pt x="89865" y="3473961"/>
                    <a:pt x="98315" y="3455744"/>
                  </a:cubicBezTo>
                  <a:cubicBezTo>
                    <a:pt x="92321" y="3446326"/>
                    <a:pt x="43141" y="3306416"/>
                    <a:pt x="64806" y="3248915"/>
                  </a:cubicBezTo>
                  <a:cubicBezTo>
                    <a:pt x="63578" y="3186829"/>
                    <a:pt x="106909" y="3194017"/>
                    <a:pt x="64950" y="3058568"/>
                  </a:cubicBezTo>
                  <a:cubicBezTo>
                    <a:pt x="37074" y="3045184"/>
                    <a:pt x="125974" y="2879003"/>
                    <a:pt x="164032" y="2754955"/>
                  </a:cubicBezTo>
                  <a:cubicBezTo>
                    <a:pt x="152911" y="2684319"/>
                    <a:pt x="181148" y="2623720"/>
                    <a:pt x="193064" y="2552340"/>
                  </a:cubicBezTo>
                  <a:cubicBezTo>
                    <a:pt x="205774" y="2448492"/>
                    <a:pt x="192919" y="2384795"/>
                    <a:pt x="258854" y="2291976"/>
                  </a:cubicBezTo>
                  <a:cubicBezTo>
                    <a:pt x="278208" y="2220100"/>
                    <a:pt x="229172" y="2138310"/>
                    <a:pt x="253726" y="2028638"/>
                  </a:cubicBezTo>
                  <a:cubicBezTo>
                    <a:pt x="243038" y="2013891"/>
                    <a:pt x="273153" y="1997285"/>
                    <a:pt x="253799" y="1972252"/>
                  </a:cubicBezTo>
                  <a:cubicBezTo>
                    <a:pt x="245205" y="1952425"/>
                    <a:pt x="227945" y="1956514"/>
                    <a:pt x="244699" y="1915124"/>
                  </a:cubicBezTo>
                  <a:cubicBezTo>
                    <a:pt x="238705" y="1898518"/>
                    <a:pt x="264053" y="1779179"/>
                    <a:pt x="250621" y="1692804"/>
                  </a:cubicBezTo>
                  <a:cubicBezTo>
                    <a:pt x="248310" y="1682395"/>
                    <a:pt x="286296" y="1645341"/>
                    <a:pt x="271203" y="1619813"/>
                  </a:cubicBezTo>
                  <a:cubicBezTo>
                    <a:pt x="288246" y="1560454"/>
                    <a:pt x="232494" y="1524888"/>
                    <a:pt x="279725" y="1389067"/>
                  </a:cubicBezTo>
                  <a:cubicBezTo>
                    <a:pt x="252426" y="1355236"/>
                    <a:pt x="262465" y="1314837"/>
                    <a:pt x="260081" y="1275181"/>
                  </a:cubicBezTo>
                  <a:cubicBezTo>
                    <a:pt x="291929" y="1210741"/>
                    <a:pt x="304567" y="1075540"/>
                    <a:pt x="375557" y="833269"/>
                  </a:cubicBezTo>
                  <a:cubicBezTo>
                    <a:pt x="413110" y="749001"/>
                    <a:pt x="408488" y="622351"/>
                    <a:pt x="456512" y="407715"/>
                  </a:cubicBezTo>
                  <a:cubicBezTo>
                    <a:pt x="441708" y="380328"/>
                    <a:pt x="518908" y="389870"/>
                    <a:pt x="571121" y="214270"/>
                  </a:cubicBezTo>
                  <a:cubicBezTo>
                    <a:pt x="562311" y="147970"/>
                    <a:pt x="620590" y="86628"/>
                    <a:pt x="595964" y="12026"/>
                  </a:cubicBezTo>
                  <a:cubicBezTo>
                    <a:pt x="830381" y="21444"/>
                    <a:pt x="1115206" y="11283"/>
                    <a:pt x="1400464" y="14009"/>
                  </a:cubicBezTo>
                  <a:cubicBezTo>
                    <a:pt x="1977192" y="17603"/>
                    <a:pt x="2512394" y="15124"/>
                    <a:pt x="3081394" y="14257"/>
                  </a:cubicBezTo>
                  <a:cubicBezTo>
                    <a:pt x="3595830" y="103606"/>
                    <a:pt x="3349753" y="-587307"/>
                    <a:pt x="3385645" y="2241539"/>
                  </a:cubicBezTo>
                  <a:cubicBezTo>
                    <a:pt x="3366291" y="3525637"/>
                    <a:pt x="3405330" y="4969101"/>
                    <a:pt x="3374957" y="6183182"/>
                  </a:cubicBezTo>
                  <a:close/>
                </a:path>
              </a:pathLst>
            </a:custGeom>
            <a:blipFill>
              <a:blip r:embed="rId3"/>
              <a:stretch>
                <a:fillRect l="-71966" t="40" r="-71762" b="6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71559" y="2979024"/>
            <a:ext cx="12116909" cy="1782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73"/>
              </a:lnSpc>
            </a:pPr>
            <a:r>
              <a:rPr lang="en-US" sz="2292" b="1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Az </a:t>
            </a:r>
            <a:r>
              <a:rPr lang="en-US" sz="2292" b="1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Esztétikai</a:t>
            </a:r>
            <a:r>
              <a:rPr lang="en-US" sz="2292" b="1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92" b="1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Forradalom</a:t>
            </a:r>
            <a:endParaRPr lang="en-US" sz="2292" b="1" spc="2" dirty="0">
              <a:solidFill>
                <a:srgbClr val="EBC8A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lvl="0" indent="0" algn="just">
              <a:lnSpc>
                <a:spcPts val="2773"/>
              </a:lnSpc>
            </a:pPr>
            <a:r>
              <a:rPr lang="en-US" sz="22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Németh Antal </a:t>
            </a:r>
            <a:r>
              <a:rPr lang="en-US" sz="22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radikálisan</a:t>
            </a:r>
            <a:r>
              <a:rPr lang="en-US" sz="22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eltért</a:t>
            </a:r>
            <a:r>
              <a:rPr lang="en-US" sz="22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Paulay</a:t>
            </a:r>
            <a:r>
              <a:rPr lang="en-US" sz="22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Ede </a:t>
            </a:r>
            <a:r>
              <a:rPr lang="en-US" sz="22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hagyományaitól</a:t>
            </a:r>
            <a:r>
              <a:rPr lang="en-US" sz="22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. </a:t>
            </a:r>
            <a:r>
              <a:rPr lang="en-US" sz="22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Míg</a:t>
            </a:r>
            <a:r>
              <a:rPr lang="en-US" sz="22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Paulay</a:t>
            </a:r>
            <a:r>
              <a:rPr lang="en-US" sz="22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a </a:t>
            </a:r>
            <a:r>
              <a:rPr lang="en-US" sz="22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naturalista</a:t>
            </a:r>
            <a:r>
              <a:rPr lang="en-US" sz="22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álomképekre</a:t>
            </a:r>
            <a:r>
              <a:rPr lang="en-US" sz="22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összpontosított</a:t>
            </a:r>
            <a:r>
              <a:rPr lang="en-US" sz="22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Németh a </a:t>
            </a:r>
            <a:r>
              <a:rPr lang="en-US" sz="22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misztériumokra</a:t>
            </a:r>
            <a:r>
              <a:rPr lang="en-US" sz="22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és</a:t>
            </a:r>
            <a:r>
              <a:rPr lang="en-US" sz="22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kozmikus</a:t>
            </a:r>
            <a:r>
              <a:rPr lang="en-US" sz="22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keretekre</a:t>
            </a:r>
            <a:r>
              <a:rPr lang="en-US" sz="22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helyezte</a:t>
            </a:r>
            <a:r>
              <a:rPr lang="en-US" sz="22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a </a:t>
            </a:r>
            <a:r>
              <a:rPr lang="en-US" sz="22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hangsúlyt</a:t>
            </a:r>
            <a:r>
              <a:rPr lang="en-US" sz="22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- </a:t>
            </a:r>
            <a:r>
              <a:rPr lang="en-US" sz="22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mélyebb</a:t>
            </a:r>
            <a:r>
              <a:rPr lang="en-US" sz="22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jelentések</a:t>
            </a:r>
            <a:r>
              <a:rPr lang="en-US" sz="22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felfedezésére</a:t>
            </a:r>
            <a:r>
              <a:rPr lang="en-US" sz="22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</a:t>
            </a:r>
            <a:r>
              <a:rPr lang="en-US" sz="22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alapvetően</a:t>
            </a:r>
            <a:r>
              <a:rPr lang="en-US" sz="22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átalakítva</a:t>
            </a:r>
            <a:r>
              <a:rPr lang="en-US" sz="22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a </a:t>
            </a:r>
            <a:r>
              <a:rPr lang="en-US" sz="22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színház</a:t>
            </a:r>
            <a:r>
              <a:rPr lang="en-US" sz="22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9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világát</a:t>
            </a:r>
            <a:r>
              <a:rPr lang="en-US" sz="229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7041" y="6384358"/>
            <a:ext cx="11025820" cy="2997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628"/>
              </a:lnSpc>
            </a:pPr>
            <a:r>
              <a:rPr lang="en-US" sz="2172" b="1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Rendezői</a:t>
            </a:r>
            <a:r>
              <a:rPr lang="en-US" sz="2172" b="1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172" b="1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Szintézis</a:t>
            </a:r>
            <a:endParaRPr lang="en-US" sz="2172" b="1" spc="2" dirty="0">
              <a:solidFill>
                <a:srgbClr val="EBC8A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lvl="0" indent="0" algn="just">
              <a:lnSpc>
                <a:spcPts val="2628"/>
              </a:lnSpc>
            </a:pPr>
            <a:r>
              <a:rPr lang="en-US" sz="217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</a:t>
            </a:r>
            <a:r>
              <a:rPr lang="en-US" sz="217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külső</a:t>
            </a:r>
            <a:r>
              <a:rPr lang="en-US" sz="217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17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elemek</a:t>
            </a:r>
            <a:r>
              <a:rPr lang="en-US" sz="217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(</a:t>
            </a:r>
            <a:r>
              <a:rPr lang="en-US" sz="217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díszlet</a:t>
            </a:r>
            <a:r>
              <a:rPr lang="en-US" sz="217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</a:t>
            </a:r>
            <a:r>
              <a:rPr lang="en-US" sz="217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világítás</a:t>
            </a:r>
            <a:r>
              <a:rPr lang="en-US" sz="217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</a:t>
            </a:r>
            <a:r>
              <a:rPr lang="en-US" sz="217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zene</a:t>
            </a:r>
            <a:r>
              <a:rPr lang="en-US" sz="217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</a:t>
            </a:r>
            <a:r>
              <a:rPr lang="en-US" sz="217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koreográfia</a:t>
            </a:r>
            <a:r>
              <a:rPr lang="en-US" sz="217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) </a:t>
            </a:r>
            <a:r>
              <a:rPr lang="en-US" sz="217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szigorú</a:t>
            </a:r>
            <a:r>
              <a:rPr lang="en-US" sz="217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17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egysége</a:t>
            </a:r>
            <a:r>
              <a:rPr lang="en-US" sz="217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17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egyetlen</a:t>
            </a:r>
            <a:r>
              <a:rPr lang="en-US" sz="217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17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monumentális</a:t>
            </a:r>
            <a:r>
              <a:rPr lang="en-US" sz="217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17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koncepció</a:t>
            </a:r>
            <a:r>
              <a:rPr lang="en-US" sz="217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17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keretein</a:t>
            </a:r>
            <a:r>
              <a:rPr lang="en-US" sz="217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17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belül</a:t>
            </a:r>
            <a:r>
              <a:rPr lang="en-US" sz="217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.</a:t>
            </a:r>
          </a:p>
          <a:p>
            <a:pPr marL="0" lvl="0" indent="0" algn="just">
              <a:lnSpc>
                <a:spcPts val="2628"/>
              </a:lnSpc>
            </a:pPr>
            <a:endParaRPr lang="en-US" sz="2172" spc="2" dirty="0">
              <a:solidFill>
                <a:srgbClr val="EBC8A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lvl="0" indent="0" algn="just">
              <a:lnSpc>
                <a:spcPts val="2628"/>
              </a:lnSpc>
            </a:pPr>
            <a:endParaRPr lang="en-US" sz="2172" spc="2" dirty="0">
              <a:solidFill>
                <a:srgbClr val="EBC8A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lvl="0" indent="0" algn="just">
              <a:lnSpc>
                <a:spcPts val="2628"/>
              </a:lnSpc>
            </a:pPr>
            <a:endParaRPr lang="en-US" sz="2172" spc="2" dirty="0">
              <a:solidFill>
                <a:srgbClr val="EBC8A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lvl="0" indent="0" algn="just">
              <a:lnSpc>
                <a:spcPts val="2628"/>
              </a:lnSpc>
            </a:pPr>
            <a:r>
              <a:rPr lang="en-US" sz="2172" b="1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Új</a:t>
            </a:r>
            <a:r>
              <a:rPr lang="en-US" sz="2172" b="1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172" b="1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generáció</a:t>
            </a:r>
            <a:endParaRPr lang="en-US" sz="2172" b="1" spc="2" dirty="0">
              <a:solidFill>
                <a:srgbClr val="EBC8A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lvl="0" indent="0" algn="just">
              <a:lnSpc>
                <a:spcPts val="2628"/>
              </a:lnSpc>
            </a:pPr>
            <a:r>
              <a:rPr lang="en-US" sz="217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Tökés</a:t>
            </a:r>
            <a:r>
              <a:rPr lang="en-US" sz="217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Anna (Éva), Lehotay Árpád (Ádám) </a:t>
            </a:r>
            <a:r>
              <a:rPr lang="en-US" sz="217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és</a:t>
            </a:r>
            <a:r>
              <a:rPr lang="en-US" sz="217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17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Csortos</a:t>
            </a:r>
            <a:r>
              <a:rPr lang="en-US" sz="217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Gyula (Lucifer) </a:t>
            </a:r>
            <a:r>
              <a:rPr lang="en-US" sz="217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egy</a:t>
            </a:r>
            <a:r>
              <a:rPr lang="en-US" sz="217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17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sötétebb</a:t>
            </a:r>
            <a:r>
              <a:rPr lang="en-US" sz="217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, </a:t>
            </a:r>
            <a:r>
              <a:rPr lang="en-US" sz="217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stilizált</a:t>
            </a:r>
            <a:r>
              <a:rPr lang="en-US" sz="217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17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világba</a:t>
            </a:r>
            <a:r>
              <a:rPr lang="en-US" sz="217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17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kalauzolta</a:t>
            </a:r>
            <a:r>
              <a:rPr lang="en-US" sz="217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a </a:t>
            </a:r>
            <a:r>
              <a:rPr lang="en-US" sz="2172" spc="2" dirty="0" err="1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közönséget</a:t>
            </a:r>
            <a:r>
              <a:rPr lang="en-US" sz="2172" spc="2" dirty="0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.</a:t>
            </a:r>
          </a:p>
        </p:txBody>
      </p:sp>
      <p:sp>
        <p:nvSpPr>
          <p:cNvPr id="8" name="Freeform 8"/>
          <p:cNvSpPr/>
          <p:nvPr/>
        </p:nvSpPr>
        <p:spPr>
          <a:xfrm>
            <a:off x="4074021" y="7883166"/>
            <a:ext cx="4213607" cy="395026"/>
          </a:xfrm>
          <a:custGeom>
            <a:avLst/>
            <a:gdLst/>
            <a:ahLst/>
            <a:cxnLst/>
            <a:rect l="l" t="t" r="r" b="b"/>
            <a:pathLst>
              <a:path w="4213607" h="395026">
                <a:moveTo>
                  <a:pt x="0" y="0"/>
                </a:moveTo>
                <a:lnTo>
                  <a:pt x="4213607" y="0"/>
                </a:lnTo>
                <a:lnTo>
                  <a:pt x="4213607" y="395026"/>
                </a:lnTo>
                <a:lnTo>
                  <a:pt x="0" y="3950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64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8095790" y="0"/>
            <a:ext cx="10750204" cy="10467523"/>
            <a:chOff x="0" y="0"/>
            <a:chExt cx="14646760" cy="14261618"/>
          </a:xfrm>
        </p:grpSpPr>
        <p:sp>
          <p:nvSpPr>
            <p:cNvPr id="3" name="Freeform 3"/>
            <p:cNvSpPr/>
            <p:nvPr/>
          </p:nvSpPr>
          <p:spPr>
            <a:xfrm flipV="1">
              <a:off x="74103" y="-200914"/>
              <a:ext cx="14568743" cy="14223100"/>
            </a:xfrm>
            <a:custGeom>
              <a:avLst/>
              <a:gdLst/>
              <a:ahLst/>
              <a:cxnLst/>
              <a:rect l="l" t="t" r="r" b="b"/>
              <a:pathLst>
                <a:path w="14568743" h="14223100">
                  <a:moveTo>
                    <a:pt x="14557716" y="13380761"/>
                  </a:moveTo>
                  <a:cubicBezTo>
                    <a:pt x="14522267" y="13342295"/>
                    <a:pt x="14389258" y="13016616"/>
                    <a:pt x="14428516" y="12944171"/>
                  </a:cubicBezTo>
                  <a:cubicBezTo>
                    <a:pt x="14470997" y="12957955"/>
                    <a:pt x="14265918" y="12754726"/>
                    <a:pt x="14371679" y="12507902"/>
                  </a:cubicBezTo>
                  <a:cubicBezTo>
                    <a:pt x="14341504" y="12462704"/>
                    <a:pt x="14536036" y="12416866"/>
                    <a:pt x="14519922" y="12321341"/>
                  </a:cubicBezTo>
                  <a:cubicBezTo>
                    <a:pt x="14491504" y="12272938"/>
                    <a:pt x="14388379" y="12288645"/>
                    <a:pt x="14470997" y="12222932"/>
                  </a:cubicBezTo>
                  <a:cubicBezTo>
                    <a:pt x="14488281" y="12009766"/>
                    <a:pt x="14582182" y="11929308"/>
                    <a:pt x="14246581" y="11338854"/>
                  </a:cubicBezTo>
                  <a:cubicBezTo>
                    <a:pt x="14178026" y="11348791"/>
                    <a:pt x="13991404" y="10699355"/>
                    <a:pt x="13733589" y="10213721"/>
                  </a:cubicBezTo>
                  <a:cubicBezTo>
                    <a:pt x="13770798" y="10122044"/>
                    <a:pt x="13812105" y="10080052"/>
                    <a:pt x="13725093" y="9911763"/>
                  </a:cubicBezTo>
                  <a:cubicBezTo>
                    <a:pt x="13740328" y="9869450"/>
                    <a:pt x="13888277" y="9793800"/>
                    <a:pt x="13811226" y="9681927"/>
                  </a:cubicBezTo>
                  <a:cubicBezTo>
                    <a:pt x="13729489" y="9470685"/>
                    <a:pt x="13733296" y="8978640"/>
                    <a:pt x="13835251" y="8899464"/>
                  </a:cubicBezTo>
                  <a:cubicBezTo>
                    <a:pt x="13894137" y="8921581"/>
                    <a:pt x="13687886" y="8502622"/>
                    <a:pt x="13795993" y="8480183"/>
                  </a:cubicBezTo>
                  <a:cubicBezTo>
                    <a:pt x="13760835" y="8335615"/>
                    <a:pt x="13900875" y="8251631"/>
                    <a:pt x="13599703" y="7945826"/>
                  </a:cubicBezTo>
                  <a:cubicBezTo>
                    <a:pt x="13364447" y="7791961"/>
                    <a:pt x="13647456" y="7669190"/>
                    <a:pt x="13417768" y="7449934"/>
                  </a:cubicBezTo>
                  <a:cubicBezTo>
                    <a:pt x="13511226" y="7364667"/>
                    <a:pt x="13278313" y="7307609"/>
                    <a:pt x="13445600" y="6905638"/>
                  </a:cubicBezTo>
                  <a:cubicBezTo>
                    <a:pt x="13467573" y="6881918"/>
                    <a:pt x="13338373" y="6758505"/>
                    <a:pt x="13299408" y="6653365"/>
                  </a:cubicBezTo>
                  <a:cubicBezTo>
                    <a:pt x="13404291" y="6528030"/>
                    <a:pt x="13288275" y="6536365"/>
                    <a:pt x="13252533" y="6318390"/>
                  </a:cubicBezTo>
                  <a:cubicBezTo>
                    <a:pt x="13061224" y="6154589"/>
                    <a:pt x="13067668" y="6078618"/>
                    <a:pt x="12886320" y="5832115"/>
                  </a:cubicBezTo>
                  <a:cubicBezTo>
                    <a:pt x="12939055" y="5850386"/>
                    <a:pt x="13003508" y="5728257"/>
                    <a:pt x="12848527" y="5442004"/>
                  </a:cubicBezTo>
                  <a:cubicBezTo>
                    <a:pt x="12838272" y="5392319"/>
                    <a:pt x="12629092" y="5344237"/>
                    <a:pt x="12577529" y="5230761"/>
                  </a:cubicBezTo>
                  <a:cubicBezTo>
                    <a:pt x="12508095" y="5179473"/>
                    <a:pt x="12649599" y="5098374"/>
                    <a:pt x="12492274" y="5095810"/>
                  </a:cubicBezTo>
                  <a:cubicBezTo>
                    <a:pt x="12512196" y="4979129"/>
                    <a:pt x="12385047" y="5007018"/>
                    <a:pt x="12353407" y="4956370"/>
                  </a:cubicBezTo>
                  <a:cubicBezTo>
                    <a:pt x="12453310" y="4888413"/>
                    <a:pt x="12378310" y="4902518"/>
                    <a:pt x="12459462" y="4864051"/>
                  </a:cubicBezTo>
                  <a:cubicBezTo>
                    <a:pt x="12454189" y="4681979"/>
                    <a:pt x="12212195" y="4419127"/>
                    <a:pt x="12226843" y="4192819"/>
                  </a:cubicBezTo>
                  <a:cubicBezTo>
                    <a:pt x="12142761" y="3970677"/>
                    <a:pt x="12203699" y="3879962"/>
                    <a:pt x="12082409" y="3636663"/>
                  </a:cubicBezTo>
                  <a:cubicBezTo>
                    <a:pt x="12168249" y="3607813"/>
                    <a:pt x="12106726" y="3573194"/>
                    <a:pt x="12007409" y="3376376"/>
                  </a:cubicBezTo>
                  <a:cubicBezTo>
                    <a:pt x="12112585" y="3311304"/>
                    <a:pt x="12073327" y="3162890"/>
                    <a:pt x="11963170" y="2989151"/>
                  </a:cubicBezTo>
                  <a:cubicBezTo>
                    <a:pt x="12149792" y="2869906"/>
                    <a:pt x="12041979" y="2496465"/>
                    <a:pt x="11939440" y="2347409"/>
                  </a:cubicBezTo>
                  <a:cubicBezTo>
                    <a:pt x="11969908" y="2223997"/>
                    <a:pt x="11919518" y="2093212"/>
                    <a:pt x="11792954" y="1983263"/>
                  </a:cubicBezTo>
                  <a:cubicBezTo>
                    <a:pt x="11704184" y="1728746"/>
                    <a:pt x="11670786" y="1518144"/>
                    <a:pt x="11305744" y="1259460"/>
                  </a:cubicBezTo>
                  <a:cubicBezTo>
                    <a:pt x="11202912" y="1060398"/>
                    <a:pt x="11211701" y="930896"/>
                    <a:pt x="11009258" y="665159"/>
                  </a:cubicBezTo>
                  <a:cubicBezTo>
                    <a:pt x="10928692" y="571237"/>
                    <a:pt x="10832304" y="676057"/>
                    <a:pt x="10850176" y="508409"/>
                  </a:cubicBezTo>
                  <a:cubicBezTo>
                    <a:pt x="10736503" y="461289"/>
                    <a:pt x="10882989" y="313194"/>
                    <a:pt x="10620780" y="187217"/>
                  </a:cubicBezTo>
                  <a:cubicBezTo>
                    <a:pt x="10664139" y="35278"/>
                    <a:pt x="10782206" y="-27218"/>
                    <a:pt x="10295876" y="10915"/>
                  </a:cubicBezTo>
                  <a:cubicBezTo>
                    <a:pt x="7081698" y="17967"/>
                    <a:pt x="3946329" y="-9921"/>
                    <a:pt x="582736" y="21493"/>
                  </a:cubicBezTo>
                  <a:cubicBezTo>
                    <a:pt x="391719" y="40726"/>
                    <a:pt x="-71174" y="-87670"/>
                    <a:pt x="29901" y="280819"/>
                  </a:cubicBezTo>
                  <a:cubicBezTo>
                    <a:pt x="55097" y="4432591"/>
                    <a:pt x="-10528" y="8690785"/>
                    <a:pt x="1483" y="12830055"/>
                  </a:cubicBezTo>
                  <a:cubicBezTo>
                    <a:pt x="359493" y="14443315"/>
                    <a:pt x="-1294573" y="14120592"/>
                    <a:pt x="11765122" y="14217719"/>
                  </a:cubicBezTo>
                  <a:cubicBezTo>
                    <a:pt x="12588368" y="14197204"/>
                    <a:pt x="13776949" y="14257387"/>
                    <a:pt x="14515820" y="14190472"/>
                  </a:cubicBezTo>
                  <a:cubicBezTo>
                    <a:pt x="14582691" y="14157455"/>
                    <a:pt x="14572784" y="13450641"/>
                    <a:pt x="14557716" y="13380761"/>
                  </a:cubicBezTo>
                  <a:close/>
                </a:path>
              </a:pathLst>
            </a:custGeom>
            <a:blipFill>
              <a:blip r:embed="rId2">
                <a:alphaModFix amt="68000"/>
              </a:blip>
              <a:stretch>
                <a:fillRect l="7693" t="428" r="-156" b="-1093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" name="Freeform 4"/>
          <p:cNvSpPr/>
          <p:nvPr/>
        </p:nvSpPr>
        <p:spPr>
          <a:xfrm>
            <a:off x="10707628" y="4053325"/>
            <a:ext cx="4900429" cy="459415"/>
          </a:xfrm>
          <a:custGeom>
            <a:avLst/>
            <a:gdLst/>
            <a:ahLst/>
            <a:cxnLst/>
            <a:rect l="l" t="t" r="r" b="b"/>
            <a:pathLst>
              <a:path w="4900429" h="459415">
                <a:moveTo>
                  <a:pt x="0" y="0"/>
                </a:moveTo>
                <a:lnTo>
                  <a:pt x="4900429" y="0"/>
                </a:lnTo>
                <a:lnTo>
                  <a:pt x="4900429" y="459416"/>
                </a:lnTo>
                <a:lnTo>
                  <a:pt x="0" y="4594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Freeform 5"/>
          <p:cNvSpPr/>
          <p:nvPr/>
        </p:nvSpPr>
        <p:spPr>
          <a:xfrm>
            <a:off x="10707628" y="6728546"/>
            <a:ext cx="4900429" cy="459415"/>
          </a:xfrm>
          <a:custGeom>
            <a:avLst/>
            <a:gdLst/>
            <a:ahLst/>
            <a:cxnLst/>
            <a:rect l="l" t="t" r="r" b="b"/>
            <a:pathLst>
              <a:path w="4900429" h="459415">
                <a:moveTo>
                  <a:pt x="0" y="0"/>
                </a:moveTo>
                <a:lnTo>
                  <a:pt x="4900429" y="0"/>
                </a:lnTo>
                <a:lnTo>
                  <a:pt x="4900429" y="459415"/>
                </a:lnTo>
                <a:lnTo>
                  <a:pt x="0" y="4594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6" name="Group 6"/>
          <p:cNvGrpSpPr/>
          <p:nvPr/>
        </p:nvGrpSpPr>
        <p:grpSpPr>
          <a:xfrm>
            <a:off x="-1937329" y="0"/>
            <a:ext cx="10564806" cy="10287000"/>
            <a:chOff x="0" y="0"/>
            <a:chExt cx="14646760" cy="14261618"/>
          </a:xfrm>
        </p:grpSpPr>
        <p:sp>
          <p:nvSpPr>
            <p:cNvPr id="7" name="Freeform 7"/>
            <p:cNvSpPr/>
            <p:nvPr/>
          </p:nvSpPr>
          <p:spPr>
            <a:xfrm>
              <a:off x="74103" y="19301"/>
              <a:ext cx="14568743" cy="14223100"/>
            </a:xfrm>
            <a:custGeom>
              <a:avLst/>
              <a:gdLst/>
              <a:ahLst/>
              <a:cxnLst/>
              <a:rect l="l" t="t" r="r" b="b"/>
              <a:pathLst>
                <a:path w="14568743" h="14223100">
                  <a:moveTo>
                    <a:pt x="14557716" y="842339"/>
                  </a:moveTo>
                  <a:cubicBezTo>
                    <a:pt x="14522267" y="880805"/>
                    <a:pt x="14389258" y="1206485"/>
                    <a:pt x="14428516" y="1278929"/>
                  </a:cubicBezTo>
                  <a:cubicBezTo>
                    <a:pt x="14470997" y="1265145"/>
                    <a:pt x="14265918" y="1468374"/>
                    <a:pt x="14371679" y="1715199"/>
                  </a:cubicBezTo>
                  <a:cubicBezTo>
                    <a:pt x="14341504" y="1760396"/>
                    <a:pt x="14536036" y="1806235"/>
                    <a:pt x="14519922" y="1901759"/>
                  </a:cubicBezTo>
                  <a:cubicBezTo>
                    <a:pt x="14491504" y="1950162"/>
                    <a:pt x="14388379" y="1934455"/>
                    <a:pt x="14470997" y="2000168"/>
                  </a:cubicBezTo>
                  <a:cubicBezTo>
                    <a:pt x="14488281" y="2213334"/>
                    <a:pt x="14582182" y="2293792"/>
                    <a:pt x="14246581" y="2884247"/>
                  </a:cubicBezTo>
                  <a:cubicBezTo>
                    <a:pt x="14178026" y="2874309"/>
                    <a:pt x="13991404" y="3523745"/>
                    <a:pt x="13733589" y="4009379"/>
                  </a:cubicBezTo>
                  <a:cubicBezTo>
                    <a:pt x="13770798" y="4101056"/>
                    <a:pt x="13812105" y="4143048"/>
                    <a:pt x="13725093" y="4311338"/>
                  </a:cubicBezTo>
                  <a:cubicBezTo>
                    <a:pt x="13740328" y="4353651"/>
                    <a:pt x="13888277" y="4429301"/>
                    <a:pt x="13811226" y="4541173"/>
                  </a:cubicBezTo>
                  <a:cubicBezTo>
                    <a:pt x="13729489" y="4752415"/>
                    <a:pt x="13733296" y="5244461"/>
                    <a:pt x="13835251" y="5323636"/>
                  </a:cubicBezTo>
                  <a:cubicBezTo>
                    <a:pt x="13894137" y="5301519"/>
                    <a:pt x="13687886" y="5720478"/>
                    <a:pt x="13795993" y="5742917"/>
                  </a:cubicBezTo>
                  <a:cubicBezTo>
                    <a:pt x="13760835" y="5887485"/>
                    <a:pt x="13900875" y="5971470"/>
                    <a:pt x="13599703" y="6277275"/>
                  </a:cubicBezTo>
                  <a:cubicBezTo>
                    <a:pt x="13364447" y="6431139"/>
                    <a:pt x="13647456" y="6553910"/>
                    <a:pt x="13417768" y="6773167"/>
                  </a:cubicBezTo>
                  <a:cubicBezTo>
                    <a:pt x="13511226" y="6858433"/>
                    <a:pt x="13278313" y="6915491"/>
                    <a:pt x="13445600" y="7317462"/>
                  </a:cubicBezTo>
                  <a:cubicBezTo>
                    <a:pt x="13467573" y="7341182"/>
                    <a:pt x="13338373" y="7464595"/>
                    <a:pt x="13299408" y="7569735"/>
                  </a:cubicBezTo>
                  <a:cubicBezTo>
                    <a:pt x="13404291" y="7695071"/>
                    <a:pt x="13288275" y="7686736"/>
                    <a:pt x="13252533" y="7904711"/>
                  </a:cubicBezTo>
                  <a:cubicBezTo>
                    <a:pt x="13061224" y="8068512"/>
                    <a:pt x="13067668" y="8144482"/>
                    <a:pt x="12886320" y="8390986"/>
                  </a:cubicBezTo>
                  <a:cubicBezTo>
                    <a:pt x="12939055" y="8372714"/>
                    <a:pt x="13003508" y="8494844"/>
                    <a:pt x="12848527" y="8781096"/>
                  </a:cubicBezTo>
                  <a:cubicBezTo>
                    <a:pt x="12838272" y="8830781"/>
                    <a:pt x="12629092" y="8878864"/>
                    <a:pt x="12577529" y="8992339"/>
                  </a:cubicBezTo>
                  <a:cubicBezTo>
                    <a:pt x="12508095" y="9043627"/>
                    <a:pt x="12649599" y="9124726"/>
                    <a:pt x="12492274" y="9127290"/>
                  </a:cubicBezTo>
                  <a:cubicBezTo>
                    <a:pt x="12512196" y="9243972"/>
                    <a:pt x="12385047" y="9216083"/>
                    <a:pt x="12353407" y="9266730"/>
                  </a:cubicBezTo>
                  <a:cubicBezTo>
                    <a:pt x="12453310" y="9334687"/>
                    <a:pt x="12378310" y="9320582"/>
                    <a:pt x="12459462" y="9359049"/>
                  </a:cubicBezTo>
                  <a:cubicBezTo>
                    <a:pt x="12454189" y="9541122"/>
                    <a:pt x="12212195" y="9803973"/>
                    <a:pt x="12226843" y="10030282"/>
                  </a:cubicBezTo>
                  <a:cubicBezTo>
                    <a:pt x="12142761" y="10252423"/>
                    <a:pt x="12203699" y="10343139"/>
                    <a:pt x="12082409" y="10586437"/>
                  </a:cubicBezTo>
                  <a:cubicBezTo>
                    <a:pt x="12168249" y="10615287"/>
                    <a:pt x="12106726" y="10649906"/>
                    <a:pt x="12007409" y="10846724"/>
                  </a:cubicBezTo>
                  <a:cubicBezTo>
                    <a:pt x="12112585" y="10911796"/>
                    <a:pt x="12073327" y="11060210"/>
                    <a:pt x="11963170" y="11233949"/>
                  </a:cubicBezTo>
                  <a:cubicBezTo>
                    <a:pt x="12149792" y="11353194"/>
                    <a:pt x="12041979" y="11726636"/>
                    <a:pt x="11939440" y="11875692"/>
                  </a:cubicBezTo>
                  <a:cubicBezTo>
                    <a:pt x="11969908" y="11999103"/>
                    <a:pt x="11919518" y="12129888"/>
                    <a:pt x="11792954" y="12239838"/>
                  </a:cubicBezTo>
                  <a:cubicBezTo>
                    <a:pt x="11704184" y="12494355"/>
                    <a:pt x="11670786" y="12704956"/>
                    <a:pt x="11305744" y="12963640"/>
                  </a:cubicBezTo>
                  <a:cubicBezTo>
                    <a:pt x="11202912" y="13162702"/>
                    <a:pt x="11211701" y="13292204"/>
                    <a:pt x="11009258" y="13557942"/>
                  </a:cubicBezTo>
                  <a:cubicBezTo>
                    <a:pt x="10928692" y="13651863"/>
                    <a:pt x="10832304" y="13547043"/>
                    <a:pt x="10850176" y="13714692"/>
                  </a:cubicBezTo>
                  <a:cubicBezTo>
                    <a:pt x="10736503" y="13761811"/>
                    <a:pt x="10882989" y="13909906"/>
                    <a:pt x="10620780" y="14035883"/>
                  </a:cubicBezTo>
                  <a:cubicBezTo>
                    <a:pt x="10664139" y="14187823"/>
                    <a:pt x="10782206" y="14250318"/>
                    <a:pt x="10295876" y="14212185"/>
                  </a:cubicBezTo>
                  <a:cubicBezTo>
                    <a:pt x="7081698" y="14205133"/>
                    <a:pt x="3946329" y="14233021"/>
                    <a:pt x="582736" y="14201608"/>
                  </a:cubicBezTo>
                  <a:cubicBezTo>
                    <a:pt x="391719" y="14182375"/>
                    <a:pt x="-71174" y="14310770"/>
                    <a:pt x="29901" y="13942281"/>
                  </a:cubicBezTo>
                  <a:cubicBezTo>
                    <a:pt x="55097" y="9790510"/>
                    <a:pt x="-10528" y="5532316"/>
                    <a:pt x="1483" y="1393045"/>
                  </a:cubicBezTo>
                  <a:cubicBezTo>
                    <a:pt x="359493" y="-220215"/>
                    <a:pt x="-1294573" y="102508"/>
                    <a:pt x="11765122" y="5381"/>
                  </a:cubicBezTo>
                  <a:cubicBezTo>
                    <a:pt x="12588368" y="25897"/>
                    <a:pt x="13776949" y="-34287"/>
                    <a:pt x="14515820" y="32628"/>
                  </a:cubicBezTo>
                  <a:cubicBezTo>
                    <a:pt x="14582691" y="65645"/>
                    <a:pt x="14572784" y="772459"/>
                    <a:pt x="14557716" y="842339"/>
                  </a:cubicBezTo>
                  <a:close/>
                </a:path>
              </a:pathLst>
            </a:custGeom>
            <a:blipFill>
              <a:blip r:embed="rId5">
                <a:alphaModFix amt="87000"/>
              </a:blip>
              <a:stretch>
                <a:fillRect l="-5199" t="1524" r="-13359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160172" y="482129"/>
            <a:ext cx="11977867" cy="1850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40"/>
              </a:lnSpc>
              <a:spcBef>
                <a:spcPct val="0"/>
              </a:spcBef>
            </a:pPr>
            <a:r>
              <a:rPr lang="en-US" sz="8362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Monumentális terek és modernista absztrakció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512375" y="3152193"/>
            <a:ext cx="3115102" cy="520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75"/>
              </a:lnSpc>
              <a:spcBef>
                <a:spcPct val="0"/>
              </a:spcBef>
            </a:pPr>
            <a:r>
              <a:rPr lang="en-US" sz="3394" b="1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Térsz</a:t>
            </a:r>
            <a:r>
              <a:rPr lang="en-US" sz="3394" b="1" u="none" strike="noStrike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ervezés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12375" y="5212615"/>
            <a:ext cx="3115102" cy="1044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75"/>
              </a:lnSpc>
              <a:spcBef>
                <a:spcPct val="0"/>
              </a:spcBef>
            </a:pPr>
            <a:r>
              <a:rPr lang="en-US" sz="3394" b="1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Atmoszférik-us Világítás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12375" y="7764548"/>
            <a:ext cx="3115102" cy="1044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75"/>
              </a:lnSpc>
              <a:spcBef>
                <a:spcPct val="0"/>
              </a:spcBef>
            </a:pPr>
            <a:r>
              <a:rPr lang="en-US" sz="3394" b="1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Szimbolikus Helyszínek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040393" y="3008669"/>
            <a:ext cx="8144302" cy="663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628"/>
              </a:lnSpc>
            </a:pPr>
            <a:r>
              <a:rPr lang="en-US" sz="2172" b="1" spc="2">
                <a:solidFill>
                  <a:srgbClr val="0000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A festett háttereket felváltották az épített, lépcsőzetes, több szinten játszható hatalmas pódiumok.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40393" y="5222140"/>
            <a:ext cx="8144302" cy="997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628"/>
              </a:lnSpc>
            </a:pPr>
            <a:r>
              <a:rPr lang="en-US" sz="2172" b="1" spc="2">
                <a:solidFill>
                  <a:srgbClr val="0000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A modern fénytechnika használata drámai, sötét tónusokat és éles árnyékokat hozott létre, felerősítve a darab misztikus jellegét.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14998" y="7959486"/>
            <a:ext cx="8144302" cy="663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628"/>
              </a:lnSpc>
            </a:pPr>
            <a:r>
              <a:rPr lang="en-US" sz="2172" b="1" spc="2">
                <a:solidFill>
                  <a:srgbClr val="0000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A terek nem konkrét városokat, hanem eszméket és elnyomó rendszereket szimbolizáltak.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457380" y="9248775"/>
            <a:ext cx="5830620" cy="1044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5"/>
              </a:lnSpc>
              <a:spcBef>
                <a:spcPct val="0"/>
              </a:spcBef>
            </a:pPr>
            <a:r>
              <a:rPr lang="en-US" sz="3394" b="1">
                <a:solidFill>
                  <a:srgbClr val="0000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Díszlet terv:Viksi Balázs László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64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588462" cy="10521489"/>
          </a:xfrm>
          <a:custGeom>
            <a:avLst/>
            <a:gdLst/>
            <a:ahLst/>
            <a:cxnLst/>
            <a:rect l="l" t="t" r="r" b="b"/>
            <a:pathLst>
              <a:path w="5588462" h="10521489">
                <a:moveTo>
                  <a:pt x="0" y="0"/>
                </a:moveTo>
                <a:lnTo>
                  <a:pt x="5588462" y="0"/>
                </a:lnTo>
                <a:lnTo>
                  <a:pt x="5588462" y="10521489"/>
                </a:lnTo>
                <a:lnTo>
                  <a:pt x="0" y="105214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189" r="-10189"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959386" y="4060895"/>
            <a:ext cx="10755978" cy="2165210"/>
            <a:chOff x="0" y="0"/>
            <a:chExt cx="16623705" cy="3346401"/>
          </a:xfrm>
        </p:grpSpPr>
        <p:sp>
          <p:nvSpPr>
            <p:cNvPr id="4" name="Freeform 4"/>
            <p:cNvSpPr/>
            <p:nvPr/>
          </p:nvSpPr>
          <p:spPr>
            <a:xfrm>
              <a:off x="-333" y="-1176"/>
              <a:ext cx="16615703" cy="3339127"/>
            </a:xfrm>
            <a:custGeom>
              <a:avLst/>
              <a:gdLst/>
              <a:ahLst/>
              <a:cxnLst/>
              <a:rect l="l" t="t" r="r" b="b"/>
              <a:pathLst>
                <a:path w="16615703" h="3339127">
                  <a:moveTo>
                    <a:pt x="16615147" y="2954628"/>
                  </a:moveTo>
                  <a:cubicBezTo>
                    <a:pt x="16606257" y="2120141"/>
                    <a:pt x="16499582" y="991998"/>
                    <a:pt x="16499582" y="159623"/>
                  </a:cubicBezTo>
                  <a:cubicBezTo>
                    <a:pt x="16499582" y="146947"/>
                    <a:pt x="16508471" y="134271"/>
                    <a:pt x="16508471" y="123708"/>
                  </a:cubicBezTo>
                  <a:cubicBezTo>
                    <a:pt x="16499582" y="121596"/>
                    <a:pt x="16490692" y="121596"/>
                    <a:pt x="16481803" y="119483"/>
                  </a:cubicBezTo>
                  <a:cubicBezTo>
                    <a:pt x="16481803" y="119483"/>
                    <a:pt x="16472912" y="121596"/>
                    <a:pt x="16472912" y="123708"/>
                  </a:cubicBezTo>
                  <a:cubicBezTo>
                    <a:pt x="16455133" y="134271"/>
                    <a:pt x="16419574" y="134271"/>
                    <a:pt x="16384015" y="134271"/>
                  </a:cubicBezTo>
                  <a:cubicBezTo>
                    <a:pt x="16339567" y="132159"/>
                    <a:pt x="16295118" y="121596"/>
                    <a:pt x="16241780" y="125821"/>
                  </a:cubicBezTo>
                  <a:cubicBezTo>
                    <a:pt x="16224002" y="127934"/>
                    <a:pt x="16188443" y="123708"/>
                    <a:pt x="16179553" y="119483"/>
                  </a:cubicBezTo>
                  <a:cubicBezTo>
                    <a:pt x="16152884" y="111033"/>
                    <a:pt x="16117324" y="111033"/>
                    <a:pt x="16081767" y="115258"/>
                  </a:cubicBezTo>
                  <a:cubicBezTo>
                    <a:pt x="16063988" y="117370"/>
                    <a:pt x="16046208" y="115258"/>
                    <a:pt x="16028428" y="115258"/>
                  </a:cubicBezTo>
                  <a:cubicBezTo>
                    <a:pt x="16001759" y="115258"/>
                    <a:pt x="15966200" y="113145"/>
                    <a:pt x="15939531" y="111033"/>
                  </a:cubicBezTo>
                  <a:cubicBezTo>
                    <a:pt x="15930643" y="111033"/>
                    <a:pt x="15912862" y="108920"/>
                    <a:pt x="15903973" y="108920"/>
                  </a:cubicBezTo>
                  <a:cubicBezTo>
                    <a:pt x="15877303" y="106807"/>
                    <a:pt x="15850634" y="100469"/>
                    <a:pt x="15823966" y="108920"/>
                  </a:cubicBezTo>
                  <a:cubicBezTo>
                    <a:pt x="15823966" y="108920"/>
                    <a:pt x="15806185" y="108920"/>
                    <a:pt x="15797297" y="106807"/>
                  </a:cubicBezTo>
                  <a:cubicBezTo>
                    <a:pt x="15788407" y="102582"/>
                    <a:pt x="15779519" y="96244"/>
                    <a:pt x="15770628" y="92019"/>
                  </a:cubicBezTo>
                  <a:cubicBezTo>
                    <a:pt x="15752849" y="85681"/>
                    <a:pt x="15752849" y="75118"/>
                    <a:pt x="15726179" y="70893"/>
                  </a:cubicBezTo>
                  <a:cubicBezTo>
                    <a:pt x="15708401" y="68780"/>
                    <a:pt x="15699510" y="66667"/>
                    <a:pt x="15690622" y="62442"/>
                  </a:cubicBezTo>
                  <a:cubicBezTo>
                    <a:pt x="15690622" y="60330"/>
                    <a:pt x="15672840" y="58217"/>
                    <a:pt x="15672840" y="56104"/>
                  </a:cubicBezTo>
                  <a:lnTo>
                    <a:pt x="15646173" y="49766"/>
                  </a:lnTo>
                  <a:cubicBezTo>
                    <a:pt x="15637282" y="45541"/>
                    <a:pt x="15628393" y="39203"/>
                    <a:pt x="15610613" y="37091"/>
                  </a:cubicBezTo>
                  <a:cubicBezTo>
                    <a:pt x="15575055" y="30753"/>
                    <a:pt x="15566164" y="22302"/>
                    <a:pt x="15583945" y="11739"/>
                  </a:cubicBezTo>
                  <a:cubicBezTo>
                    <a:pt x="15557276" y="9627"/>
                    <a:pt x="15539496" y="5401"/>
                    <a:pt x="15512828" y="5401"/>
                  </a:cubicBezTo>
                  <a:cubicBezTo>
                    <a:pt x="15406151" y="7514"/>
                    <a:pt x="15290586" y="11739"/>
                    <a:pt x="15183909" y="13852"/>
                  </a:cubicBezTo>
                  <a:cubicBezTo>
                    <a:pt x="15166130" y="13852"/>
                    <a:pt x="15139460" y="15964"/>
                    <a:pt x="15130571" y="18077"/>
                  </a:cubicBezTo>
                  <a:cubicBezTo>
                    <a:pt x="15059453" y="28640"/>
                    <a:pt x="14988336" y="20190"/>
                    <a:pt x="14917218" y="18077"/>
                  </a:cubicBezTo>
                  <a:cubicBezTo>
                    <a:pt x="14863880" y="18077"/>
                    <a:pt x="14810542" y="11739"/>
                    <a:pt x="14757204" y="9627"/>
                  </a:cubicBezTo>
                  <a:cubicBezTo>
                    <a:pt x="14694976" y="7514"/>
                    <a:pt x="14641638" y="9627"/>
                    <a:pt x="14579411" y="7514"/>
                  </a:cubicBezTo>
                  <a:cubicBezTo>
                    <a:pt x="14570521" y="7514"/>
                    <a:pt x="14561630" y="5401"/>
                    <a:pt x="14552742" y="3289"/>
                  </a:cubicBezTo>
                  <a:cubicBezTo>
                    <a:pt x="14534962" y="-1364"/>
                    <a:pt x="14499403" y="-94"/>
                    <a:pt x="14481624" y="1176"/>
                  </a:cubicBezTo>
                  <a:cubicBezTo>
                    <a:pt x="14454955" y="5401"/>
                    <a:pt x="14446065" y="11739"/>
                    <a:pt x="14428285" y="18077"/>
                  </a:cubicBezTo>
                  <a:cubicBezTo>
                    <a:pt x="14383836" y="20190"/>
                    <a:pt x="14321609" y="22302"/>
                    <a:pt x="14277161" y="28640"/>
                  </a:cubicBezTo>
                  <a:cubicBezTo>
                    <a:pt x="14241603" y="32865"/>
                    <a:pt x="14223825" y="34978"/>
                    <a:pt x="14197155" y="30753"/>
                  </a:cubicBezTo>
                  <a:lnTo>
                    <a:pt x="14188264" y="32865"/>
                  </a:lnTo>
                  <a:cubicBezTo>
                    <a:pt x="14206043" y="37091"/>
                    <a:pt x="14214934" y="43429"/>
                    <a:pt x="14232712" y="47654"/>
                  </a:cubicBezTo>
                  <a:cubicBezTo>
                    <a:pt x="14206043" y="49766"/>
                    <a:pt x="14170485" y="53992"/>
                    <a:pt x="14152706" y="51879"/>
                  </a:cubicBezTo>
                  <a:cubicBezTo>
                    <a:pt x="14108258" y="49766"/>
                    <a:pt x="14090479" y="53992"/>
                    <a:pt x="14054919" y="58217"/>
                  </a:cubicBezTo>
                  <a:cubicBezTo>
                    <a:pt x="14019361" y="64555"/>
                    <a:pt x="13974913" y="68780"/>
                    <a:pt x="13939353" y="73005"/>
                  </a:cubicBezTo>
                  <a:cubicBezTo>
                    <a:pt x="13930464" y="73005"/>
                    <a:pt x="13921573" y="73005"/>
                    <a:pt x="13912685" y="70893"/>
                  </a:cubicBezTo>
                  <a:cubicBezTo>
                    <a:pt x="13903794" y="70893"/>
                    <a:pt x="13894905" y="68780"/>
                    <a:pt x="13894905" y="68780"/>
                  </a:cubicBezTo>
                  <a:cubicBezTo>
                    <a:pt x="13850457" y="73005"/>
                    <a:pt x="13806008" y="77231"/>
                    <a:pt x="13761560" y="73005"/>
                  </a:cubicBezTo>
                  <a:cubicBezTo>
                    <a:pt x="13752670" y="73005"/>
                    <a:pt x="13752670" y="75118"/>
                    <a:pt x="13743779" y="75118"/>
                  </a:cubicBezTo>
                  <a:cubicBezTo>
                    <a:pt x="13690443" y="79343"/>
                    <a:pt x="13654884" y="94132"/>
                    <a:pt x="13583766" y="94132"/>
                  </a:cubicBezTo>
                  <a:cubicBezTo>
                    <a:pt x="13530428" y="94132"/>
                    <a:pt x="13477090" y="104695"/>
                    <a:pt x="13423752" y="104695"/>
                  </a:cubicBezTo>
                  <a:cubicBezTo>
                    <a:pt x="13361524" y="106807"/>
                    <a:pt x="13308186" y="111033"/>
                    <a:pt x="13254848" y="117370"/>
                  </a:cubicBezTo>
                  <a:cubicBezTo>
                    <a:pt x="13237069" y="119483"/>
                    <a:pt x="13219289" y="119483"/>
                    <a:pt x="13210400" y="119483"/>
                  </a:cubicBezTo>
                  <a:cubicBezTo>
                    <a:pt x="13165951" y="115258"/>
                    <a:pt x="13139281" y="121596"/>
                    <a:pt x="13121503" y="127934"/>
                  </a:cubicBezTo>
                  <a:cubicBezTo>
                    <a:pt x="13077054" y="142722"/>
                    <a:pt x="13005936" y="146947"/>
                    <a:pt x="12943709" y="151173"/>
                  </a:cubicBezTo>
                  <a:cubicBezTo>
                    <a:pt x="12863702" y="155398"/>
                    <a:pt x="12783694" y="157510"/>
                    <a:pt x="12703688" y="159623"/>
                  </a:cubicBezTo>
                  <a:cubicBezTo>
                    <a:pt x="12694797" y="159623"/>
                    <a:pt x="12685908" y="165961"/>
                    <a:pt x="12668130" y="168074"/>
                  </a:cubicBezTo>
                  <a:cubicBezTo>
                    <a:pt x="12659239" y="168074"/>
                    <a:pt x="12650349" y="165961"/>
                    <a:pt x="12650349" y="165961"/>
                  </a:cubicBezTo>
                  <a:cubicBezTo>
                    <a:pt x="12605901" y="178637"/>
                    <a:pt x="12579233" y="197650"/>
                    <a:pt x="12490336" y="195538"/>
                  </a:cubicBezTo>
                  <a:lnTo>
                    <a:pt x="12481446" y="195538"/>
                  </a:lnTo>
                  <a:cubicBezTo>
                    <a:pt x="12410327" y="206101"/>
                    <a:pt x="12339210" y="201876"/>
                    <a:pt x="12276983" y="197650"/>
                  </a:cubicBezTo>
                  <a:cubicBezTo>
                    <a:pt x="12259203" y="197650"/>
                    <a:pt x="12232534" y="193425"/>
                    <a:pt x="12223645" y="189200"/>
                  </a:cubicBezTo>
                  <a:cubicBezTo>
                    <a:pt x="12196976" y="176524"/>
                    <a:pt x="12125858" y="172299"/>
                    <a:pt x="12072519" y="176524"/>
                  </a:cubicBezTo>
                  <a:cubicBezTo>
                    <a:pt x="12028071" y="180749"/>
                    <a:pt x="11983622" y="182862"/>
                    <a:pt x="11939174" y="187087"/>
                  </a:cubicBezTo>
                  <a:cubicBezTo>
                    <a:pt x="11868058" y="191312"/>
                    <a:pt x="11805829" y="193425"/>
                    <a:pt x="11734713" y="184975"/>
                  </a:cubicBezTo>
                  <a:cubicBezTo>
                    <a:pt x="11663595" y="176524"/>
                    <a:pt x="11610256" y="182862"/>
                    <a:pt x="11574698" y="201876"/>
                  </a:cubicBezTo>
                  <a:cubicBezTo>
                    <a:pt x="11548029" y="214551"/>
                    <a:pt x="11476912" y="216664"/>
                    <a:pt x="11432463" y="206101"/>
                  </a:cubicBezTo>
                  <a:cubicBezTo>
                    <a:pt x="11405793" y="199763"/>
                    <a:pt x="11388015" y="201876"/>
                    <a:pt x="11361346" y="206101"/>
                  </a:cubicBezTo>
                  <a:lnTo>
                    <a:pt x="11308008" y="218777"/>
                  </a:lnTo>
                  <a:cubicBezTo>
                    <a:pt x="11299118" y="220889"/>
                    <a:pt x="11281338" y="220889"/>
                    <a:pt x="11272449" y="220889"/>
                  </a:cubicBezTo>
                  <a:lnTo>
                    <a:pt x="11219111" y="220889"/>
                  </a:lnTo>
                  <a:cubicBezTo>
                    <a:pt x="11183552" y="220889"/>
                    <a:pt x="11147993" y="218777"/>
                    <a:pt x="11112435" y="216664"/>
                  </a:cubicBezTo>
                  <a:cubicBezTo>
                    <a:pt x="11067986" y="214551"/>
                    <a:pt x="11032427" y="208213"/>
                    <a:pt x="10987979" y="206101"/>
                  </a:cubicBezTo>
                  <a:cubicBezTo>
                    <a:pt x="10916862" y="203988"/>
                    <a:pt x="10899082" y="189200"/>
                    <a:pt x="10872414" y="178637"/>
                  </a:cubicBezTo>
                  <a:cubicBezTo>
                    <a:pt x="10854633" y="172299"/>
                    <a:pt x="10819075" y="163848"/>
                    <a:pt x="10783517" y="165961"/>
                  </a:cubicBezTo>
                  <a:cubicBezTo>
                    <a:pt x="10747958" y="170186"/>
                    <a:pt x="10712399" y="165961"/>
                    <a:pt x="10685730" y="163848"/>
                  </a:cubicBezTo>
                  <a:cubicBezTo>
                    <a:pt x="10676839" y="163848"/>
                    <a:pt x="10659061" y="161736"/>
                    <a:pt x="10650171" y="161736"/>
                  </a:cubicBezTo>
                  <a:cubicBezTo>
                    <a:pt x="10587943" y="157510"/>
                    <a:pt x="10543495" y="165961"/>
                    <a:pt x="10499046" y="176524"/>
                  </a:cubicBezTo>
                  <a:lnTo>
                    <a:pt x="10463488" y="184975"/>
                  </a:lnTo>
                  <a:cubicBezTo>
                    <a:pt x="10454598" y="187087"/>
                    <a:pt x="10454598" y="191312"/>
                    <a:pt x="10445709" y="193425"/>
                  </a:cubicBezTo>
                  <a:cubicBezTo>
                    <a:pt x="10392370" y="203988"/>
                    <a:pt x="10339032" y="199763"/>
                    <a:pt x="10276804" y="193425"/>
                  </a:cubicBezTo>
                  <a:cubicBezTo>
                    <a:pt x="10223466" y="187087"/>
                    <a:pt x="10161238" y="193425"/>
                    <a:pt x="10143459" y="206101"/>
                  </a:cubicBezTo>
                  <a:cubicBezTo>
                    <a:pt x="10134569" y="214551"/>
                    <a:pt x="10125680" y="220889"/>
                    <a:pt x="10081232" y="225114"/>
                  </a:cubicBezTo>
                  <a:cubicBezTo>
                    <a:pt x="10036783" y="231452"/>
                    <a:pt x="9983445" y="235678"/>
                    <a:pt x="9974555" y="250466"/>
                  </a:cubicBezTo>
                  <a:cubicBezTo>
                    <a:pt x="9974555" y="252579"/>
                    <a:pt x="9965665" y="254691"/>
                    <a:pt x="9956776" y="254691"/>
                  </a:cubicBezTo>
                  <a:cubicBezTo>
                    <a:pt x="9930107" y="256804"/>
                    <a:pt x="9912327" y="258916"/>
                    <a:pt x="9885659" y="261029"/>
                  </a:cubicBezTo>
                  <a:lnTo>
                    <a:pt x="9805652" y="261029"/>
                  </a:lnTo>
                  <a:cubicBezTo>
                    <a:pt x="9752314" y="258916"/>
                    <a:pt x="9698975" y="254691"/>
                    <a:pt x="9645637" y="252579"/>
                  </a:cubicBezTo>
                  <a:cubicBezTo>
                    <a:pt x="9583409" y="250466"/>
                    <a:pt x="9530071" y="258916"/>
                    <a:pt x="9467843" y="261029"/>
                  </a:cubicBezTo>
                  <a:lnTo>
                    <a:pt x="9458954" y="263142"/>
                  </a:lnTo>
                  <a:cubicBezTo>
                    <a:pt x="9441175" y="269480"/>
                    <a:pt x="9414506" y="267367"/>
                    <a:pt x="9396726" y="263142"/>
                  </a:cubicBezTo>
                  <a:cubicBezTo>
                    <a:pt x="9361167" y="254691"/>
                    <a:pt x="9298939" y="252579"/>
                    <a:pt x="9254491" y="256804"/>
                  </a:cubicBezTo>
                  <a:cubicBezTo>
                    <a:pt x="9201153" y="263142"/>
                    <a:pt x="9147815" y="267367"/>
                    <a:pt x="9094477" y="271592"/>
                  </a:cubicBezTo>
                  <a:cubicBezTo>
                    <a:pt x="9076697" y="271592"/>
                    <a:pt x="9058918" y="269480"/>
                    <a:pt x="9050029" y="269480"/>
                  </a:cubicBezTo>
                  <a:cubicBezTo>
                    <a:pt x="9032248" y="269480"/>
                    <a:pt x="9005580" y="267367"/>
                    <a:pt x="8996691" y="269480"/>
                  </a:cubicBezTo>
                  <a:cubicBezTo>
                    <a:pt x="8925573" y="282155"/>
                    <a:pt x="8854455" y="277930"/>
                    <a:pt x="8792227" y="269480"/>
                  </a:cubicBezTo>
                  <a:cubicBezTo>
                    <a:pt x="8756669" y="265254"/>
                    <a:pt x="8703330" y="261029"/>
                    <a:pt x="8685552" y="248353"/>
                  </a:cubicBezTo>
                  <a:cubicBezTo>
                    <a:pt x="8676662" y="239903"/>
                    <a:pt x="8641103" y="231452"/>
                    <a:pt x="8614434" y="225114"/>
                  </a:cubicBezTo>
                  <a:cubicBezTo>
                    <a:pt x="8569986" y="214551"/>
                    <a:pt x="8525537" y="199763"/>
                    <a:pt x="8445530" y="199763"/>
                  </a:cubicBezTo>
                  <a:cubicBezTo>
                    <a:pt x="8427751" y="199763"/>
                    <a:pt x="8409971" y="191312"/>
                    <a:pt x="8401081" y="193425"/>
                  </a:cubicBezTo>
                  <a:cubicBezTo>
                    <a:pt x="8365522" y="195538"/>
                    <a:pt x="8365522" y="191312"/>
                    <a:pt x="8347744" y="187087"/>
                  </a:cubicBezTo>
                  <a:cubicBezTo>
                    <a:pt x="8329964" y="182862"/>
                    <a:pt x="8303295" y="178637"/>
                    <a:pt x="8285516" y="172299"/>
                  </a:cubicBezTo>
                  <a:cubicBezTo>
                    <a:pt x="8258847" y="163848"/>
                    <a:pt x="8232177" y="153285"/>
                    <a:pt x="8205509" y="144835"/>
                  </a:cubicBezTo>
                  <a:cubicBezTo>
                    <a:pt x="8178839" y="136384"/>
                    <a:pt x="8161060" y="125821"/>
                    <a:pt x="8134391" y="117370"/>
                  </a:cubicBezTo>
                  <a:cubicBezTo>
                    <a:pt x="8125501" y="115258"/>
                    <a:pt x="8098832" y="113145"/>
                    <a:pt x="8089942" y="115258"/>
                  </a:cubicBezTo>
                  <a:lnTo>
                    <a:pt x="7983267" y="127934"/>
                  </a:lnTo>
                  <a:cubicBezTo>
                    <a:pt x="7965487" y="130046"/>
                    <a:pt x="7956598" y="134271"/>
                    <a:pt x="7947708" y="138497"/>
                  </a:cubicBezTo>
                  <a:lnTo>
                    <a:pt x="7938818" y="136384"/>
                  </a:lnTo>
                  <a:cubicBezTo>
                    <a:pt x="7947708" y="130046"/>
                    <a:pt x="7956598" y="123708"/>
                    <a:pt x="7965487" y="121596"/>
                  </a:cubicBezTo>
                  <a:lnTo>
                    <a:pt x="7858811" y="115258"/>
                  </a:lnTo>
                  <a:cubicBezTo>
                    <a:pt x="7832142" y="113145"/>
                    <a:pt x="7787693" y="113145"/>
                    <a:pt x="7769915" y="113145"/>
                  </a:cubicBezTo>
                  <a:lnTo>
                    <a:pt x="7627679" y="113145"/>
                  </a:lnTo>
                  <a:cubicBezTo>
                    <a:pt x="7574341" y="113145"/>
                    <a:pt x="7529893" y="111033"/>
                    <a:pt x="7476554" y="113145"/>
                  </a:cubicBezTo>
                  <a:cubicBezTo>
                    <a:pt x="7440996" y="115258"/>
                    <a:pt x="7414327" y="111033"/>
                    <a:pt x="7387657" y="106807"/>
                  </a:cubicBezTo>
                  <a:cubicBezTo>
                    <a:pt x="7316541" y="94132"/>
                    <a:pt x="7245423" y="79343"/>
                    <a:pt x="7147636" y="85681"/>
                  </a:cubicBezTo>
                  <a:cubicBezTo>
                    <a:pt x="7138747" y="85681"/>
                    <a:pt x="7120967" y="83568"/>
                    <a:pt x="7112078" y="81456"/>
                  </a:cubicBezTo>
                  <a:cubicBezTo>
                    <a:pt x="7085409" y="79343"/>
                    <a:pt x="7067630" y="75118"/>
                    <a:pt x="7032070" y="70893"/>
                  </a:cubicBezTo>
                  <a:cubicBezTo>
                    <a:pt x="7032070" y="77231"/>
                    <a:pt x="7032070" y="79343"/>
                    <a:pt x="7040961" y="83568"/>
                  </a:cubicBezTo>
                  <a:cubicBezTo>
                    <a:pt x="7023181" y="87794"/>
                    <a:pt x="7014291" y="85681"/>
                    <a:pt x="7005402" y="83568"/>
                  </a:cubicBezTo>
                  <a:cubicBezTo>
                    <a:pt x="6996512" y="85681"/>
                    <a:pt x="6987622" y="89906"/>
                    <a:pt x="6978733" y="89906"/>
                  </a:cubicBezTo>
                  <a:cubicBezTo>
                    <a:pt x="6934284" y="94132"/>
                    <a:pt x="6889836" y="96244"/>
                    <a:pt x="6845387" y="100469"/>
                  </a:cubicBezTo>
                  <a:cubicBezTo>
                    <a:pt x="6827608" y="102582"/>
                    <a:pt x="6809828" y="104695"/>
                    <a:pt x="6800939" y="106807"/>
                  </a:cubicBezTo>
                  <a:cubicBezTo>
                    <a:pt x="6765380" y="113145"/>
                    <a:pt x="6738712" y="123708"/>
                    <a:pt x="6676483" y="121596"/>
                  </a:cubicBezTo>
                  <a:cubicBezTo>
                    <a:pt x="6667593" y="121596"/>
                    <a:pt x="6649815" y="125821"/>
                    <a:pt x="6632034" y="125821"/>
                  </a:cubicBezTo>
                  <a:cubicBezTo>
                    <a:pt x="6614256" y="127934"/>
                    <a:pt x="6587586" y="127934"/>
                    <a:pt x="6569807" y="130046"/>
                  </a:cubicBezTo>
                  <a:lnTo>
                    <a:pt x="6552028" y="130046"/>
                  </a:lnTo>
                  <a:cubicBezTo>
                    <a:pt x="6498689" y="134271"/>
                    <a:pt x="6454241" y="138497"/>
                    <a:pt x="6400903" y="140609"/>
                  </a:cubicBezTo>
                  <a:lnTo>
                    <a:pt x="6365344" y="140609"/>
                  </a:lnTo>
                  <a:cubicBezTo>
                    <a:pt x="6320896" y="140609"/>
                    <a:pt x="6285338" y="138497"/>
                    <a:pt x="6240889" y="138497"/>
                  </a:cubicBezTo>
                  <a:cubicBezTo>
                    <a:pt x="6196441" y="138497"/>
                    <a:pt x="6151992" y="142722"/>
                    <a:pt x="6107544" y="142722"/>
                  </a:cubicBezTo>
                  <a:cubicBezTo>
                    <a:pt x="6054205" y="142722"/>
                    <a:pt x="5991978" y="142722"/>
                    <a:pt x="5947529" y="134271"/>
                  </a:cubicBezTo>
                  <a:cubicBezTo>
                    <a:pt x="5938640" y="132159"/>
                    <a:pt x="5911971" y="132159"/>
                    <a:pt x="5894191" y="134271"/>
                  </a:cubicBezTo>
                  <a:cubicBezTo>
                    <a:pt x="5831963" y="136384"/>
                    <a:pt x="5769736" y="138497"/>
                    <a:pt x="5716398" y="142722"/>
                  </a:cubicBezTo>
                  <a:cubicBezTo>
                    <a:pt x="5663059" y="146947"/>
                    <a:pt x="5636391" y="142722"/>
                    <a:pt x="5618611" y="132159"/>
                  </a:cubicBezTo>
                  <a:cubicBezTo>
                    <a:pt x="5609722" y="127934"/>
                    <a:pt x="5591942" y="123708"/>
                    <a:pt x="5574163" y="119483"/>
                  </a:cubicBezTo>
                  <a:cubicBezTo>
                    <a:pt x="5547494" y="115258"/>
                    <a:pt x="5520825" y="108920"/>
                    <a:pt x="5494156" y="108920"/>
                  </a:cubicBezTo>
                  <a:cubicBezTo>
                    <a:pt x="5431928" y="108920"/>
                    <a:pt x="5396369" y="100469"/>
                    <a:pt x="5351921" y="94132"/>
                  </a:cubicBezTo>
                  <a:cubicBezTo>
                    <a:pt x="5280803" y="83568"/>
                    <a:pt x="5218575" y="70893"/>
                    <a:pt x="5129679" y="73005"/>
                  </a:cubicBezTo>
                  <a:lnTo>
                    <a:pt x="5129679" y="62442"/>
                  </a:lnTo>
                  <a:cubicBezTo>
                    <a:pt x="5147458" y="62442"/>
                    <a:pt x="5165238" y="62442"/>
                    <a:pt x="5183017" y="60330"/>
                  </a:cubicBezTo>
                  <a:cubicBezTo>
                    <a:pt x="5156348" y="56104"/>
                    <a:pt x="5156348" y="49766"/>
                    <a:pt x="5138569" y="45541"/>
                  </a:cubicBezTo>
                  <a:cubicBezTo>
                    <a:pt x="5103010" y="39203"/>
                    <a:pt x="5067451" y="37091"/>
                    <a:pt x="5031892" y="32865"/>
                  </a:cubicBezTo>
                  <a:cubicBezTo>
                    <a:pt x="5005223" y="30753"/>
                    <a:pt x="4969665" y="30753"/>
                    <a:pt x="4987444" y="41316"/>
                  </a:cubicBezTo>
                  <a:cubicBezTo>
                    <a:pt x="4942996" y="43429"/>
                    <a:pt x="4907437" y="43429"/>
                    <a:pt x="4889657" y="47654"/>
                  </a:cubicBezTo>
                  <a:cubicBezTo>
                    <a:pt x="4854099" y="53992"/>
                    <a:pt x="4818540" y="49766"/>
                    <a:pt x="4791871" y="45541"/>
                  </a:cubicBezTo>
                  <a:cubicBezTo>
                    <a:pt x="4774092" y="43429"/>
                    <a:pt x="4756312" y="41316"/>
                    <a:pt x="4738533" y="43429"/>
                  </a:cubicBezTo>
                  <a:cubicBezTo>
                    <a:pt x="4631856" y="56104"/>
                    <a:pt x="4525180" y="49766"/>
                    <a:pt x="4418504" y="49766"/>
                  </a:cubicBezTo>
                  <a:cubicBezTo>
                    <a:pt x="4400725" y="49766"/>
                    <a:pt x="4382946" y="47654"/>
                    <a:pt x="4356276" y="47654"/>
                  </a:cubicBezTo>
                  <a:cubicBezTo>
                    <a:pt x="4320718" y="45541"/>
                    <a:pt x="4294049" y="41316"/>
                    <a:pt x="4258490" y="39203"/>
                  </a:cubicBezTo>
                  <a:cubicBezTo>
                    <a:pt x="4222931" y="37091"/>
                    <a:pt x="4178483" y="34978"/>
                    <a:pt x="4142924" y="32865"/>
                  </a:cubicBezTo>
                  <a:lnTo>
                    <a:pt x="4116255" y="32865"/>
                  </a:lnTo>
                  <a:cubicBezTo>
                    <a:pt x="4054027" y="32865"/>
                    <a:pt x="3991799" y="34978"/>
                    <a:pt x="3938462" y="34978"/>
                  </a:cubicBezTo>
                  <a:cubicBezTo>
                    <a:pt x="3894013" y="34978"/>
                    <a:pt x="3849565" y="30753"/>
                    <a:pt x="3796226" y="28640"/>
                  </a:cubicBezTo>
                  <a:cubicBezTo>
                    <a:pt x="3787337" y="11739"/>
                    <a:pt x="3716219" y="15964"/>
                    <a:pt x="3671771" y="7514"/>
                  </a:cubicBezTo>
                  <a:cubicBezTo>
                    <a:pt x="3662881" y="5401"/>
                    <a:pt x="3645102" y="7514"/>
                    <a:pt x="3636212" y="7514"/>
                  </a:cubicBezTo>
                  <a:cubicBezTo>
                    <a:pt x="3582874" y="5401"/>
                    <a:pt x="3547315" y="11739"/>
                    <a:pt x="3529536" y="22302"/>
                  </a:cubicBezTo>
                  <a:cubicBezTo>
                    <a:pt x="3502867" y="32865"/>
                    <a:pt x="3431750" y="37091"/>
                    <a:pt x="3458418" y="53992"/>
                  </a:cubicBezTo>
                  <a:cubicBezTo>
                    <a:pt x="3467308" y="56104"/>
                    <a:pt x="3485088" y="58217"/>
                    <a:pt x="3493978" y="62442"/>
                  </a:cubicBezTo>
                  <a:cubicBezTo>
                    <a:pt x="3493978" y="68780"/>
                    <a:pt x="3485088" y="73005"/>
                    <a:pt x="3458418" y="70893"/>
                  </a:cubicBezTo>
                  <a:cubicBezTo>
                    <a:pt x="3449529" y="70893"/>
                    <a:pt x="3440639" y="75118"/>
                    <a:pt x="3431750" y="77231"/>
                  </a:cubicBezTo>
                  <a:cubicBezTo>
                    <a:pt x="3422860" y="79343"/>
                    <a:pt x="3422860" y="83568"/>
                    <a:pt x="3413970" y="83568"/>
                  </a:cubicBezTo>
                  <a:cubicBezTo>
                    <a:pt x="3360632" y="87794"/>
                    <a:pt x="3325073" y="98357"/>
                    <a:pt x="3262845" y="96244"/>
                  </a:cubicBezTo>
                  <a:lnTo>
                    <a:pt x="3245066" y="96244"/>
                  </a:lnTo>
                  <a:cubicBezTo>
                    <a:pt x="3191728" y="106807"/>
                    <a:pt x="3138390" y="104695"/>
                    <a:pt x="3076162" y="102582"/>
                  </a:cubicBezTo>
                  <a:cubicBezTo>
                    <a:pt x="3049493" y="100469"/>
                    <a:pt x="3013935" y="102582"/>
                    <a:pt x="2978376" y="102582"/>
                  </a:cubicBezTo>
                  <a:cubicBezTo>
                    <a:pt x="2951707" y="102582"/>
                    <a:pt x="2925038" y="102582"/>
                    <a:pt x="2898369" y="98357"/>
                  </a:cubicBezTo>
                  <a:cubicBezTo>
                    <a:pt x="2862810" y="94132"/>
                    <a:pt x="2827251" y="87794"/>
                    <a:pt x="2791692" y="83568"/>
                  </a:cubicBezTo>
                  <a:cubicBezTo>
                    <a:pt x="2756134" y="79343"/>
                    <a:pt x="2711685" y="79343"/>
                    <a:pt x="2711685" y="64555"/>
                  </a:cubicBezTo>
                  <a:cubicBezTo>
                    <a:pt x="2711685" y="62442"/>
                    <a:pt x="2693906" y="60330"/>
                    <a:pt x="2693906" y="58217"/>
                  </a:cubicBezTo>
                  <a:cubicBezTo>
                    <a:pt x="2631678" y="70893"/>
                    <a:pt x="2578340" y="81456"/>
                    <a:pt x="2525002" y="92019"/>
                  </a:cubicBezTo>
                  <a:cubicBezTo>
                    <a:pt x="2498333" y="98357"/>
                    <a:pt x="2462774" y="106807"/>
                    <a:pt x="2480554" y="117370"/>
                  </a:cubicBezTo>
                  <a:cubicBezTo>
                    <a:pt x="2480554" y="119483"/>
                    <a:pt x="2471664" y="121596"/>
                    <a:pt x="2471664" y="123708"/>
                  </a:cubicBezTo>
                  <a:cubicBezTo>
                    <a:pt x="2462774" y="127934"/>
                    <a:pt x="2453884" y="132159"/>
                    <a:pt x="2436105" y="134271"/>
                  </a:cubicBezTo>
                  <a:cubicBezTo>
                    <a:pt x="2418326" y="140609"/>
                    <a:pt x="2400547" y="146947"/>
                    <a:pt x="2382767" y="155398"/>
                  </a:cubicBezTo>
                  <a:lnTo>
                    <a:pt x="2329429" y="168074"/>
                  </a:lnTo>
                  <a:cubicBezTo>
                    <a:pt x="2311650" y="174411"/>
                    <a:pt x="2293870" y="180749"/>
                    <a:pt x="2267201" y="184975"/>
                  </a:cubicBezTo>
                  <a:cubicBezTo>
                    <a:pt x="2204973" y="197650"/>
                    <a:pt x="2142746" y="210326"/>
                    <a:pt x="2071628" y="223002"/>
                  </a:cubicBezTo>
                  <a:cubicBezTo>
                    <a:pt x="2036070" y="231452"/>
                    <a:pt x="1991621" y="237790"/>
                    <a:pt x="1956062" y="246241"/>
                  </a:cubicBezTo>
                  <a:cubicBezTo>
                    <a:pt x="1893835" y="258916"/>
                    <a:pt x="1822717" y="269480"/>
                    <a:pt x="1787158" y="288493"/>
                  </a:cubicBezTo>
                  <a:cubicBezTo>
                    <a:pt x="1787158" y="290606"/>
                    <a:pt x="1769379" y="292719"/>
                    <a:pt x="1760489" y="294831"/>
                  </a:cubicBezTo>
                  <a:cubicBezTo>
                    <a:pt x="1716041" y="303282"/>
                    <a:pt x="1644924" y="303282"/>
                    <a:pt x="1644924" y="320183"/>
                  </a:cubicBezTo>
                  <a:cubicBezTo>
                    <a:pt x="1573806" y="320183"/>
                    <a:pt x="1538247" y="332858"/>
                    <a:pt x="1502689" y="343422"/>
                  </a:cubicBezTo>
                  <a:cubicBezTo>
                    <a:pt x="1476019" y="351872"/>
                    <a:pt x="1449351" y="362435"/>
                    <a:pt x="1413792" y="368773"/>
                  </a:cubicBezTo>
                  <a:cubicBezTo>
                    <a:pt x="1378233" y="372998"/>
                    <a:pt x="1333785" y="370886"/>
                    <a:pt x="1289336" y="370886"/>
                  </a:cubicBezTo>
                  <a:cubicBezTo>
                    <a:pt x="1271557" y="370886"/>
                    <a:pt x="1253778" y="370886"/>
                    <a:pt x="1253778" y="372998"/>
                  </a:cubicBezTo>
                  <a:cubicBezTo>
                    <a:pt x="1218219" y="381449"/>
                    <a:pt x="1173770" y="387787"/>
                    <a:pt x="1147101" y="398350"/>
                  </a:cubicBezTo>
                  <a:cubicBezTo>
                    <a:pt x="1120432" y="408913"/>
                    <a:pt x="1093763" y="415251"/>
                    <a:pt x="1049315" y="417364"/>
                  </a:cubicBezTo>
                  <a:cubicBezTo>
                    <a:pt x="1004866" y="419476"/>
                    <a:pt x="960418" y="430039"/>
                    <a:pt x="898190" y="423701"/>
                  </a:cubicBezTo>
                  <a:cubicBezTo>
                    <a:pt x="844852" y="419476"/>
                    <a:pt x="782624" y="423701"/>
                    <a:pt x="747066" y="415251"/>
                  </a:cubicBezTo>
                  <a:cubicBezTo>
                    <a:pt x="675948" y="417364"/>
                    <a:pt x="622610" y="421589"/>
                    <a:pt x="560382" y="423701"/>
                  </a:cubicBezTo>
                  <a:cubicBezTo>
                    <a:pt x="489265" y="427927"/>
                    <a:pt x="409258" y="425814"/>
                    <a:pt x="347030" y="438490"/>
                  </a:cubicBezTo>
                  <a:cubicBezTo>
                    <a:pt x="293692" y="449053"/>
                    <a:pt x="249243" y="459616"/>
                    <a:pt x="169236" y="457503"/>
                  </a:cubicBezTo>
                  <a:cubicBezTo>
                    <a:pt x="178126" y="470179"/>
                    <a:pt x="187016" y="480742"/>
                    <a:pt x="195905" y="493418"/>
                  </a:cubicBezTo>
                  <a:cubicBezTo>
                    <a:pt x="213685" y="527220"/>
                    <a:pt x="231464" y="561022"/>
                    <a:pt x="240354" y="594824"/>
                  </a:cubicBezTo>
                  <a:cubicBezTo>
                    <a:pt x="267023" y="637077"/>
                    <a:pt x="275913" y="677217"/>
                    <a:pt x="258133" y="717357"/>
                  </a:cubicBezTo>
                  <a:cubicBezTo>
                    <a:pt x="240354" y="774398"/>
                    <a:pt x="160347" y="2726465"/>
                    <a:pt x="80340" y="2779280"/>
                  </a:cubicBezTo>
                  <a:lnTo>
                    <a:pt x="333" y="2823646"/>
                  </a:lnTo>
                  <a:cubicBezTo>
                    <a:pt x="-2207" y="2834209"/>
                    <a:pt x="9222" y="2840546"/>
                    <a:pt x="53670" y="2842659"/>
                  </a:cubicBezTo>
                  <a:cubicBezTo>
                    <a:pt x="107009" y="2844772"/>
                    <a:pt x="124788" y="2853222"/>
                    <a:pt x="142567" y="2863786"/>
                  </a:cubicBezTo>
                  <a:cubicBezTo>
                    <a:pt x="160347" y="2880687"/>
                    <a:pt x="133678" y="2897588"/>
                    <a:pt x="169236" y="2914488"/>
                  </a:cubicBezTo>
                  <a:cubicBezTo>
                    <a:pt x="187016" y="2922939"/>
                    <a:pt x="169236" y="2937728"/>
                    <a:pt x="160347" y="2950403"/>
                  </a:cubicBezTo>
                  <a:cubicBezTo>
                    <a:pt x="151457" y="2967304"/>
                    <a:pt x="169236" y="2984205"/>
                    <a:pt x="195905" y="2998994"/>
                  </a:cubicBezTo>
                  <a:cubicBezTo>
                    <a:pt x="258133" y="3024345"/>
                    <a:pt x="267023" y="3053922"/>
                    <a:pt x="267023" y="3081386"/>
                  </a:cubicBezTo>
                  <a:cubicBezTo>
                    <a:pt x="267023" y="3087724"/>
                    <a:pt x="275913" y="3094062"/>
                    <a:pt x="284802" y="3098287"/>
                  </a:cubicBezTo>
                  <a:cubicBezTo>
                    <a:pt x="302582" y="3102512"/>
                    <a:pt x="338140" y="3106738"/>
                    <a:pt x="373699" y="3108850"/>
                  </a:cubicBezTo>
                  <a:lnTo>
                    <a:pt x="587051" y="3134202"/>
                  </a:lnTo>
                  <a:cubicBezTo>
                    <a:pt x="684838" y="3146877"/>
                    <a:pt x="764845" y="3144765"/>
                    <a:pt x="853742" y="3129977"/>
                  </a:cubicBezTo>
                  <a:cubicBezTo>
                    <a:pt x="862632" y="3127864"/>
                    <a:pt x="889301" y="3125751"/>
                    <a:pt x="898190" y="3125751"/>
                  </a:cubicBezTo>
                  <a:cubicBezTo>
                    <a:pt x="960418" y="3127864"/>
                    <a:pt x="1022646" y="3127864"/>
                    <a:pt x="1075984" y="3140540"/>
                  </a:cubicBezTo>
                  <a:cubicBezTo>
                    <a:pt x="1138212" y="3153215"/>
                    <a:pt x="1227109" y="3161666"/>
                    <a:pt x="1298226" y="3172229"/>
                  </a:cubicBezTo>
                  <a:cubicBezTo>
                    <a:pt x="1342674" y="3178567"/>
                    <a:pt x="1396012" y="3187018"/>
                    <a:pt x="1422681" y="3195468"/>
                  </a:cubicBezTo>
                  <a:cubicBezTo>
                    <a:pt x="1440461" y="3199693"/>
                    <a:pt x="1458240" y="3203919"/>
                    <a:pt x="1476019" y="3206031"/>
                  </a:cubicBezTo>
                  <a:cubicBezTo>
                    <a:pt x="1573806" y="3214482"/>
                    <a:pt x="1627144" y="3235608"/>
                    <a:pt x="1689372" y="3252509"/>
                  </a:cubicBezTo>
                  <a:cubicBezTo>
                    <a:pt x="1742710" y="3267298"/>
                    <a:pt x="1813828" y="3275748"/>
                    <a:pt x="1893835" y="3277860"/>
                  </a:cubicBezTo>
                  <a:cubicBezTo>
                    <a:pt x="1982731" y="3282086"/>
                    <a:pt x="2071628" y="3284198"/>
                    <a:pt x="2160525" y="3288424"/>
                  </a:cubicBezTo>
                  <a:cubicBezTo>
                    <a:pt x="2196084" y="3290536"/>
                    <a:pt x="2240532" y="3292649"/>
                    <a:pt x="2276091" y="3296874"/>
                  </a:cubicBezTo>
                  <a:cubicBezTo>
                    <a:pt x="2320539" y="3301099"/>
                    <a:pt x="2364988" y="3301099"/>
                    <a:pt x="2400547" y="3307437"/>
                  </a:cubicBezTo>
                  <a:cubicBezTo>
                    <a:pt x="2453884" y="3318000"/>
                    <a:pt x="2507223" y="3324338"/>
                    <a:pt x="2578340" y="3320113"/>
                  </a:cubicBezTo>
                  <a:cubicBezTo>
                    <a:pt x="2605009" y="3318000"/>
                    <a:pt x="2640568" y="3322226"/>
                    <a:pt x="2667237" y="3324338"/>
                  </a:cubicBezTo>
                  <a:cubicBezTo>
                    <a:pt x="2676126" y="3324338"/>
                    <a:pt x="2685016" y="3326451"/>
                    <a:pt x="2693906" y="3326451"/>
                  </a:cubicBezTo>
                  <a:cubicBezTo>
                    <a:pt x="2791692" y="3328564"/>
                    <a:pt x="2880589" y="3324338"/>
                    <a:pt x="2969486" y="3320113"/>
                  </a:cubicBezTo>
                  <a:cubicBezTo>
                    <a:pt x="3005045" y="3318000"/>
                    <a:pt x="3040603" y="3315888"/>
                    <a:pt x="3076162" y="3311662"/>
                  </a:cubicBezTo>
                  <a:cubicBezTo>
                    <a:pt x="3173949" y="3301099"/>
                    <a:pt x="3271735" y="3290536"/>
                    <a:pt x="3360632" y="3277860"/>
                  </a:cubicBezTo>
                  <a:cubicBezTo>
                    <a:pt x="3422860" y="3269410"/>
                    <a:pt x="3485088" y="3260960"/>
                    <a:pt x="3556205" y="3269410"/>
                  </a:cubicBezTo>
                  <a:lnTo>
                    <a:pt x="3591764" y="3269410"/>
                  </a:lnTo>
                  <a:cubicBezTo>
                    <a:pt x="3653992" y="3269410"/>
                    <a:pt x="3716219" y="3267298"/>
                    <a:pt x="3769558" y="3265185"/>
                  </a:cubicBezTo>
                  <a:cubicBezTo>
                    <a:pt x="3778447" y="3265185"/>
                    <a:pt x="3796226" y="3265185"/>
                    <a:pt x="3796226" y="3263072"/>
                  </a:cubicBezTo>
                  <a:cubicBezTo>
                    <a:pt x="3822895" y="3254622"/>
                    <a:pt x="3867344" y="3254622"/>
                    <a:pt x="3911792" y="3252509"/>
                  </a:cubicBezTo>
                  <a:cubicBezTo>
                    <a:pt x="3982910" y="3250396"/>
                    <a:pt x="4054027" y="3250396"/>
                    <a:pt x="4107365" y="3239833"/>
                  </a:cubicBezTo>
                  <a:cubicBezTo>
                    <a:pt x="4160703" y="3231383"/>
                    <a:pt x="4214042" y="3229270"/>
                    <a:pt x="4276269" y="3227157"/>
                  </a:cubicBezTo>
                  <a:cubicBezTo>
                    <a:pt x="4285159" y="3227157"/>
                    <a:pt x="4302938" y="3225045"/>
                    <a:pt x="4311828" y="3225045"/>
                  </a:cubicBezTo>
                  <a:cubicBezTo>
                    <a:pt x="4356276" y="3222932"/>
                    <a:pt x="4400725" y="3216594"/>
                    <a:pt x="4436284" y="3218707"/>
                  </a:cubicBezTo>
                  <a:cubicBezTo>
                    <a:pt x="4516291" y="3222932"/>
                    <a:pt x="4551849" y="3216594"/>
                    <a:pt x="4605187" y="3199693"/>
                  </a:cubicBezTo>
                  <a:cubicBezTo>
                    <a:pt x="4614077" y="3195468"/>
                    <a:pt x="4640746" y="3193356"/>
                    <a:pt x="4658526" y="3191243"/>
                  </a:cubicBezTo>
                  <a:cubicBezTo>
                    <a:pt x="4702974" y="3189130"/>
                    <a:pt x="4747422" y="3191243"/>
                    <a:pt x="4791871" y="3189130"/>
                  </a:cubicBezTo>
                  <a:cubicBezTo>
                    <a:pt x="4818540" y="3189130"/>
                    <a:pt x="4845209" y="3182792"/>
                    <a:pt x="4862988" y="3182792"/>
                  </a:cubicBezTo>
                  <a:cubicBezTo>
                    <a:pt x="4934105" y="3184905"/>
                    <a:pt x="5014113" y="3178567"/>
                    <a:pt x="5076341" y="3189130"/>
                  </a:cubicBezTo>
                  <a:cubicBezTo>
                    <a:pt x="5085230" y="3191243"/>
                    <a:pt x="5103010" y="3191243"/>
                    <a:pt x="5120789" y="3191243"/>
                  </a:cubicBezTo>
                  <a:cubicBezTo>
                    <a:pt x="5236355" y="3193356"/>
                    <a:pt x="5334141" y="3201806"/>
                    <a:pt x="5414149" y="3218707"/>
                  </a:cubicBezTo>
                  <a:cubicBezTo>
                    <a:pt x="5440818" y="3225045"/>
                    <a:pt x="5476376" y="3229270"/>
                    <a:pt x="5503046" y="3233495"/>
                  </a:cubicBezTo>
                  <a:cubicBezTo>
                    <a:pt x="5529714" y="3237720"/>
                    <a:pt x="5565273" y="3237720"/>
                    <a:pt x="5591942" y="3239833"/>
                  </a:cubicBezTo>
                  <a:cubicBezTo>
                    <a:pt x="5618611" y="3241946"/>
                    <a:pt x="5636391" y="3244058"/>
                    <a:pt x="5663059" y="3244058"/>
                  </a:cubicBezTo>
                  <a:cubicBezTo>
                    <a:pt x="5707508" y="3244058"/>
                    <a:pt x="5743067" y="3248284"/>
                    <a:pt x="5769736" y="3256734"/>
                  </a:cubicBezTo>
                  <a:cubicBezTo>
                    <a:pt x="5778625" y="3258847"/>
                    <a:pt x="5787515" y="3260960"/>
                    <a:pt x="5796405" y="3265185"/>
                  </a:cubicBezTo>
                  <a:cubicBezTo>
                    <a:pt x="5787515" y="3271523"/>
                    <a:pt x="5840854" y="3288424"/>
                    <a:pt x="5876412" y="3288424"/>
                  </a:cubicBezTo>
                  <a:cubicBezTo>
                    <a:pt x="5938640" y="3288424"/>
                    <a:pt x="6000868" y="3292649"/>
                    <a:pt x="6054205" y="3303212"/>
                  </a:cubicBezTo>
                  <a:cubicBezTo>
                    <a:pt x="6063095" y="3305324"/>
                    <a:pt x="6080875" y="3305324"/>
                    <a:pt x="6098654" y="3303212"/>
                  </a:cubicBezTo>
                  <a:cubicBezTo>
                    <a:pt x="6125323" y="3301099"/>
                    <a:pt x="6143102" y="3301099"/>
                    <a:pt x="6160882" y="3307437"/>
                  </a:cubicBezTo>
                  <a:cubicBezTo>
                    <a:pt x="6169772" y="3309550"/>
                    <a:pt x="6205330" y="3309550"/>
                    <a:pt x="6223109" y="3309550"/>
                  </a:cubicBezTo>
                  <a:cubicBezTo>
                    <a:pt x="6267558" y="3309550"/>
                    <a:pt x="6320896" y="3307437"/>
                    <a:pt x="6365344" y="3309550"/>
                  </a:cubicBezTo>
                  <a:cubicBezTo>
                    <a:pt x="6445352" y="3311662"/>
                    <a:pt x="6516469" y="3313775"/>
                    <a:pt x="6596476" y="3318000"/>
                  </a:cubicBezTo>
                  <a:cubicBezTo>
                    <a:pt x="6614256" y="3318000"/>
                    <a:pt x="6632034" y="3320113"/>
                    <a:pt x="6640925" y="3322226"/>
                  </a:cubicBezTo>
                  <a:cubicBezTo>
                    <a:pt x="6658704" y="3332789"/>
                    <a:pt x="6703153" y="3332789"/>
                    <a:pt x="6729821" y="3334902"/>
                  </a:cubicBezTo>
                  <a:cubicBezTo>
                    <a:pt x="6756490" y="3337014"/>
                    <a:pt x="6792049" y="3339127"/>
                    <a:pt x="6809828" y="3339127"/>
                  </a:cubicBezTo>
                  <a:cubicBezTo>
                    <a:pt x="6818718" y="3337014"/>
                    <a:pt x="6836498" y="3334902"/>
                    <a:pt x="6854277" y="3330676"/>
                  </a:cubicBezTo>
                  <a:cubicBezTo>
                    <a:pt x="6818718" y="3330676"/>
                    <a:pt x="6800939" y="3332789"/>
                    <a:pt x="6783159" y="3332789"/>
                  </a:cubicBezTo>
                  <a:cubicBezTo>
                    <a:pt x="6818718" y="3322226"/>
                    <a:pt x="6854277" y="3320113"/>
                    <a:pt x="6898725" y="3326451"/>
                  </a:cubicBezTo>
                  <a:cubicBezTo>
                    <a:pt x="6952064" y="3337014"/>
                    <a:pt x="6996512" y="3337014"/>
                    <a:pt x="7058739" y="3326451"/>
                  </a:cubicBezTo>
                  <a:lnTo>
                    <a:pt x="7112078" y="3320113"/>
                  </a:lnTo>
                  <a:lnTo>
                    <a:pt x="7112078" y="3309550"/>
                  </a:lnTo>
                  <a:cubicBezTo>
                    <a:pt x="7138747" y="3311662"/>
                    <a:pt x="7165416" y="3315888"/>
                    <a:pt x="7183195" y="3315888"/>
                  </a:cubicBezTo>
                  <a:cubicBezTo>
                    <a:pt x="7236533" y="3309550"/>
                    <a:pt x="7289871" y="3303212"/>
                    <a:pt x="7334319" y="3294761"/>
                  </a:cubicBezTo>
                  <a:cubicBezTo>
                    <a:pt x="7387657" y="3286311"/>
                    <a:pt x="7432106" y="3275748"/>
                    <a:pt x="7476554" y="3267298"/>
                  </a:cubicBezTo>
                  <a:cubicBezTo>
                    <a:pt x="7485444" y="3267298"/>
                    <a:pt x="7485444" y="3265185"/>
                    <a:pt x="7494334" y="3265185"/>
                  </a:cubicBezTo>
                  <a:cubicBezTo>
                    <a:pt x="7556562" y="3260960"/>
                    <a:pt x="7609900" y="3258847"/>
                    <a:pt x="7672128" y="3254622"/>
                  </a:cubicBezTo>
                  <a:cubicBezTo>
                    <a:pt x="7707687" y="3252509"/>
                    <a:pt x="7734355" y="3248284"/>
                    <a:pt x="7769915" y="3246171"/>
                  </a:cubicBezTo>
                  <a:cubicBezTo>
                    <a:pt x="7796583" y="3244058"/>
                    <a:pt x="7814362" y="3244058"/>
                    <a:pt x="7841032" y="3241946"/>
                  </a:cubicBezTo>
                  <a:lnTo>
                    <a:pt x="7929929" y="3241946"/>
                  </a:lnTo>
                  <a:cubicBezTo>
                    <a:pt x="7947708" y="3241946"/>
                    <a:pt x="7974377" y="3241946"/>
                    <a:pt x="7992156" y="3239833"/>
                  </a:cubicBezTo>
                  <a:cubicBezTo>
                    <a:pt x="8001045" y="3235608"/>
                    <a:pt x="8018826" y="3229270"/>
                    <a:pt x="8027715" y="3229270"/>
                  </a:cubicBezTo>
                  <a:cubicBezTo>
                    <a:pt x="8054384" y="3229270"/>
                    <a:pt x="8072164" y="3233495"/>
                    <a:pt x="8098832" y="3235608"/>
                  </a:cubicBezTo>
                  <a:cubicBezTo>
                    <a:pt x="8107723" y="3235608"/>
                    <a:pt x="8107723" y="3237720"/>
                    <a:pt x="8107723" y="3239833"/>
                  </a:cubicBezTo>
                  <a:cubicBezTo>
                    <a:pt x="8143281" y="3248284"/>
                    <a:pt x="8169950" y="3258847"/>
                    <a:pt x="8205509" y="3267298"/>
                  </a:cubicBezTo>
                  <a:cubicBezTo>
                    <a:pt x="8249957" y="3277860"/>
                    <a:pt x="8294406" y="3277860"/>
                    <a:pt x="8321074" y="3271523"/>
                  </a:cubicBezTo>
                  <a:cubicBezTo>
                    <a:pt x="8365522" y="3263072"/>
                    <a:pt x="8401081" y="3256734"/>
                    <a:pt x="8463309" y="3260960"/>
                  </a:cubicBezTo>
                  <a:cubicBezTo>
                    <a:pt x="8472199" y="3260960"/>
                    <a:pt x="8489978" y="3263072"/>
                    <a:pt x="8498868" y="3260960"/>
                  </a:cubicBezTo>
                  <a:cubicBezTo>
                    <a:pt x="8543316" y="3256734"/>
                    <a:pt x="8596655" y="3252509"/>
                    <a:pt x="8641103" y="3246171"/>
                  </a:cubicBezTo>
                  <a:cubicBezTo>
                    <a:pt x="8667772" y="3244058"/>
                    <a:pt x="8703330" y="3244058"/>
                    <a:pt x="8712221" y="3239833"/>
                  </a:cubicBezTo>
                  <a:cubicBezTo>
                    <a:pt x="8738890" y="3227157"/>
                    <a:pt x="8783338" y="3220819"/>
                    <a:pt x="8827786" y="3212369"/>
                  </a:cubicBezTo>
                  <a:cubicBezTo>
                    <a:pt x="8854455" y="3206031"/>
                    <a:pt x="8881124" y="3197581"/>
                    <a:pt x="8907794" y="3195468"/>
                  </a:cubicBezTo>
                  <a:cubicBezTo>
                    <a:pt x="8970021" y="3191243"/>
                    <a:pt x="9014470" y="3178567"/>
                    <a:pt x="9067807" y="3170116"/>
                  </a:cubicBezTo>
                  <a:cubicBezTo>
                    <a:pt x="9112256" y="3163779"/>
                    <a:pt x="9138926" y="3151103"/>
                    <a:pt x="9183374" y="3148990"/>
                  </a:cubicBezTo>
                  <a:cubicBezTo>
                    <a:pt x="9254491" y="3144765"/>
                    <a:pt x="9307829" y="3134202"/>
                    <a:pt x="9370057" y="3123639"/>
                  </a:cubicBezTo>
                  <a:cubicBezTo>
                    <a:pt x="9405616" y="3117301"/>
                    <a:pt x="9450064" y="3113076"/>
                    <a:pt x="9494512" y="3115188"/>
                  </a:cubicBezTo>
                  <a:cubicBezTo>
                    <a:pt x="9521181" y="3117301"/>
                    <a:pt x="9556740" y="3115188"/>
                    <a:pt x="9574520" y="3113076"/>
                  </a:cubicBezTo>
                  <a:cubicBezTo>
                    <a:pt x="9610078" y="3108850"/>
                    <a:pt x="9645637" y="3102512"/>
                    <a:pt x="9681196" y="3098287"/>
                  </a:cubicBezTo>
                  <a:cubicBezTo>
                    <a:pt x="9707865" y="3094062"/>
                    <a:pt x="9734533" y="3089837"/>
                    <a:pt x="9761203" y="3089837"/>
                  </a:cubicBezTo>
                  <a:cubicBezTo>
                    <a:pt x="9850100" y="3087724"/>
                    <a:pt x="9921217" y="3083499"/>
                    <a:pt x="9965665" y="3062372"/>
                  </a:cubicBezTo>
                  <a:cubicBezTo>
                    <a:pt x="9983445" y="3053922"/>
                    <a:pt x="10072342" y="3043359"/>
                    <a:pt x="10107901" y="3047584"/>
                  </a:cubicBezTo>
                  <a:cubicBezTo>
                    <a:pt x="10170129" y="3053922"/>
                    <a:pt x="10214577" y="3049697"/>
                    <a:pt x="10250135" y="3037021"/>
                  </a:cubicBezTo>
                  <a:cubicBezTo>
                    <a:pt x="10276804" y="3030683"/>
                    <a:pt x="10312363" y="3032796"/>
                    <a:pt x="10339032" y="3037021"/>
                  </a:cubicBezTo>
                  <a:cubicBezTo>
                    <a:pt x="10356812" y="3041246"/>
                    <a:pt x="10374591" y="3043359"/>
                    <a:pt x="10392370" y="3043359"/>
                  </a:cubicBezTo>
                  <a:cubicBezTo>
                    <a:pt x="10454598" y="3045472"/>
                    <a:pt x="10525715" y="3043359"/>
                    <a:pt x="10587943" y="3045472"/>
                  </a:cubicBezTo>
                  <a:cubicBezTo>
                    <a:pt x="10641282" y="3047584"/>
                    <a:pt x="10694620" y="3043359"/>
                    <a:pt x="10730179" y="3034908"/>
                  </a:cubicBezTo>
                  <a:cubicBezTo>
                    <a:pt x="10765736" y="3026458"/>
                    <a:pt x="10792406" y="3026458"/>
                    <a:pt x="10845744" y="3030683"/>
                  </a:cubicBezTo>
                  <a:cubicBezTo>
                    <a:pt x="10890192" y="3034908"/>
                    <a:pt x="10925751" y="3045472"/>
                    <a:pt x="10987979" y="3043359"/>
                  </a:cubicBezTo>
                  <a:cubicBezTo>
                    <a:pt x="11041317" y="3041246"/>
                    <a:pt x="11103545" y="3047584"/>
                    <a:pt x="11165772" y="3041246"/>
                  </a:cubicBezTo>
                  <a:lnTo>
                    <a:pt x="11201331" y="3041246"/>
                  </a:lnTo>
                  <a:cubicBezTo>
                    <a:pt x="11254669" y="3045472"/>
                    <a:pt x="11308008" y="3047584"/>
                    <a:pt x="11352456" y="3058147"/>
                  </a:cubicBezTo>
                  <a:cubicBezTo>
                    <a:pt x="11405793" y="3068710"/>
                    <a:pt x="11414684" y="2990543"/>
                    <a:pt x="11468022" y="2998994"/>
                  </a:cubicBezTo>
                  <a:cubicBezTo>
                    <a:pt x="11548029" y="3011669"/>
                    <a:pt x="11530250" y="2998994"/>
                    <a:pt x="11610256" y="3009557"/>
                  </a:cubicBezTo>
                  <a:cubicBezTo>
                    <a:pt x="11672484" y="3015895"/>
                    <a:pt x="11645816" y="2992656"/>
                    <a:pt x="11716933" y="2996881"/>
                  </a:cubicBezTo>
                  <a:cubicBezTo>
                    <a:pt x="11725823" y="2996881"/>
                    <a:pt x="11832498" y="3013782"/>
                    <a:pt x="11832498" y="3011669"/>
                  </a:cubicBezTo>
                  <a:cubicBezTo>
                    <a:pt x="11876947" y="3005331"/>
                    <a:pt x="11921395" y="2941953"/>
                    <a:pt x="11965844" y="2944065"/>
                  </a:cubicBezTo>
                  <a:cubicBezTo>
                    <a:pt x="12054741" y="2950403"/>
                    <a:pt x="12134748" y="2946178"/>
                    <a:pt x="12214755" y="2937728"/>
                  </a:cubicBezTo>
                  <a:cubicBezTo>
                    <a:pt x="12259203" y="2933502"/>
                    <a:pt x="12330321" y="2918714"/>
                    <a:pt x="12365879" y="2925052"/>
                  </a:cubicBezTo>
                  <a:cubicBezTo>
                    <a:pt x="12428107" y="2935615"/>
                    <a:pt x="12490336" y="2939840"/>
                    <a:pt x="12561452" y="2941953"/>
                  </a:cubicBezTo>
                  <a:cubicBezTo>
                    <a:pt x="12570342" y="2941953"/>
                    <a:pt x="12579233" y="2944065"/>
                    <a:pt x="12588121" y="2946178"/>
                  </a:cubicBezTo>
                  <a:cubicBezTo>
                    <a:pt x="12614791" y="2954628"/>
                    <a:pt x="12739246" y="2931390"/>
                    <a:pt x="12765915" y="2939840"/>
                  </a:cubicBezTo>
                  <a:cubicBezTo>
                    <a:pt x="12801475" y="2952516"/>
                    <a:pt x="12837032" y="2965192"/>
                    <a:pt x="12872591" y="2975755"/>
                  </a:cubicBezTo>
                  <a:cubicBezTo>
                    <a:pt x="12890372" y="2979980"/>
                    <a:pt x="12917039" y="2982093"/>
                    <a:pt x="12925929" y="2986318"/>
                  </a:cubicBezTo>
                  <a:cubicBezTo>
                    <a:pt x="12934819" y="2996881"/>
                    <a:pt x="12952599" y="3001106"/>
                    <a:pt x="12997047" y="3001106"/>
                  </a:cubicBezTo>
                  <a:cubicBezTo>
                    <a:pt x="13023716" y="3001106"/>
                    <a:pt x="13050385" y="3003219"/>
                    <a:pt x="13068165" y="3007444"/>
                  </a:cubicBezTo>
                  <a:cubicBezTo>
                    <a:pt x="13112613" y="3013782"/>
                    <a:pt x="13148172" y="3020120"/>
                    <a:pt x="13183730" y="3026458"/>
                  </a:cubicBezTo>
                  <a:cubicBezTo>
                    <a:pt x="13228178" y="3032796"/>
                    <a:pt x="13272627" y="3039134"/>
                    <a:pt x="13290407" y="3049697"/>
                  </a:cubicBezTo>
                  <a:cubicBezTo>
                    <a:pt x="13299296" y="3053922"/>
                    <a:pt x="13308186" y="3056035"/>
                    <a:pt x="13317075" y="3058147"/>
                  </a:cubicBezTo>
                  <a:cubicBezTo>
                    <a:pt x="13352634" y="3066598"/>
                    <a:pt x="13388193" y="3072935"/>
                    <a:pt x="13423752" y="3081386"/>
                  </a:cubicBezTo>
                  <a:cubicBezTo>
                    <a:pt x="13477090" y="3091949"/>
                    <a:pt x="13521539" y="3104625"/>
                    <a:pt x="13574877" y="3115188"/>
                  </a:cubicBezTo>
                  <a:cubicBezTo>
                    <a:pt x="13592655" y="3117301"/>
                    <a:pt x="13610434" y="3121526"/>
                    <a:pt x="13628214" y="3123639"/>
                  </a:cubicBezTo>
                  <a:cubicBezTo>
                    <a:pt x="13663773" y="3127864"/>
                    <a:pt x="13699331" y="3132089"/>
                    <a:pt x="13726001" y="3138427"/>
                  </a:cubicBezTo>
                  <a:cubicBezTo>
                    <a:pt x="13752670" y="3144765"/>
                    <a:pt x="13877125" y="3106738"/>
                    <a:pt x="13894905" y="3115188"/>
                  </a:cubicBezTo>
                  <a:cubicBezTo>
                    <a:pt x="13894905" y="3117301"/>
                    <a:pt x="13903794" y="3117301"/>
                    <a:pt x="13912685" y="3117301"/>
                  </a:cubicBezTo>
                  <a:cubicBezTo>
                    <a:pt x="13966022" y="3127864"/>
                    <a:pt x="14019361" y="3123639"/>
                    <a:pt x="14072697" y="3119414"/>
                  </a:cubicBezTo>
                  <a:cubicBezTo>
                    <a:pt x="14090479" y="3117301"/>
                    <a:pt x="14108258" y="3115188"/>
                    <a:pt x="14117146" y="3117301"/>
                  </a:cubicBezTo>
                  <a:cubicBezTo>
                    <a:pt x="14179375" y="3123639"/>
                    <a:pt x="14223825" y="3138427"/>
                    <a:pt x="14303830" y="3140540"/>
                  </a:cubicBezTo>
                  <a:cubicBezTo>
                    <a:pt x="14303830" y="3140540"/>
                    <a:pt x="14312720" y="3140540"/>
                    <a:pt x="14312720" y="3142652"/>
                  </a:cubicBezTo>
                  <a:cubicBezTo>
                    <a:pt x="14330500" y="3155328"/>
                    <a:pt x="14383836" y="3155328"/>
                    <a:pt x="14428285" y="3157441"/>
                  </a:cubicBezTo>
                  <a:cubicBezTo>
                    <a:pt x="14454955" y="3157441"/>
                    <a:pt x="14481624" y="3159553"/>
                    <a:pt x="14499403" y="3161666"/>
                  </a:cubicBezTo>
                  <a:cubicBezTo>
                    <a:pt x="14552742" y="3168004"/>
                    <a:pt x="14606079" y="3176454"/>
                    <a:pt x="14668307" y="3180680"/>
                  </a:cubicBezTo>
                  <a:cubicBezTo>
                    <a:pt x="14748315" y="3187018"/>
                    <a:pt x="14828321" y="3191243"/>
                    <a:pt x="14890550" y="3201806"/>
                  </a:cubicBezTo>
                  <a:cubicBezTo>
                    <a:pt x="14899439" y="3201806"/>
                    <a:pt x="14908328" y="3201806"/>
                    <a:pt x="14908328" y="3203919"/>
                  </a:cubicBezTo>
                  <a:cubicBezTo>
                    <a:pt x="14934998" y="3208144"/>
                    <a:pt x="14979447" y="3210256"/>
                    <a:pt x="14997225" y="3216594"/>
                  </a:cubicBezTo>
                  <a:cubicBezTo>
                    <a:pt x="15023895" y="3229270"/>
                    <a:pt x="15095012" y="3227157"/>
                    <a:pt x="15130571" y="3237720"/>
                  </a:cubicBezTo>
                  <a:lnTo>
                    <a:pt x="15139460" y="3237720"/>
                  </a:lnTo>
                  <a:cubicBezTo>
                    <a:pt x="15175019" y="3237720"/>
                    <a:pt x="15210578" y="3239833"/>
                    <a:pt x="15255025" y="3239833"/>
                  </a:cubicBezTo>
                  <a:cubicBezTo>
                    <a:pt x="15272805" y="3237720"/>
                    <a:pt x="15299475" y="3233495"/>
                    <a:pt x="15317254" y="3233495"/>
                  </a:cubicBezTo>
                  <a:cubicBezTo>
                    <a:pt x="15397261" y="3239833"/>
                    <a:pt x="15477267" y="3239833"/>
                    <a:pt x="15530607" y="3222932"/>
                  </a:cubicBezTo>
                  <a:cubicBezTo>
                    <a:pt x="15539496" y="3220819"/>
                    <a:pt x="15557276" y="3220819"/>
                    <a:pt x="15575055" y="3220819"/>
                  </a:cubicBezTo>
                  <a:lnTo>
                    <a:pt x="15646173" y="3220819"/>
                  </a:lnTo>
                  <a:cubicBezTo>
                    <a:pt x="15726179" y="3216594"/>
                    <a:pt x="15797297" y="3212369"/>
                    <a:pt x="15877303" y="3210256"/>
                  </a:cubicBezTo>
                  <a:cubicBezTo>
                    <a:pt x="15912862" y="3208144"/>
                    <a:pt x="15957311" y="3212369"/>
                    <a:pt x="15992870" y="3214482"/>
                  </a:cubicBezTo>
                  <a:cubicBezTo>
                    <a:pt x="16028428" y="3216594"/>
                    <a:pt x="16063988" y="3216594"/>
                    <a:pt x="16099546" y="3216594"/>
                  </a:cubicBezTo>
                  <a:cubicBezTo>
                    <a:pt x="16143994" y="3216594"/>
                    <a:pt x="16179553" y="3212369"/>
                    <a:pt x="16224002" y="3212369"/>
                  </a:cubicBezTo>
                  <a:cubicBezTo>
                    <a:pt x="16259561" y="3210256"/>
                    <a:pt x="16304009" y="3210256"/>
                    <a:pt x="16339567" y="3208144"/>
                  </a:cubicBezTo>
                  <a:cubicBezTo>
                    <a:pt x="16419574" y="3203919"/>
                    <a:pt x="16490692" y="3199693"/>
                    <a:pt x="16570698" y="3197581"/>
                  </a:cubicBezTo>
                  <a:cubicBezTo>
                    <a:pt x="16624038" y="3125751"/>
                    <a:pt x="16615147" y="3041246"/>
                    <a:pt x="16615147" y="2954628"/>
                  </a:cubicBezTo>
                  <a:close/>
                </a:path>
              </a:pathLst>
            </a:custGeom>
            <a:blipFill>
              <a:blip r:embed="rId3"/>
              <a:stretch>
                <a:fillRect t="-646876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419980" y="644607"/>
            <a:ext cx="10572875" cy="2551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59"/>
              </a:lnSpc>
              <a:spcBef>
                <a:spcPct val="0"/>
              </a:spcBef>
            </a:pPr>
            <a:r>
              <a:rPr lang="en-US" sz="7662" dirty="0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1955: Gellért Endre </a:t>
            </a:r>
          </a:p>
          <a:p>
            <a:pPr marL="0" lvl="0" indent="0" algn="l">
              <a:lnSpc>
                <a:spcPts val="6359"/>
              </a:lnSpc>
              <a:spcBef>
                <a:spcPct val="0"/>
              </a:spcBef>
            </a:pPr>
            <a:r>
              <a:rPr lang="en-US" sz="7662" dirty="0" err="1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és</a:t>
            </a:r>
            <a:r>
              <a:rPr lang="en-US" sz="7662" dirty="0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 </a:t>
            </a:r>
            <a:r>
              <a:rPr lang="en-US" sz="7662" dirty="0" err="1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az</a:t>
            </a:r>
            <a:r>
              <a:rPr lang="en-US" sz="7662" dirty="0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 </a:t>
            </a:r>
            <a:r>
              <a:rPr lang="en-US" sz="7662" dirty="0" err="1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emberi</a:t>
            </a:r>
            <a:r>
              <a:rPr lang="en-US" sz="7662" dirty="0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 </a:t>
            </a:r>
            <a:r>
              <a:rPr lang="en-US" sz="7662" dirty="0" err="1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dráma</a:t>
            </a:r>
            <a:r>
              <a:rPr lang="en-US" sz="7662" dirty="0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, </a:t>
            </a:r>
          </a:p>
          <a:p>
            <a:pPr marL="0" lvl="0" indent="0" algn="l">
              <a:lnSpc>
                <a:spcPts val="6359"/>
              </a:lnSpc>
              <a:spcBef>
                <a:spcPct val="0"/>
              </a:spcBef>
            </a:pPr>
            <a:r>
              <a:rPr lang="en-US" sz="7662" dirty="0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a </a:t>
            </a:r>
            <a:r>
              <a:rPr lang="en-US" sz="7662" dirty="0" err="1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racionalizmus</a:t>
            </a:r>
            <a:r>
              <a:rPr lang="en-US" sz="7662" dirty="0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 </a:t>
            </a:r>
            <a:r>
              <a:rPr lang="en-US" sz="7662" dirty="0" err="1">
                <a:solidFill>
                  <a:srgbClr val="EBC8A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diadala</a:t>
            </a:r>
            <a:endParaRPr lang="en-US" sz="7662" dirty="0">
              <a:solidFill>
                <a:srgbClr val="EBC8A0"/>
              </a:solidFill>
              <a:latin typeface="IM Fell English SC"/>
              <a:ea typeface="IM Fell English SC"/>
              <a:cs typeface="IM Fell English SC"/>
              <a:sym typeface="IM Fell English SC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359412" y="3862744"/>
            <a:ext cx="482610" cy="935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35"/>
              </a:lnSpc>
              <a:spcBef>
                <a:spcPct val="0"/>
              </a:spcBef>
            </a:pPr>
            <a:r>
              <a:rPr lang="en-US" sz="7994" u="none" strike="noStrike">
                <a:solidFill>
                  <a:srgbClr val="EBC8A0"/>
                </a:solidFill>
                <a:latin typeface="UnifrakturMaguntia"/>
                <a:ea typeface="UnifrakturMaguntia"/>
                <a:cs typeface="UnifrakturMaguntia"/>
                <a:sym typeface="UnifrakturMaguntia"/>
              </a:rPr>
              <a:t>1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50451" y="3596044"/>
            <a:ext cx="7841259" cy="330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49"/>
              </a:lnSpc>
            </a:pPr>
            <a:r>
              <a:rPr lang="en-US" sz="2272" b="1" spc="2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A Szöveg Rehabilitációja: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50451" y="4062093"/>
            <a:ext cx="7841259" cy="94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507"/>
              </a:lnSpc>
            </a:pPr>
            <a:r>
              <a:rPr lang="en-US" sz="2072" spc="2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lenyűgöző látványosságok után a fókusz visszatért magára a madáchi szövegre és az abban rejlő emberi küzdelemre.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59412" y="5974662"/>
            <a:ext cx="482610" cy="935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35"/>
              </a:lnSpc>
              <a:spcBef>
                <a:spcPct val="0"/>
              </a:spcBef>
            </a:pPr>
            <a:r>
              <a:rPr lang="en-US" sz="7994">
                <a:solidFill>
                  <a:srgbClr val="EBC8A0"/>
                </a:solidFill>
                <a:latin typeface="UnifrakturMaguntia"/>
                <a:ea typeface="UnifrakturMaguntia"/>
                <a:cs typeface="UnifrakturMaguntia"/>
                <a:sym typeface="UnifrakturMaguntia"/>
              </a:rPr>
              <a:t>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59412" y="8082142"/>
            <a:ext cx="482610" cy="935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35"/>
              </a:lnSpc>
              <a:spcBef>
                <a:spcPct val="0"/>
              </a:spcBef>
            </a:pPr>
            <a:r>
              <a:rPr lang="en-US" sz="7994">
                <a:solidFill>
                  <a:srgbClr val="EBC8A0"/>
                </a:solidFill>
                <a:latin typeface="UnifrakturMaguntia"/>
                <a:ea typeface="UnifrakturMaguntia"/>
                <a:cs typeface="UnifrakturMaguntia"/>
                <a:sym typeface="UnifrakturMaguntia"/>
              </a:rPr>
              <a:t>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50451" y="5606068"/>
            <a:ext cx="7841259" cy="330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49"/>
              </a:lnSpc>
            </a:pPr>
            <a:r>
              <a:rPr lang="en-US" sz="2272" b="1" spc="2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Mélylélektan: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50451" y="6072118"/>
            <a:ext cx="7841259" cy="94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507"/>
              </a:lnSpc>
            </a:pPr>
            <a:r>
              <a:rPr lang="en-US" sz="2072" spc="2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Gellért Endre rendezése szakított a misztikával. A poszt-traumatikus, háború utáni korszak egy hús-vér, esendő, de küzdő Ádámot követelt.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50451" y="7713548"/>
            <a:ext cx="7841259" cy="330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49"/>
              </a:lnSpc>
            </a:pPr>
            <a:r>
              <a:rPr lang="en-US" sz="2272" b="1" spc="2">
                <a:solidFill>
                  <a:srgbClr val="EBC8A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A Racionális Lucifer: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50451" y="8179598"/>
            <a:ext cx="7841259" cy="94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507"/>
              </a:lnSpc>
            </a:pPr>
            <a:r>
              <a:rPr lang="en-US" sz="2072" spc="2">
                <a:solidFill>
                  <a:srgbClr val="EBC8A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fényhozó megközelítés: Lucifer nem egy démoni entitás, hanem a hideg, cinikus ráció, az elemző elme megtestesülése.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64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2349" y="5531254"/>
            <a:ext cx="7199267" cy="6098203"/>
            <a:chOff x="0" y="0"/>
            <a:chExt cx="2374900" cy="2011680"/>
          </a:xfrm>
        </p:grpSpPr>
        <p:sp>
          <p:nvSpPr>
            <p:cNvPr id="3" name="Freeform 3"/>
            <p:cNvSpPr/>
            <p:nvPr/>
          </p:nvSpPr>
          <p:spPr>
            <a:xfrm>
              <a:off x="-796" y="-1270"/>
              <a:ext cx="2374505" cy="2007870"/>
            </a:xfrm>
            <a:custGeom>
              <a:avLst/>
              <a:gdLst/>
              <a:ahLst/>
              <a:cxnLst/>
              <a:rect l="l" t="t" r="r" b="b"/>
              <a:pathLst>
                <a:path w="2374505" h="2007870">
                  <a:moveTo>
                    <a:pt x="2374426" y="1776730"/>
                  </a:moveTo>
                  <a:cubicBezTo>
                    <a:pt x="2373156" y="1275080"/>
                    <a:pt x="2357916" y="596900"/>
                    <a:pt x="2357916" y="96520"/>
                  </a:cubicBezTo>
                  <a:cubicBezTo>
                    <a:pt x="2357916" y="88900"/>
                    <a:pt x="2359186" y="81280"/>
                    <a:pt x="2359186" y="74930"/>
                  </a:cubicBezTo>
                  <a:cubicBezTo>
                    <a:pt x="2357916" y="73660"/>
                    <a:pt x="2356646" y="73660"/>
                    <a:pt x="2355376" y="72390"/>
                  </a:cubicBezTo>
                  <a:cubicBezTo>
                    <a:pt x="2355376" y="72390"/>
                    <a:pt x="2354106" y="73660"/>
                    <a:pt x="2354106" y="74930"/>
                  </a:cubicBezTo>
                  <a:cubicBezTo>
                    <a:pt x="2351566" y="81280"/>
                    <a:pt x="2346486" y="81280"/>
                    <a:pt x="2341406" y="81280"/>
                  </a:cubicBezTo>
                  <a:cubicBezTo>
                    <a:pt x="2335056" y="80010"/>
                    <a:pt x="2328706" y="73660"/>
                    <a:pt x="2321086" y="76200"/>
                  </a:cubicBezTo>
                  <a:cubicBezTo>
                    <a:pt x="2318546" y="77470"/>
                    <a:pt x="2313466" y="74930"/>
                    <a:pt x="2312196" y="72390"/>
                  </a:cubicBezTo>
                  <a:cubicBezTo>
                    <a:pt x="2308386" y="67310"/>
                    <a:pt x="2303306" y="67310"/>
                    <a:pt x="2298226" y="69850"/>
                  </a:cubicBezTo>
                  <a:cubicBezTo>
                    <a:pt x="2295686" y="71120"/>
                    <a:pt x="2293146" y="69850"/>
                    <a:pt x="2290606" y="69850"/>
                  </a:cubicBezTo>
                  <a:cubicBezTo>
                    <a:pt x="2286796" y="69850"/>
                    <a:pt x="2281716" y="68580"/>
                    <a:pt x="2277906" y="67310"/>
                  </a:cubicBezTo>
                  <a:cubicBezTo>
                    <a:pt x="2276636" y="67310"/>
                    <a:pt x="2274096" y="66040"/>
                    <a:pt x="2272826" y="66040"/>
                  </a:cubicBezTo>
                  <a:cubicBezTo>
                    <a:pt x="2269016" y="64770"/>
                    <a:pt x="2265206" y="60960"/>
                    <a:pt x="2261396" y="66040"/>
                  </a:cubicBezTo>
                  <a:cubicBezTo>
                    <a:pt x="2261396" y="66040"/>
                    <a:pt x="2258856" y="66040"/>
                    <a:pt x="2257586" y="64770"/>
                  </a:cubicBezTo>
                  <a:cubicBezTo>
                    <a:pt x="2256316" y="62230"/>
                    <a:pt x="2255046" y="58420"/>
                    <a:pt x="2253776" y="55880"/>
                  </a:cubicBezTo>
                  <a:cubicBezTo>
                    <a:pt x="2251236" y="52070"/>
                    <a:pt x="2251236" y="45720"/>
                    <a:pt x="2247426" y="43180"/>
                  </a:cubicBezTo>
                  <a:cubicBezTo>
                    <a:pt x="2244886" y="41910"/>
                    <a:pt x="2243616" y="40640"/>
                    <a:pt x="2242346" y="38100"/>
                  </a:cubicBezTo>
                  <a:cubicBezTo>
                    <a:pt x="2242346" y="36830"/>
                    <a:pt x="2239806" y="35560"/>
                    <a:pt x="2239806" y="34290"/>
                  </a:cubicBezTo>
                  <a:lnTo>
                    <a:pt x="2235996" y="30480"/>
                  </a:lnTo>
                  <a:cubicBezTo>
                    <a:pt x="2234726" y="27940"/>
                    <a:pt x="2233456" y="24130"/>
                    <a:pt x="2230916" y="22860"/>
                  </a:cubicBezTo>
                  <a:cubicBezTo>
                    <a:pt x="2225836" y="19050"/>
                    <a:pt x="2224566" y="13970"/>
                    <a:pt x="2227106" y="7620"/>
                  </a:cubicBezTo>
                  <a:cubicBezTo>
                    <a:pt x="2223296" y="6350"/>
                    <a:pt x="2220756" y="3810"/>
                    <a:pt x="2216946" y="3810"/>
                  </a:cubicBezTo>
                  <a:cubicBezTo>
                    <a:pt x="2201706" y="5080"/>
                    <a:pt x="2185196" y="7620"/>
                    <a:pt x="2169956" y="8890"/>
                  </a:cubicBezTo>
                  <a:cubicBezTo>
                    <a:pt x="2167416" y="8890"/>
                    <a:pt x="2163606" y="10160"/>
                    <a:pt x="2162336" y="11430"/>
                  </a:cubicBezTo>
                  <a:cubicBezTo>
                    <a:pt x="2152176" y="17780"/>
                    <a:pt x="2142016" y="12700"/>
                    <a:pt x="2131856" y="11430"/>
                  </a:cubicBezTo>
                  <a:cubicBezTo>
                    <a:pt x="2124236" y="11430"/>
                    <a:pt x="2116616" y="7620"/>
                    <a:pt x="2108996" y="6350"/>
                  </a:cubicBezTo>
                  <a:cubicBezTo>
                    <a:pt x="2100106" y="5080"/>
                    <a:pt x="2092486" y="6350"/>
                    <a:pt x="2083596" y="5080"/>
                  </a:cubicBezTo>
                  <a:cubicBezTo>
                    <a:pt x="2082326" y="5080"/>
                    <a:pt x="2081056" y="3810"/>
                    <a:pt x="2079786" y="2540"/>
                  </a:cubicBezTo>
                  <a:cubicBezTo>
                    <a:pt x="2077246" y="-1270"/>
                    <a:pt x="2072166" y="0"/>
                    <a:pt x="2069626" y="1270"/>
                  </a:cubicBezTo>
                  <a:cubicBezTo>
                    <a:pt x="2065816" y="3810"/>
                    <a:pt x="2064546" y="7620"/>
                    <a:pt x="2062006" y="11430"/>
                  </a:cubicBezTo>
                  <a:cubicBezTo>
                    <a:pt x="2055656" y="12700"/>
                    <a:pt x="2046766" y="13970"/>
                    <a:pt x="2040416" y="17780"/>
                  </a:cubicBezTo>
                  <a:cubicBezTo>
                    <a:pt x="2035336" y="20320"/>
                    <a:pt x="2032796" y="21590"/>
                    <a:pt x="2028986" y="19050"/>
                  </a:cubicBezTo>
                  <a:lnTo>
                    <a:pt x="2027716" y="20320"/>
                  </a:lnTo>
                  <a:cubicBezTo>
                    <a:pt x="2030256" y="22860"/>
                    <a:pt x="2031526" y="26670"/>
                    <a:pt x="2034066" y="29210"/>
                  </a:cubicBezTo>
                  <a:cubicBezTo>
                    <a:pt x="2030256" y="30480"/>
                    <a:pt x="2025176" y="33020"/>
                    <a:pt x="2022636" y="31750"/>
                  </a:cubicBezTo>
                  <a:cubicBezTo>
                    <a:pt x="2016286" y="30480"/>
                    <a:pt x="2013746" y="33020"/>
                    <a:pt x="2008666" y="35560"/>
                  </a:cubicBezTo>
                  <a:cubicBezTo>
                    <a:pt x="2003586" y="39370"/>
                    <a:pt x="1997236" y="41910"/>
                    <a:pt x="1992156" y="44450"/>
                  </a:cubicBezTo>
                  <a:cubicBezTo>
                    <a:pt x="1990886" y="44450"/>
                    <a:pt x="1989616" y="44450"/>
                    <a:pt x="1988346" y="43180"/>
                  </a:cubicBezTo>
                  <a:cubicBezTo>
                    <a:pt x="1987076" y="43180"/>
                    <a:pt x="1985806" y="41910"/>
                    <a:pt x="1985806" y="41910"/>
                  </a:cubicBezTo>
                  <a:cubicBezTo>
                    <a:pt x="1979456" y="44450"/>
                    <a:pt x="1973106" y="46990"/>
                    <a:pt x="1966756" y="44450"/>
                  </a:cubicBezTo>
                  <a:cubicBezTo>
                    <a:pt x="1965486" y="44450"/>
                    <a:pt x="1965486" y="45720"/>
                    <a:pt x="1964216" y="45720"/>
                  </a:cubicBezTo>
                  <a:cubicBezTo>
                    <a:pt x="1956596" y="48260"/>
                    <a:pt x="1951516" y="57150"/>
                    <a:pt x="1941356" y="57150"/>
                  </a:cubicBezTo>
                  <a:cubicBezTo>
                    <a:pt x="1933736" y="57150"/>
                    <a:pt x="1926116" y="63500"/>
                    <a:pt x="1918496" y="63500"/>
                  </a:cubicBezTo>
                  <a:cubicBezTo>
                    <a:pt x="1909606" y="64770"/>
                    <a:pt x="1901986" y="67310"/>
                    <a:pt x="1894366" y="71120"/>
                  </a:cubicBezTo>
                  <a:cubicBezTo>
                    <a:pt x="1891826" y="72390"/>
                    <a:pt x="1889286" y="72390"/>
                    <a:pt x="1888016" y="72390"/>
                  </a:cubicBezTo>
                  <a:cubicBezTo>
                    <a:pt x="1881666" y="69850"/>
                    <a:pt x="1877856" y="73660"/>
                    <a:pt x="1875316" y="77470"/>
                  </a:cubicBezTo>
                  <a:cubicBezTo>
                    <a:pt x="1868966" y="86360"/>
                    <a:pt x="1858806" y="88900"/>
                    <a:pt x="1849916" y="91440"/>
                  </a:cubicBezTo>
                  <a:cubicBezTo>
                    <a:pt x="1838486" y="93980"/>
                    <a:pt x="1827056" y="95250"/>
                    <a:pt x="1815626" y="96520"/>
                  </a:cubicBezTo>
                  <a:cubicBezTo>
                    <a:pt x="1814356" y="96520"/>
                    <a:pt x="1813086" y="100330"/>
                    <a:pt x="1810546" y="101600"/>
                  </a:cubicBezTo>
                  <a:cubicBezTo>
                    <a:pt x="1809276" y="101600"/>
                    <a:pt x="1808006" y="100330"/>
                    <a:pt x="1808006" y="100330"/>
                  </a:cubicBezTo>
                  <a:cubicBezTo>
                    <a:pt x="1801656" y="107950"/>
                    <a:pt x="1797846" y="119380"/>
                    <a:pt x="1785146" y="118110"/>
                  </a:cubicBezTo>
                  <a:lnTo>
                    <a:pt x="1783876" y="118110"/>
                  </a:lnTo>
                  <a:cubicBezTo>
                    <a:pt x="1773716" y="124460"/>
                    <a:pt x="1763556" y="121920"/>
                    <a:pt x="1754666" y="119380"/>
                  </a:cubicBezTo>
                  <a:cubicBezTo>
                    <a:pt x="1752126" y="119380"/>
                    <a:pt x="1748316" y="116840"/>
                    <a:pt x="1747046" y="114300"/>
                  </a:cubicBezTo>
                  <a:cubicBezTo>
                    <a:pt x="1743236" y="106680"/>
                    <a:pt x="1733076" y="104140"/>
                    <a:pt x="1725456" y="106680"/>
                  </a:cubicBezTo>
                  <a:cubicBezTo>
                    <a:pt x="1719106" y="109220"/>
                    <a:pt x="1712756" y="110490"/>
                    <a:pt x="1706406" y="113030"/>
                  </a:cubicBezTo>
                  <a:cubicBezTo>
                    <a:pt x="1696246" y="115570"/>
                    <a:pt x="1687356" y="116840"/>
                    <a:pt x="1677196" y="111760"/>
                  </a:cubicBezTo>
                  <a:cubicBezTo>
                    <a:pt x="1667036" y="106680"/>
                    <a:pt x="1659416" y="110490"/>
                    <a:pt x="1654336" y="121920"/>
                  </a:cubicBezTo>
                  <a:cubicBezTo>
                    <a:pt x="1650526" y="129540"/>
                    <a:pt x="1640366" y="130810"/>
                    <a:pt x="1634016" y="124460"/>
                  </a:cubicBezTo>
                  <a:cubicBezTo>
                    <a:pt x="1630206" y="120650"/>
                    <a:pt x="1627666" y="121920"/>
                    <a:pt x="1623856" y="124460"/>
                  </a:cubicBezTo>
                  <a:lnTo>
                    <a:pt x="1616236" y="132080"/>
                  </a:lnTo>
                  <a:cubicBezTo>
                    <a:pt x="1614966" y="133350"/>
                    <a:pt x="1612426" y="133350"/>
                    <a:pt x="1611156" y="133350"/>
                  </a:cubicBezTo>
                  <a:lnTo>
                    <a:pt x="1603536" y="133350"/>
                  </a:lnTo>
                  <a:cubicBezTo>
                    <a:pt x="1598456" y="133350"/>
                    <a:pt x="1593376" y="132080"/>
                    <a:pt x="1588296" y="130810"/>
                  </a:cubicBezTo>
                  <a:cubicBezTo>
                    <a:pt x="1581946" y="129540"/>
                    <a:pt x="1576866" y="125730"/>
                    <a:pt x="1570516" y="124460"/>
                  </a:cubicBezTo>
                  <a:cubicBezTo>
                    <a:pt x="1560356" y="123190"/>
                    <a:pt x="1557816" y="114300"/>
                    <a:pt x="1554006" y="107950"/>
                  </a:cubicBezTo>
                  <a:cubicBezTo>
                    <a:pt x="1551466" y="104140"/>
                    <a:pt x="1546386" y="99060"/>
                    <a:pt x="1541306" y="100330"/>
                  </a:cubicBezTo>
                  <a:cubicBezTo>
                    <a:pt x="1536226" y="102870"/>
                    <a:pt x="1531146" y="100330"/>
                    <a:pt x="1527336" y="99060"/>
                  </a:cubicBezTo>
                  <a:cubicBezTo>
                    <a:pt x="1526066" y="99060"/>
                    <a:pt x="1523526" y="97790"/>
                    <a:pt x="1522256" y="97790"/>
                  </a:cubicBezTo>
                  <a:cubicBezTo>
                    <a:pt x="1513366" y="95250"/>
                    <a:pt x="1507016" y="100330"/>
                    <a:pt x="1500666" y="106680"/>
                  </a:cubicBezTo>
                  <a:lnTo>
                    <a:pt x="1495586" y="111760"/>
                  </a:lnTo>
                  <a:cubicBezTo>
                    <a:pt x="1494316" y="113030"/>
                    <a:pt x="1494316" y="115570"/>
                    <a:pt x="1493046" y="116840"/>
                  </a:cubicBezTo>
                  <a:cubicBezTo>
                    <a:pt x="1485426" y="123190"/>
                    <a:pt x="1477806" y="120650"/>
                    <a:pt x="1468916" y="116840"/>
                  </a:cubicBezTo>
                  <a:cubicBezTo>
                    <a:pt x="1461296" y="113030"/>
                    <a:pt x="1452406" y="116840"/>
                    <a:pt x="1449866" y="124460"/>
                  </a:cubicBezTo>
                  <a:cubicBezTo>
                    <a:pt x="1448596" y="129540"/>
                    <a:pt x="1447326" y="133350"/>
                    <a:pt x="1440976" y="135890"/>
                  </a:cubicBezTo>
                  <a:cubicBezTo>
                    <a:pt x="1434626" y="139700"/>
                    <a:pt x="1427006" y="142240"/>
                    <a:pt x="1425736" y="151130"/>
                  </a:cubicBezTo>
                  <a:cubicBezTo>
                    <a:pt x="1425736" y="152400"/>
                    <a:pt x="1424466" y="153670"/>
                    <a:pt x="1423196" y="153670"/>
                  </a:cubicBezTo>
                  <a:cubicBezTo>
                    <a:pt x="1419386" y="154940"/>
                    <a:pt x="1416846" y="156210"/>
                    <a:pt x="1413036" y="157480"/>
                  </a:cubicBezTo>
                  <a:lnTo>
                    <a:pt x="1401606" y="157480"/>
                  </a:lnTo>
                  <a:cubicBezTo>
                    <a:pt x="1393986" y="156210"/>
                    <a:pt x="1386366" y="153670"/>
                    <a:pt x="1378746" y="152400"/>
                  </a:cubicBezTo>
                  <a:cubicBezTo>
                    <a:pt x="1369856" y="151130"/>
                    <a:pt x="1362236" y="156210"/>
                    <a:pt x="1353346" y="157480"/>
                  </a:cubicBezTo>
                  <a:lnTo>
                    <a:pt x="1352076" y="158750"/>
                  </a:lnTo>
                  <a:cubicBezTo>
                    <a:pt x="1349536" y="162560"/>
                    <a:pt x="1345726" y="161290"/>
                    <a:pt x="1343186" y="158750"/>
                  </a:cubicBezTo>
                  <a:cubicBezTo>
                    <a:pt x="1338106" y="153670"/>
                    <a:pt x="1329216" y="152400"/>
                    <a:pt x="1322866" y="154940"/>
                  </a:cubicBezTo>
                  <a:cubicBezTo>
                    <a:pt x="1315246" y="158750"/>
                    <a:pt x="1307626" y="161290"/>
                    <a:pt x="1300006" y="163830"/>
                  </a:cubicBezTo>
                  <a:cubicBezTo>
                    <a:pt x="1297466" y="163830"/>
                    <a:pt x="1294926" y="162560"/>
                    <a:pt x="1293656" y="162560"/>
                  </a:cubicBezTo>
                  <a:cubicBezTo>
                    <a:pt x="1291116" y="162560"/>
                    <a:pt x="1287306" y="161290"/>
                    <a:pt x="1286036" y="162560"/>
                  </a:cubicBezTo>
                  <a:cubicBezTo>
                    <a:pt x="1275876" y="170180"/>
                    <a:pt x="1265716" y="167640"/>
                    <a:pt x="1256826" y="162560"/>
                  </a:cubicBezTo>
                  <a:cubicBezTo>
                    <a:pt x="1251746" y="160020"/>
                    <a:pt x="1244126" y="157480"/>
                    <a:pt x="1241586" y="149860"/>
                  </a:cubicBezTo>
                  <a:cubicBezTo>
                    <a:pt x="1240316" y="144780"/>
                    <a:pt x="1235236" y="139700"/>
                    <a:pt x="1231426" y="135890"/>
                  </a:cubicBezTo>
                  <a:cubicBezTo>
                    <a:pt x="1225076" y="129540"/>
                    <a:pt x="1218726" y="120650"/>
                    <a:pt x="1207296" y="120650"/>
                  </a:cubicBezTo>
                  <a:cubicBezTo>
                    <a:pt x="1204756" y="120650"/>
                    <a:pt x="1202216" y="115570"/>
                    <a:pt x="1200946" y="116840"/>
                  </a:cubicBezTo>
                  <a:cubicBezTo>
                    <a:pt x="1195866" y="118110"/>
                    <a:pt x="1195866" y="115570"/>
                    <a:pt x="1193326" y="113030"/>
                  </a:cubicBezTo>
                  <a:cubicBezTo>
                    <a:pt x="1190786" y="110490"/>
                    <a:pt x="1186976" y="107950"/>
                    <a:pt x="1184436" y="104140"/>
                  </a:cubicBezTo>
                  <a:cubicBezTo>
                    <a:pt x="1180626" y="99060"/>
                    <a:pt x="1176816" y="92710"/>
                    <a:pt x="1173006" y="87630"/>
                  </a:cubicBezTo>
                  <a:cubicBezTo>
                    <a:pt x="1169196" y="82550"/>
                    <a:pt x="1166656" y="76200"/>
                    <a:pt x="1162846" y="71120"/>
                  </a:cubicBezTo>
                  <a:cubicBezTo>
                    <a:pt x="1161576" y="69850"/>
                    <a:pt x="1157766" y="68580"/>
                    <a:pt x="1156496" y="69850"/>
                  </a:cubicBezTo>
                  <a:lnTo>
                    <a:pt x="1141256" y="77470"/>
                  </a:lnTo>
                  <a:cubicBezTo>
                    <a:pt x="1138716" y="78740"/>
                    <a:pt x="1137446" y="81280"/>
                    <a:pt x="1136176" y="83820"/>
                  </a:cubicBezTo>
                  <a:lnTo>
                    <a:pt x="1134906" y="82550"/>
                  </a:lnTo>
                  <a:cubicBezTo>
                    <a:pt x="1136176" y="78740"/>
                    <a:pt x="1137446" y="74930"/>
                    <a:pt x="1138716" y="73660"/>
                  </a:cubicBezTo>
                  <a:lnTo>
                    <a:pt x="1123476" y="69850"/>
                  </a:lnTo>
                  <a:cubicBezTo>
                    <a:pt x="1119666" y="68580"/>
                    <a:pt x="1113316" y="68580"/>
                    <a:pt x="1110776" y="68580"/>
                  </a:cubicBezTo>
                  <a:lnTo>
                    <a:pt x="1090456" y="68580"/>
                  </a:lnTo>
                  <a:cubicBezTo>
                    <a:pt x="1082836" y="68580"/>
                    <a:pt x="1076486" y="67310"/>
                    <a:pt x="1068866" y="68580"/>
                  </a:cubicBezTo>
                  <a:cubicBezTo>
                    <a:pt x="1063786" y="69850"/>
                    <a:pt x="1059976" y="67310"/>
                    <a:pt x="1056166" y="64770"/>
                  </a:cubicBezTo>
                  <a:cubicBezTo>
                    <a:pt x="1046006" y="57150"/>
                    <a:pt x="1035846" y="48260"/>
                    <a:pt x="1021876" y="52070"/>
                  </a:cubicBezTo>
                  <a:cubicBezTo>
                    <a:pt x="1020606" y="52070"/>
                    <a:pt x="1018066" y="50800"/>
                    <a:pt x="1016796" y="49530"/>
                  </a:cubicBezTo>
                  <a:cubicBezTo>
                    <a:pt x="1012986" y="48260"/>
                    <a:pt x="1010446" y="45720"/>
                    <a:pt x="1005366" y="43180"/>
                  </a:cubicBezTo>
                  <a:cubicBezTo>
                    <a:pt x="1005366" y="46990"/>
                    <a:pt x="1005366" y="48260"/>
                    <a:pt x="1006636" y="50800"/>
                  </a:cubicBezTo>
                  <a:cubicBezTo>
                    <a:pt x="1004096" y="53340"/>
                    <a:pt x="1002826" y="52070"/>
                    <a:pt x="1001556" y="50800"/>
                  </a:cubicBezTo>
                  <a:cubicBezTo>
                    <a:pt x="1000286" y="52070"/>
                    <a:pt x="999016" y="54610"/>
                    <a:pt x="997746" y="54610"/>
                  </a:cubicBezTo>
                  <a:cubicBezTo>
                    <a:pt x="991396" y="57150"/>
                    <a:pt x="985046" y="58420"/>
                    <a:pt x="978696" y="60960"/>
                  </a:cubicBezTo>
                  <a:cubicBezTo>
                    <a:pt x="976156" y="62230"/>
                    <a:pt x="973616" y="63500"/>
                    <a:pt x="972346" y="64770"/>
                  </a:cubicBezTo>
                  <a:cubicBezTo>
                    <a:pt x="967266" y="68580"/>
                    <a:pt x="963456" y="74930"/>
                    <a:pt x="954566" y="73660"/>
                  </a:cubicBezTo>
                  <a:cubicBezTo>
                    <a:pt x="953296" y="73660"/>
                    <a:pt x="950756" y="76200"/>
                    <a:pt x="948216" y="76200"/>
                  </a:cubicBezTo>
                  <a:cubicBezTo>
                    <a:pt x="945676" y="77470"/>
                    <a:pt x="941866" y="77470"/>
                    <a:pt x="939326" y="78740"/>
                  </a:cubicBezTo>
                  <a:lnTo>
                    <a:pt x="936786" y="78740"/>
                  </a:lnTo>
                  <a:cubicBezTo>
                    <a:pt x="929166" y="81280"/>
                    <a:pt x="922816" y="83820"/>
                    <a:pt x="915196" y="85090"/>
                  </a:cubicBezTo>
                  <a:lnTo>
                    <a:pt x="910116" y="85090"/>
                  </a:lnTo>
                  <a:cubicBezTo>
                    <a:pt x="903766" y="85090"/>
                    <a:pt x="898686" y="83820"/>
                    <a:pt x="892336" y="83820"/>
                  </a:cubicBezTo>
                  <a:cubicBezTo>
                    <a:pt x="885986" y="83820"/>
                    <a:pt x="879636" y="86360"/>
                    <a:pt x="873286" y="86360"/>
                  </a:cubicBezTo>
                  <a:cubicBezTo>
                    <a:pt x="865666" y="86360"/>
                    <a:pt x="856776" y="86360"/>
                    <a:pt x="850426" y="81280"/>
                  </a:cubicBezTo>
                  <a:cubicBezTo>
                    <a:pt x="849156" y="80010"/>
                    <a:pt x="845346" y="80010"/>
                    <a:pt x="842806" y="81280"/>
                  </a:cubicBezTo>
                  <a:cubicBezTo>
                    <a:pt x="833916" y="82550"/>
                    <a:pt x="825026" y="83820"/>
                    <a:pt x="817406" y="86360"/>
                  </a:cubicBezTo>
                  <a:cubicBezTo>
                    <a:pt x="809786" y="88900"/>
                    <a:pt x="805976" y="86360"/>
                    <a:pt x="803436" y="80010"/>
                  </a:cubicBezTo>
                  <a:cubicBezTo>
                    <a:pt x="802166" y="77470"/>
                    <a:pt x="799626" y="74930"/>
                    <a:pt x="797086" y="72390"/>
                  </a:cubicBezTo>
                  <a:cubicBezTo>
                    <a:pt x="793276" y="69850"/>
                    <a:pt x="789466" y="66040"/>
                    <a:pt x="785656" y="66040"/>
                  </a:cubicBezTo>
                  <a:cubicBezTo>
                    <a:pt x="776766" y="66040"/>
                    <a:pt x="771686" y="60960"/>
                    <a:pt x="765336" y="57150"/>
                  </a:cubicBezTo>
                  <a:cubicBezTo>
                    <a:pt x="755176" y="50800"/>
                    <a:pt x="746286" y="43180"/>
                    <a:pt x="733586" y="44450"/>
                  </a:cubicBezTo>
                  <a:lnTo>
                    <a:pt x="733586" y="38100"/>
                  </a:lnTo>
                  <a:cubicBezTo>
                    <a:pt x="736126" y="38100"/>
                    <a:pt x="738666" y="38100"/>
                    <a:pt x="741206" y="36830"/>
                  </a:cubicBezTo>
                  <a:cubicBezTo>
                    <a:pt x="737396" y="34290"/>
                    <a:pt x="737396" y="30480"/>
                    <a:pt x="734856" y="27940"/>
                  </a:cubicBezTo>
                  <a:cubicBezTo>
                    <a:pt x="729776" y="24130"/>
                    <a:pt x="724696" y="22860"/>
                    <a:pt x="719616" y="20320"/>
                  </a:cubicBezTo>
                  <a:cubicBezTo>
                    <a:pt x="715806" y="19050"/>
                    <a:pt x="710726" y="19050"/>
                    <a:pt x="713266" y="25400"/>
                  </a:cubicBezTo>
                  <a:cubicBezTo>
                    <a:pt x="706916" y="26670"/>
                    <a:pt x="701836" y="26670"/>
                    <a:pt x="699296" y="29210"/>
                  </a:cubicBezTo>
                  <a:cubicBezTo>
                    <a:pt x="694216" y="33020"/>
                    <a:pt x="689136" y="30480"/>
                    <a:pt x="685326" y="27940"/>
                  </a:cubicBezTo>
                  <a:cubicBezTo>
                    <a:pt x="682786" y="26670"/>
                    <a:pt x="680246" y="25400"/>
                    <a:pt x="677706" y="26670"/>
                  </a:cubicBezTo>
                  <a:cubicBezTo>
                    <a:pt x="662466" y="34290"/>
                    <a:pt x="647226" y="30480"/>
                    <a:pt x="631986" y="30480"/>
                  </a:cubicBezTo>
                  <a:cubicBezTo>
                    <a:pt x="629446" y="30480"/>
                    <a:pt x="626906" y="29210"/>
                    <a:pt x="623096" y="29210"/>
                  </a:cubicBezTo>
                  <a:cubicBezTo>
                    <a:pt x="618016" y="27940"/>
                    <a:pt x="614206" y="25400"/>
                    <a:pt x="609126" y="24130"/>
                  </a:cubicBezTo>
                  <a:cubicBezTo>
                    <a:pt x="604046" y="22860"/>
                    <a:pt x="597696" y="21590"/>
                    <a:pt x="592616" y="20320"/>
                  </a:cubicBezTo>
                  <a:lnTo>
                    <a:pt x="588806" y="20320"/>
                  </a:lnTo>
                  <a:cubicBezTo>
                    <a:pt x="579916" y="20320"/>
                    <a:pt x="571026" y="21590"/>
                    <a:pt x="563406" y="21590"/>
                  </a:cubicBezTo>
                  <a:cubicBezTo>
                    <a:pt x="557056" y="21590"/>
                    <a:pt x="550706" y="19050"/>
                    <a:pt x="543086" y="17780"/>
                  </a:cubicBezTo>
                  <a:cubicBezTo>
                    <a:pt x="541816" y="7620"/>
                    <a:pt x="531656" y="10160"/>
                    <a:pt x="525306" y="5080"/>
                  </a:cubicBezTo>
                  <a:cubicBezTo>
                    <a:pt x="524036" y="3810"/>
                    <a:pt x="521496" y="5080"/>
                    <a:pt x="520226" y="5080"/>
                  </a:cubicBezTo>
                  <a:cubicBezTo>
                    <a:pt x="512606" y="3810"/>
                    <a:pt x="507526" y="7620"/>
                    <a:pt x="504986" y="13970"/>
                  </a:cubicBezTo>
                  <a:cubicBezTo>
                    <a:pt x="501176" y="20320"/>
                    <a:pt x="491016" y="22860"/>
                    <a:pt x="494826" y="33020"/>
                  </a:cubicBezTo>
                  <a:cubicBezTo>
                    <a:pt x="496096" y="34290"/>
                    <a:pt x="498636" y="35560"/>
                    <a:pt x="499906" y="38100"/>
                  </a:cubicBezTo>
                  <a:cubicBezTo>
                    <a:pt x="499906" y="41910"/>
                    <a:pt x="498636" y="44450"/>
                    <a:pt x="494826" y="43180"/>
                  </a:cubicBezTo>
                  <a:cubicBezTo>
                    <a:pt x="493556" y="43180"/>
                    <a:pt x="492286" y="45720"/>
                    <a:pt x="491016" y="46990"/>
                  </a:cubicBezTo>
                  <a:cubicBezTo>
                    <a:pt x="489746" y="48260"/>
                    <a:pt x="489746" y="50800"/>
                    <a:pt x="488476" y="50800"/>
                  </a:cubicBezTo>
                  <a:cubicBezTo>
                    <a:pt x="480856" y="53340"/>
                    <a:pt x="475776" y="59690"/>
                    <a:pt x="466886" y="58420"/>
                  </a:cubicBezTo>
                  <a:lnTo>
                    <a:pt x="464346" y="58420"/>
                  </a:lnTo>
                  <a:cubicBezTo>
                    <a:pt x="456726" y="64770"/>
                    <a:pt x="449106" y="63500"/>
                    <a:pt x="440216" y="62230"/>
                  </a:cubicBezTo>
                  <a:cubicBezTo>
                    <a:pt x="436406" y="60960"/>
                    <a:pt x="431326" y="62230"/>
                    <a:pt x="426246" y="62230"/>
                  </a:cubicBezTo>
                  <a:cubicBezTo>
                    <a:pt x="422436" y="62230"/>
                    <a:pt x="418626" y="62230"/>
                    <a:pt x="414816" y="59690"/>
                  </a:cubicBezTo>
                  <a:cubicBezTo>
                    <a:pt x="409736" y="57150"/>
                    <a:pt x="404656" y="53340"/>
                    <a:pt x="399576" y="50800"/>
                  </a:cubicBezTo>
                  <a:cubicBezTo>
                    <a:pt x="394496" y="48260"/>
                    <a:pt x="388146" y="48260"/>
                    <a:pt x="388146" y="39370"/>
                  </a:cubicBezTo>
                  <a:cubicBezTo>
                    <a:pt x="388146" y="38100"/>
                    <a:pt x="385606" y="36830"/>
                    <a:pt x="385606" y="35560"/>
                  </a:cubicBezTo>
                  <a:cubicBezTo>
                    <a:pt x="376716" y="43180"/>
                    <a:pt x="369096" y="49530"/>
                    <a:pt x="361476" y="55880"/>
                  </a:cubicBezTo>
                  <a:cubicBezTo>
                    <a:pt x="357666" y="59690"/>
                    <a:pt x="352586" y="64770"/>
                    <a:pt x="355126" y="71120"/>
                  </a:cubicBezTo>
                  <a:cubicBezTo>
                    <a:pt x="355126" y="72390"/>
                    <a:pt x="353856" y="73660"/>
                    <a:pt x="353856" y="74930"/>
                  </a:cubicBezTo>
                  <a:cubicBezTo>
                    <a:pt x="352586" y="77470"/>
                    <a:pt x="351316" y="80010"/>
                    <a:pt x="348776" y="81280"/>
                  </a:cubicBezTo>
                  <a:cubicBezTo>
                    <a:pt x="346236" y="85090"/>
                    <a:pt x="343696" y="88900"/>
                    <a:pt x="341156" y="93980"/>
                  </a:cubicBezTo>
                  <a:lnTo>
                    <a:pt x="333536" y="101600"/>
                  </a:lnTo>
                  <a:cubicBezTo>
                    <a:pt x="330996" y="105410"/>
                    <a:pt x="328456" y="109220"/>
                    <a:pt x="324646" y="111760"/>
                  </a:cubicBezTo>
                  <a:cubicBezTo>
                    <a:pt x="315756" y="119380"/>
                    <a:pt x="306866" y="127000"/>
                    <a:pt x="296706" y="134620"/>
                  </a:cubicBezTo>
                  <a:cubicBezTo>
                    <a:pt x="291626" y="139700"/>
                    <a:pt x="285276" y="143510"/>
                    <a:pt x="280196" y="148590"/>
                  </a:cubicBezTo>
                  <a:cubicBezTo>
                    <a:pt x="271306" y="156210"/>
                    <a:pt x="261146" y="162560"/>
                    <a:pt x="256066" y="173990"/>
                  </a:cubicBezTo>
                  <a:cubicBezTo>
                    <a:pt x="256066" y="175260"/>
                    <a:pt x="253526" y="176530"/>
                    <a:pt x="252256" y="177800"/>
                  </a:cubicBezTo>
                  <a:cubicBezTo>
                    <a:pt x="245906" y="182880"/>
                    <a:pt x="235746" y="182880"/>
                    <a:pt x="235746" y="193040"/>
                  </a:cubicBezTo>
                  <a:cubicBezTo>
                    <a:pt x="225586" y="193040"/>
                    <a:pt x="220506" y="200660"/>
                    <a:pt x="215426" y="207010"/>
                  </a:cubicBezTo>
                  <a:cubicBezTo>
                    <a:pt x="211616" y="212090"/>
                    <a:pt x="207806" y="218440"/>
                    <a:pt x="202726" y="222250"/>
                  </a:cubicBezTo>
                  <a:cubicBezTo>
                    <a:pt x="197646" y="224790"/>
                    <a:pt x="191296" y="223520"/>
                    <a:pt x="184946" y="223520"/>
                  </a:cubicBezTo>
                  <a:cubicBezTo>
                    <a:pt x="182406" y="223520"/>
                    <a:pt x="179866" y="223520"/>
                    <a:pt x="179866" y="224790"/>
                  </a:cubicBezTo>
                  <a:cubicBezTo>
                    <a:pt x="174786" y="229870"/>
                    <a:pt x="168436" y="233680"/>
                    <a:pt x="164626" y="240030"/>
                  </a:cubicBezTo>
                  <a:cubicBezTo>
                    <a:pt x="160816" y="246380"/>
                    <a:pt x="157006" y="250190"/>
                    <a:pt x="150656" y="251460"/>
                  </a:cubicBezTo>
                  <a:cubicBezTo>
                    <a:pt x="144306" y="252730"/>
                    <a:pt x="137956" y="259080"/>
                    <a:pt x="129066" y="255270"/>
                  </a:cubicBezTo>
                  <a:cubicBezTo>
                    <a:pt x="121446" y="252730"/>
                    <a:pt x="112556" y="255270"/>
                    <a:pt x="107476" y="250190"/>
                  </a:cubicBezTo>
                  <a:cubicBezTo>
                    <a:pt x="97316" y="251460"/>
                    <a:pt x="89696" y="254000"/>
                    <a:pt x="80806" y="255270"/>
                  </a:cubicBezTo>
                  <a:cubicBezTo>
                    <a:pt x="70646" y="257810"/>
                    <a:pt x="59216" y="256540"/>
                    <a:pt x="50326" y="264160"/>
                  </a:cubicBezTo>
                  <a:cubicBezTo>
                    <a:pt x="42706" y="270510"/>
                    <a:pt x="36356" y="276860"/>
                    <a:pt x="24926" y="275590"/>
                  </a:cubicBezTo>
                  <a:cubicBezTo>
                    <a:pt x="26196" y="283210"/>
                    <a:pt x="27466" y="289560"/>
                    <a:pt x="28736" y="297180"/>
                  </a:cubicBezTo>
                  <a:cubicBezTo>
                    <a:pt x="31276" y="317500"/>
                    <a:pt x="33816" y="337820"/>
                    <a:pt x="35086" y="358140"/>
                  </a:cubicBezTo>
                  <a:cubicBezTo>
                    <a:pt x="38896" y="383540"/>
                    <a:pt x="40166" y="407670"/>
                    <a:pt x="37626" y="431800"/>
                  </a:cubicBezTo>
                  <a:cubicBezTo>
                    <a:pt x="35086" y="466090"/>
                    <a:pt x="23656" y="1639570"/>
                    <a:pt x="12226" y="1671320"/>
                  </a:cubicBezTo>
                  <a:lnTo>
                    <a:pt x="796" y="1697990"/>
                  </a:lnTo>
                  <a:cubicBezTo>
                    <a:pt x="-1744" y="1704340"/>
                    <a:pt x="2066" y="1708150"/>
                    <a:pt x="8416" y="1709420"/>
                  </a:cubicBezTo>
                  <a:cubicBezTo>
                    <a:pt x="16036" y="1710690"/>
                    <a:pt x="18576" y="1715770"/>
                    <a:pt x="21116" y="1722120"/>
                  </a:cubicBezTo>
                  <a:cubicBezTo>
                    <a:pt x="23656" y="1732280"/>
                    <a:pt x="19846" y="1742440"/>
                    <a:pt x="24926" y="1752600"/>
                  </a:cubicBezTo>
                  <a:cubicBezTo>
                    <a:pt x="27466" y="1757680"/>
                    <a:pt x="24926" y="1766570"/>
                    <a:pt x="23656" y="1774190"/>
                  </a:cubicBezTo>
                  <a:cubicBezTo>
                    <a:pt x="22386" y="1784350"/>
                    <a:pt x="24926" y="1794510"/>
                    <a:pt x="28736" y="1803400"/>
                  </a:cubicBezTo>
                  <a:cubicBezTo>
                    <a:pt x="37626" y="1818640"/>
                    <a:pt x="38896" y="1836420"/>
                    <a:pt x="38896" y="1852930"/>
                  </a:cubicBezTo>
                  <a:cubicBezTo>
                    <a:pt x="38896" y="1856740"/>
                    <a:pt x="40166" y="1860550"/>
                    <a:pt x="41436" y="1863090"/>
                  </a:cubicBezTo>
                  <a:cubicBezTo>
                    <a:pt x="43976" y="1865630"/>
                    <a:pt x="49056" y="1868170"/>
                    <a:pt x="54136" y="1869440"/>
                  </a:cubicBezTo>
                  <a:lnTo>
                    <a:pt x="84616" y="1884680"/>
                  </a:lnTo>
                  <a:cubicBezTo>
                    <a:pt x="98586" y="1892300"/>
                    <a:pt x="110016" y="1891030"/>
                    <a:pt x="122716" y="1882140"/>
                  </a:cubicBezTo>
                  <a:cubicBezTo>
                    <a:pt x="123986" y="1880870"/>
                    <a:pt x="127796" y="1879600"/>
                    <a:pt x="129066" y="1879600"/>
                  </a:cubicBezTo>
                  <a:cubicBezTo>
                    <a:pt x="137956" y="1880870"/>
                    <a:pt x="146846" y="1880870"/>
                    <a:pt x="154466" y="1888490"/>
                  </a:cubicBezTo>
                  <a:cubicBezTo>
                    <a:pt x="163356" y="1896110"/>
                    <a:pt x="176056" y="1901190"/>
                    <a:pt x="186216" y="1907540"/>
                  </a:cubicBezTo>
                  <a:cubicBezTo>
                    <a:pt x="192566" y="1911350"/>
                    <a:pt x="200186" y="1916430"/>
                    <a:pt x="203996" y="1921510"/>
                  </a:cubicBezTo>
                  <a:cubicBezTo>
                    <a:pt x="206536" y="1924050"/>
                    <a:pt x="209076" y="1926590"/>
                    <a:pt x="211616" y="1927860"/>
                  </a:cubicBezTo>
                  <a:cubicBezTo>
                    <a:pt x="225586" y="1932940"/>
                    <a:pt x="233206" y="1945640"/>
                    <a:pt x="242096" y="1955800"/>
                  </a:cubicBezTo>
                  <a:cubicBezTo>
                    <a:pt x="249716" y="1964690"/>
                    <a:pt x="259876" y="1969770"/>
                    <a:pt x="271306" y="1971040"/>
                  </a:cubicBezTo>
                  <a:cubicBezTo>
                    <a:pt x="284006" y="1973580"/>
                    <a:pt x="296706" y="1974850"/>
                    <a:pt x="309406" y="1977390"/>
                  </a:cubicBezTo>
                  <a:cubicBezTo>
                    <a:pt x="314486" y="1978660"/>
                    <a:pt x="320836" y="1979930"/>
                    <a:pt x="325916" y="1982470"/>
                  </a:cubicBezTo>
                  <a:cubicBezTo>
                    <a:pt x="332266" y="1985010"/>
                    <a:pt x="338616" y="1985010"/>
                    <a:pt x="343696" y="1988820"/>
                  </a:cubicBezTo>
                  <a:cubicBezTo>
                    <a:pt x="351316" y="1995170"/>
                    <a:pt x="358936" y="1998980"/>
                    <a:pt x="369096" y="1996440"/>
                  </a:cubicBezTo>
                  <a:cubicBezTo>
                    <a:pt x="372906" y="1995170"/>
                    <a:pt x="377986" y="1997710"/>
                    <a:pt x="381796" y="1998980"/>
                  </a:cubicBezTo>
                  <a:cubicBezTo>
                    <a:pt x="383066" y="1998980"/>
                    <a:pt x="384336" y="2000250"/>
                    <a:pt x="385606" y="2000250"/>
                  </a:cubicBezTo>
                  <a:cubicBezTo>
                    <a:pt x="399576" y="2001520"/>
                    <a:pt x="412276" y="1998980"/>
                    <a:pt x="424976" y="1996440"/>
                  </a:cubicBezTo>
                  <a:cubicBezTo>
                    <a:pt x="430056" y="1995170"/>
                    <a:pt x="435136" y="1993900"/>
                    <a:pt x="440216" y="1991360"/>
                  </a:cubicBezTo>
                  <a:cubicBezTo>
                    <a:pt x="454186" y="1985010"/>
                    <a:pt x="468156" y="1978660"/>
                    <a:pt x="480856" y="1971040"/>
                  </a:cubicBezTo>
                  <a:cubicBezTo>
                    <a:pt x="489746" y="1965960"/>
                    <a:pt x="498636" y="1960880"/>
                    <a:pt x="508796" y="1965960"/>
                  </a:cubicBezTo>
                  <a:lnTo>
                    <a:pt x="513876" y="1965960"/>
                  </a:lnTo>
                  <a:cubicBezTo>
                    <a:pt x="522766" y="1965960"/>
                    <a:pt x="531656" y="1964690"/>
                    <a:pt x="539276" y="1963420"/>
                  </a:cubicBezTo>
                  <a:cubicBezTo>
                    <a:pt x="540546" y="1963420"/>
                    <a:pt x="543086" y="1963420"/>
                    <a:pt x="543086" y="1962150"/>
                  </a:cubicBezTo>
                  <a:cubicBezTo>
                    <a:pt x="546896" y="1957070"/>
                    <a:pt x="553246" y="1957070"/>
                    <a:pt x="559596" y="1955800"/>
                  </a:cubicBezTo>
                  <a:cubicBezTo>
                    <a:pt x="569756" y="1954530"/>
                    <a:pt x="579916" y="1954530"/>
                    <a:pt x="587536" y="1948180"/>
                  </a:cubicBezTo>
                  <a:cubicBezTo>
                    <a:pt x="595156" y="1943100"/>
                    <a:pt x="602776" y="1941830"/>
                    <a:pt x="611666" y="1940560"/>
                  </a:cubicBezTo>
                  <a:cubicBezTo>
                    <a:pt x="612936" y="1940560"/>
                    <a:pt x="615476" y="1939290"/>
                    <a:pt x="616746" y="1939290"/>
                  </a:cubicBezTo>
                  <a:cubicBezTo>
                    <a:pt x="623096" y="1938020"/>
                    <a:pt x="629446" y="1934210"/>
                    <a:pt x="634526" y="1935480"/>
                  </a:cubicBezTo>
                  <a:cubicBezTo>
                    <a:pt x="645956" y="1938020"/>
                    <a:pt x="651036" y="1934210"/>
                    <a:pt x="658656" y="1924050"/>
                  </a:cubicBezTo>
                  <a:cubicBezTo>
                    <a:pt x="659926" y="1921510"/>
                    <a:pt x="663736" y="1920240"/>
                    <a:pt x="666276" y="1918970"/>
                  </a:cubicBezTo>
                  <a:cubicBezTo>
                    <a:pt x="672626" y="1917700"/>
                    <a:pt x="678976" y="1918970"/>
                    <a:pt x="685326" y="1917700"/>
                  </a:cubicBezTo>
                  <a:cubicBezTo>
                    <a:pt x="689136" y="1917700"/>
                    <a:pt x="692946" y="1913890"/>
                    <a:pt x="695486" y="1913890"/>
                  </a:cubicBezTo>
                  <a:cubicBezTo>
                    <a:pt x="705646" y="1915160"/>
                    <a:pt x="717076" y="1911350"/>
                    <a:pt x="725966" y="1917700"/>
                  </a:cubicBezTo>
                  <a:cubicBezTo>
                    <a:pt x="727236" y="1918970"/>
                    <a:pt x="729776" y="1918970"/>
                    <a:pt x="732316" y="1918970"/>
                  </a:cubicBezTo>
                  <a:cubicBezTo>
                    <a:pt x="748826" y="1920240"/>
                    <a:pt x="762796" y="1925320"/>
                    <a:pt x="774226" y="1935480"/>
                  </a:cubicBezTo>
                  <a:cubicBezTo>
                    <a:pt x="778036" y="1939290"/>
                    <a:pt x="783116" y="1941830"/>
                    <a:pt x="786926" y="1944370"/>
                  </a:cubicBezTo>
                  <a:cubicBezTo>
                    <a:pt x="790736" y="1946910"/>
                    <a:pt x="795816" y="1946910"/>
                    <a:pt x="799626" y="1948180"/>
                  </a:cubicBezTo>
                  <a:cubicBezTo>
                    <a:pt x="803436" y="1949450"/>
                    <a:pt x="805976" y="1950720"/>
                    <a:pt x="809786" y="1950720"/>
                  </a:cubicBezTo>
                  <a:cubicBezTo>
                    <a:pt x="816136" y="1950720"/>
                    <a:pt x="821216" y="1953260"/>
                    <a:pt x="825026" y="1958340"/>
                  </a:cubicBezTo>
                  <a:cubicBezTo>
                    <a:pt x="826296" y="1959610"/>
                    <a:pt x="827566" y="1960880"/>
                    <a:pt x="828836" y="1963420"/>
                  </a:cubicBezTo>
                  <a:cubicBezTo>
                    <a:pt x="827566" y="1967230"/>
                    <a:pt x="835186" y="1977390"/>
                    <a:pt x="840266" y="1977390"/>
                  </a:cubicBezTo>
                  <a:cubicBezTo>
                    <a:pt x="849156" y="1977390"/>
                    <a:pt x="858046" y="1979930"/>
                    <a:pt x="865666" y="1986280"/>
                  </a:cubicBezTo>
                  <a:cubicBezTo>
                    <a:pt x="866936" y="1987550"/>
                    <a:pt x="869476" y="1987550"/>
                    <a:pt x="872016" y="1986280"/>
                  </a:cubicBezTo>
                  <a:cubicBezTo>
                    <a:pt x="875826" y="1985010"/>
                    <a:pt x="878366" y="1985010"/>
                    <a:pt x="880906" y="1988820"/>
                  </a:cubicBezTo>
                  <a:cubicBezTo>
                    <a:pt x="882176" y="1990090"/>
                    <a:pt x="887256" y="1990090"/>
                    <a:pt x="889796" y="1990090"/>
                  </a:cubicBezTo>
                  <a:cubicBezTo>
                    <a:pt x="896146" y="1990090"/>
                    <a:pt x="903766" y="1988820"/>
                    <a:pt x="910116" y="1990090"/>
                  </a:cubicBezTo>
                  <a:cubicBezTo>
                    <a:pt x="921546" y="1991360"/>
                    <a:pt x="931706" y="1992630"/>
                    <a:pt x="943136" y="1995170"/>
                  </a:cubicBezTo>
                  <a:cubicBezTo>
                    <a:pt x="945676" y="1995170"/>
                    <a:pt x="948216" y="1996440"/>
                    <a:pt x="949486" y="1997710"/>
                  </a:cubicBezTo>
                  <a:cubicBezTo>
                    <a:pt x="952026" y="2004060"/>
                    <a:pt x="958376" y="2004060"/>
                    <a:pt x="962186" y="2005330"/>
                  </a:cubicBezTo>
                  <a:cubicBezTo>
                    <a:pt x="965996" y="2006600"/>
                    <a:pt x="971076" y="2007870"/>
                    <a:pt x="973616" y="2007870"/>
                  </a:cubicBezTo>
                  <a:cubicBezTo>
                    <a:pt x="974886" y="2006600"/>
                    <a:pt x="977426" y="2005330"/>
                    <a:pt x="979966" y="2002790"/>
                  </a:cubicBezTo>
                  <a:cubicBezTo>
                    <a:pt x="974886" y="2002790"/>
                    <a:pt x="972346" y="2004060"/>
                    <a:pt x="969806" y="2004060"/>
                  </a:cubicBezTo>
                  <a:cubicBezTo>
                    <a:pt x="974886" y="1997710"/>
                    <a:pt x="979966" y="1996440"/>
                    <a:pt x="986316" y="2000250"/>
                  </a:cubicBezTo>
                  <a:cubicBezTo>
                    <a:pt x="993936" y="2006600"/>
                    <a:pt x="1000286" y="2006600"/>
                    <a:pt x="1009176" y="2000250"/>
                  </a:cubicBezTo>
                  <a:lnTo>
                    <a:pt x="1016796" y="1996440"/>
                  </a:lnTo>
                  <a:lnTo>
                    <a:pt x="1016796" y="1990090"/>
                  </a:lnTo>
                  <a:cubicBezTo>
                    <a:pt x="1020606" y="1991360"/>
                    <a:pt x="1024416" y="1993900"/>
                    <a:pt x="1026956" y="1993900"/>
                  </a:cubicBezTo>
                  <a:cubicBezTo>
                    <a:pt x="1034576" y="1990090"/>
                    <a:pt x="1042196" y="1986280"/>
                    <a:pt x="1048546" y="1981200"/>
                  </a:cubicBezTo>
                  <a:cubicBezTo>
                    <a:pt x="1056166" y="1976120"/>
                    <a:pt x="1062516" y="1969770"/>
                    <a:pt x="1068866" y="1964690"/>
                  </a:cubicBezTo>
                  <a:cubicBezTo>
                    <a:pt x="1070136" y="1964690"/>
                    <a:pt x="1070136" y="1963420"/>
                    <a:pt x="1071406" y="1963420"/>
                  </a:cubicBezTo>
                  <a:cubicBezTo>
                    <a:pt x="1080296" y="1960880"/>
                    <a:pt x="1087916" y="1959610"/>
                    <a:pt x="1096806" y="1957070"/>
                  </a:cubicBezTo>
                  <a:cubicBezTo>
                    <a:pt x="1101886" y="1955800"/>
                    <a:pt x="1105696" y="1953260"/>
                    <a:pt x="1110776" y="1951990"/>
                  </a:cubicBezTo>
                  <a:cubicBezTo>
                    <a:pt x="1114586" y="1950720"/>
                    <a:pt x="1117126" y="1950720"/>
                    <a:pt x="1120936" y="1949450"/>
                  </a:cubicBezTo>
                  <a:lnTo>
                    <a:pt x="1133636" y="1949450"/>
                  </a:lnTo>
                  <a:cubicBezTo>
                    <a:pt x="1136176" y="1949450"/>
                    <a:pt x="1139986" y="1949450"/>
                    <a:pt x="1142526" y="1948180"/>
                  </a:cubicBezTo>
                  <a:cubicBezTo>
                    <a:pt x="1143796" y="1945640"/>
                    <a:pt x="1146336" y="1941830"/>
                    <a:pt x="1147606" y="1941830"/>
                  </a:cubicBezTo>
                  <a:cubicBezTo>
                    <a:pt x="1151416" y="1941830"/>
                    <a:pt x="1153956" y="1944370"/>
                    <a:pt x="1157766" y="1945640"/>
                  </a:cubicBezTo>
                  <a:cubicBezTo>
                    <a:pt x="1159036" y="1945640"/>
                    <a:pt x="1159036" y="1946910"/>
                    <a:pt x="1159036" y="1948180"/>
                  </a:cubicBezTo>
                  <a:cubicBezTo>
                    <a:pt x="1164116" y="1953260"/>
                    <a:pt x="1167926" y="1959610"/>
                    <a:pt x="1173006" y="1964690"/>
                  </a:cubicBezTo>
                  <a:cubicBezTo>
                    <a:pt x="1179356" y="1971040"/>
                    <a:pt x="1185706" y="1971040"/>
                    <a:pt x="1189516" y="1967230"/>
                  </a:cubicBezTo>
                  <a:cubicBezTo>
                    <a:pt x="1195866" y="1962150"/>
                    <a:pt x="1200946" y="1958340"/>
                    <a:pt x="1209836" y="1960880"/>
                  </a:cubicBezTo>
                  <a:cubicBezTo>
                    <a:pt x="1211106" y="1960880"/>
                    <a:pt x="1213646" y="1962150"/>
                    <a:pt x="1214916" y="1960880"/>
                  </a:cubicBezTo>
                  <a:cubicBezTo>
                    <a:pt x="1221266" y="1958340"/>
                    <a:pt x="1228886" y="1955800"/>
                    <a:pt x="1235236" y="1951990"/>
                  </a:cubicBezTo>
                  <a:cubicBezTo>
                    <a:pt x="1239046" y="1950720"/>
                    <a:pt x="1244126" y="1950720"/>
                    <a:pt x="1245396" y="1948180"/>
                  </a:cubicBezTo>
                  <a:cubicBezTo>
                    <a:pt x="1249206" y="1940560"/>
                    <a:pt x="1255556" y="1936750"/>
                    <a:pt x="1261906" y="1931670"/>
                  </a:cubicBezTo>
                  <a:cubicBezTo>
                    <a:pt x="1265716" y="1927860"/>
                    <a:pt x="1269526" y="1922780"/>
                    <a:pt x="1273336" y="1921510"/>
                  </a:cubicBezTo>
                  <a:cubicBezTo>
                    <a:pt x="1282226" y="1918970"/>
                    <a:pt x="1288576" y="1911350"/>
                    <a:pt x="1296196" y="1906270"/>
                  </a:cubicBezTo>
                  <a:cubicBezTo>
                    <a:pt x="1302546" y="1902460"/>
                    <a:pt x="1306356" y="1894840"/>
                    <a:pt x="1312706" y="1893570"/>
                  </a:cubicBezTo>
                  <a:cubicBezTo>
                    <a:pt x="1322866" y="1891030"/>
                    <a:pt x="1330486" y="1884680"/>
                    <a:pt x="1339376" y="1878330"/>
                  </a:cubicBezTo>
                  <a:cubicBezTo>
                    <a:pt x="1344456" y="1874520"/>
                    <a:pt x="1350806" y="1871980"/>
                    <a:pt x="1357156" y="1873250"/>
                  </a:cubicBezTo>
                  <a:cubicBezTo>
                    <a:pt x="1360966" y="1874520"/>
                    <a:pt x="1366046" y="1873250"/>
                    <a:pt x="1368586" y="1871980"/>
                  </a:cubicBezTo>
                  <a:cubicBezTo>
                    <a:pt x="1373666" y="1869440"/>
                    <a:pt x="1378746" y="1865630"/>
                    <a:pt x="1383826" y="1863090"/>
                  </a:cubicBezTo>
                  <a:cubicBezTo>
                    <a:pt x="1387636" y="1860550"/>
                    <a:pt x="1391446" y="1858010"/>
                    <a:pt x="1395256" y="1858010"/>
                  </a:cubicBezTo>
                  <a:cubicBezTo>
                    <a:pt x="1407956" y="1856740"/>
                    <a:pt x="1418116" y="1854200"/>
                    <a:pt x="1424466" y="1841500"/>
                  </a:cubicBezTo>
                  <a:cubicBezTo>
                    <a:pt x="1427006" y="1836420"/>
                    <a:pt x="1439706" y="1830070"/>
                    <a:pt x="1444786" y="1832610"/>
                  </a:cubicBezTo>
                  <a:cubicBezTo>
                    <a:pt x="1453676" y="1836420"/>
                    <a:pt x="1460026" y="1833880"/>
                    <a:pt x="1465106" y="1826260"/>
                  </a:cubicBezTo>
                  <a:cubicBezTo>
                    <a:pt x="1468916" y="1822450"/>
                    <a:pt x="1473996" y="1823720"/>
                    <a:pt x="1477806" y="1826260"/>
                  </a:cubicBezTo>
                  <a:cubicBezTo>
                    <a:pt x="1480346" y="1828800"/>
                    <a:pt x="1482886" y="1830070"/>
                    <a:pt x="1485426" y="1830070"/>
                  </a:cubicBezTo>
                  <a:cubicBezTo>
                    <a:pt x="1494316" y="1831340"/>
                    <a:pt x="1504476" y="1830070"/>
                    <a:pt x="1513366" y="1831340"/>
                  </a:cubicBezTo>
                  <a:cubicBezTo>
                    <a:pt x="1520986" y="1832610"/>
                    <a:pt x="1528606" y="1830070"/>
                    <a:pt x="1533686" y="1824990"/>
                  </a:cubicBezTo>
                  <a:cubicBezTo>
                    <a:pt x="1538766" y="1819910"/>
                    <a:pt x="1542576" y="1819910"/>
                    <a:pt x="1550196" y="1822450"/>
                  </a:cubicBezTo>
                  <a:cubicBezTo>
                    <a:pt x="1556546" y="1824990"/>
                    <a:pt x="1561626" y="1831340"/>
                    <a:pt x="1570516" y="1830070"/>
                  </a:cubicBezTo>
                  <a:cubicBezTo>
                    <a:pt x="1578136" y="1828800"/>
                    <a:pt x="1587026" y="1832610"/>
                    <a:pt x="1595916" y="1828800"/>
                  </a:cubicBezTo>
                  <a:lnTo>
                    <a:pt x="1600996" y="1828800"/>
                  </a:lnTo>
                  <a:cubicBezTo>
                    <a:pt x="1608616" y="1831340"/>
                    <a:pt x="1616236" y="1832610"/>
                    <a:pt x="1622586" y="1838960"/>
                  </a:cubicBezTo>
                  <a:cubicBezTo>
                    <a:pt x="1630206" y="1845310"/>
                    <a:pt x="1631476" y="1798320"/>
                    <a:pt x="1639096" y="1803400"/>
                  </a:cubicBezTo>
                  <a:cubicBezTo>
                    <a:pt x="1650526" y="1811020"/>
                    <a:pt x="1647986" y="1803400"/>
                    <a:pt x="1659416" y="1809750"/>
                  </a:cubicBezTo>
                  <a:cubicBezTo>
                    <a:pt x="1668306" y="1813560"/>
                    <a:pt x="1664496" y="1799590"/>
                    <a:pt x="1674656" y="1802130"/>
                  </a:cubicBezTo>
                  <a:cubicBezTo>
                    <a:pt x="1675926" y="1802130"/>
                    <a:pt x="1691166" y="1812290"/>
                    <a:pt x="1691166" y="1811020"/>
                  </a:cubicBezTo>
                  <a:cubicBezTo>
                    <a:pt x="1697516" y="1807210"/>
                    <a:pt x="1703866" y="1769110"/>
                    <a:pt x="1710216" y="1770380"/>
                  </a:cubicBezTo>
                  <a:cubicBezTo>
                    <a:pt x="1722916" y="1774190"/>
                    <a:pt x="1734346" y="1771650"/>
                    <a:pt x="1745776" y="1766570"/>
                  </a:cubicBezTo>
                  <a:cubicBezTo>
                    <a:pt x="1752126" y="1764030"/>
                    <a:pt x="1762286" y="1755140"/>
                    <a:pt x="1767366" y="1758950"/>
                  </a:cubicBezTo>
                  <a:cubicBezTo>
                    <a:pt x="1776256" y="1765300"/>
                    <a:pt x="1785146" y="1767840"/>
                    <a:pt x="1795306" y="1769110"/>
                  </a:cubicBezTo>
                  <a:cubicBezTo>
                    <a:pt x="1796576" y="1769110"/>
                    <a:pt x="1797846" y="1770380"/>
                    <a:pt x="1799116" y="1771650"/>
                  </a:cubicBezTo>
                  <a:cubicBezTo>
                    <a:pt x="1802926" y="1776730"/>
                    <a:pt x="1820706" y="1762760"/>
                    <a:pt x="1824516" y="1767840"/>
                  </a:cubicBezTo>
                  <a:cubicBezTo>
                    <a:pt x="1829596" y="1775460"/>
                    <a:pt x="1834676" y="1783080"/>
                    <a:pt x="1839756" y="1789430"/>
                  </a:cubicBezTo>
                  <a:cubicBezTo>
                    <a:pt x="1842296" y="1791970"/>
                    <a:pt x="1846106" y="1793240"/>
                    <a:pt x="1847376" y="1795780"/>
                  </a:cubicBezTo>
                  <a:cubicBezTo>
                    <a:pt x="1848646" y="1802130"/>
                    <a:pt x="1851186" y="1804670"/>
                    <a:pt x="1857536" y="1804670"/>
                  </a:cubicBezTo>
                  <a:cubicBezTo>
                    <a:pt x="1861346" y="1804670"/>
                    <a:pt x="1865156" y="1805940"/>
                    <a:pt x="1867696" y="1808480"/>
                  </a:cubicBezTo>
                  <a:cubicBezTo>
                    <a:pt x="1874046" y="1812290"/>
                    <a:pt x="1879126" y="1816100"/>
                    <a:pt x="1884206" y="1819910"/>
                  </a:cubicBezTo>
                  <a:cubicBezTo>
                    <a:pt x="1890556" y="1823720"/>
                    <a:pt x="1896906" y="1827530"/>
                    <a:pt x="1899446" y="1833880"/>
                  </a:cubicBezTo>
                  <a:cubicBezTo>
                    <a:pt x="1900716" y="1836420"/>
                    <a:pt x="1901986" y="1837690"/>
                    <a:pt x="1903256" y="1838960"/>
                  </a:cubicBezTo>
                  <a:cubicBezTo>
                    <a:pt x="1908336" y="1844040"/>
                    <a:pt x="1913416" y="1847850"/>
                    <a:pt x="1918496" y="1852930"/>
                  </a:cubicBezTo>
                  <a:cubicBezTo>
                    <a:pt x="1926116" y="1859280"/>
                    <a:pt x="1932466" y="1866900"/>
                    <a:pt x="1940086" y="1873250"/>
                  </a:cubicBezTo>
                  <a:cubicBezTo>
                    <a:pt x="1942626" y="1874520"/>
                    <a:pt x="1945166" y="1877060"/>
                    <a:pt x="1947706" y="1878330"/>
                  </a:cubicBezTo>
                  <a:cubicBezTo>
                    <a:pt x="1952786" y="1880870"/>
                    <a:pt x="1957866" y="1883410"/>
                    <a:pt x="1961676" y="1887220"/>
                  </a:cubicBezTo>
                  <a:cubicBezTo>
                    <a:pt x="1965486" y="1891030"/>
                    <a:pt x="1983266" y="1868170"/>
                    <a:pt x="1985806" y="1873250"/>
                  </a:cubicBezTo>
                  <a:cubicBezTo>
                    <a:pt x="1985806" y="1874520"/>
                    <a:pt x="1987076" y="1874520"/>
                    <a:pt x="1988346" y="1874520"/>
                  </a:cubicBezTo>
                  <a:cubicBezTo>
                    <a:pt x="1995966" y="1880870"/>
                    <a:pt x="2003586" y="1878330"/>
                    <a:pt x="2011206" y="1875790"/>
                  </a:cubicBezTo>
                  <a:cubicBezTo>
                    <a:pt x="2013746" y="1874520"/>
                    <a:pt x="2016286" y="1873250"/>
                    <a:pt x="2017556" y="1874520"/>
                  </a:cubicBezTo>
                  <a:cubicBezTo>
                    <a:pt x="2026446" y="1878330"/>
                    <a:pt x="2032796" y="1887220"/>
                    <a:pt x="2044226" y="1888490"/>
                  </a:cubicBezTo>
                  <a:cubicBezTo>
                    <a:pt x="2044226" y="1888490"/>
                    <a:pt x="2045496" y="1888490"/>
                    <a:pt x="2045496" y="1889760"/>
                  </a:cubicBezTo>
                  <a:cubicBezTo>
                    <a:pt x="2048036" y="1897380"/>
                    <a:pt x="2055656" y="1897380"/>
                    <a:pt x="2062006" y="1898650"/>
                  </a:cubicBezTo>
                  <a:cubicBezTo>
                    <a:pt x="2065816" y="1898650"/>
                    <a:pt x="2069626" y="1899920"/>
                    <a:pt x="2072166" y="1901190"/>
                  </a:cubicBezTo>
                  <a:cubicBezTo>
                    <a:pt x="2079786" y="1905000"/>
                    <a:pt x="2087406" y="1910080"/>
                    <a:pt x="2096296" y="1912620"/>
                  </a:cubicBezTo>
                  <a:cubicBezTo>
                    <a:pt x="2107726" y="1916430"/>
                    <a:pt x="2119156" y="1918970"/>
                    <a:pt x="2128046" y="1925320"/>
                  </a:cubicBezTo>
                  <a:cubicBezTo>
                    <a:pt x="2129316" y="1925320"/>
                    <a:pt x="2130586" y="1925320"/>
                    <a:pt x="2130586" y="1926590"/>
                  </a:cubicBezTo>
                  <a:cubicBezTo>
                    <a:pt x="2134396" y="1929130"/>
                    <a:pt x="2140746" y="1930400"/>
                    <a:pt x="2143286" y="1934210"/>
                  </a:cubicBezTo>
                  <a:cubicBezTo>
                    <a:pt x="2147096" y="1941830"/>
                    <a:pt x="2157256" y="1940560"/>
                    <a:pt x="2162336" y="1946910"/>
                  </a:cubicBezTo>
                  <a:lnTo>
                    <a:pt x="2163606" y="1946910"/>
                  </a:lnTo>
                  <a:cubicBezTo>
                    <a:pt x="2168686" y="1946910"/>
                    <a:pt x="2173766" y="1948180"/>
                    <a:pt x="2180116" y="1948180"/>
                  </a:cubicBezTo>
                  <a:cubicBezTo>
                    <a:pt x="2182656" y="1946910"/>
                    <a:pt x="2186466" y="1944370"/>
                    <a:pt x="2189006" y="1944370"/>
                  </a:cubicBezTo>
                  <a:cubicBezTo>
                    <a:pt x="2200436" y="1948180"/>
                    <a:pt x="2211866" y="1948180"/>
                    <a:pt x="2219486" y="1938020"/>
                  </a:cubicBezTo>
                  <a:cubicBezTo>
                    <a:pt x="2220756" y="1936750"/>
                    <a:pt x="2223296" y="1936750"/>
                    <a:pt x="2225836" y="1936750"/>
                  </a:cubicBezTo>
                  <a:lnTo>
                    <a:pt x="2235996" y="1936750"/>
                  </a:lnTo>
                  <a:cubicBezTo>
                    <a:pt x="2247426" y="1934210"/>
                    <a:pt x="2257586" y="1931670"/>
                    <a:pt x="2269016" y="1930400"/>
                  </a:cubicBezTo>
                  <a:cubicBezTo>
                    <a:pt x="2274096" y="1929130"/>
                    <a:pt x="2280446" y="1931670"/>
                    <a:pt x="2285526" y="1932940"/>
                  </a:cubicBezTo>
                  <a:cubicBezTo>
                    <a:pt x="2290606" y="1934210"/>
                    <a:pt x="2295686" y="1934210"/>
                    <a:pt x="2300766" y="1934210"/>
                  </a:cubicBezTo>
                  <a:cubicBezTo>
                    <a:pt x="2307116" y="1934210"/>
                    <a:pt x="2312196" y="1931670"/>
                    <a:pt x="2318546" y="1931670"/>
                  </a:cubicBezTo>
                  <a:cubicBezTo>
                    <a:pt x="2323626" y="1930400"/>
                    <a:pt x="2329976" y="1930400"/>
                    <a:pt x="2335056" y="1929130"/>
                  </a:cubicBezTo>
                  <a:cubicBezTo>
                    <a:pt x="2346486" y="1926590"/>
                    <a:pt x="2356646" y="1924050"/>
                    <a:pt x="2368076" y="1922780"/>
                  </a:cubicBezTo>
                  <a:cubicBezTo>
                    <a:pt x="2375696" y="1879600"/>
                    <a:pt x="2374426" y="1828800"/>
                    <a:pt x="2374426" y="1776730"/>
                  </a:cubicBezTo>
                  <a:close/>
                </a:path>
              </a:pathLst>
            </a:custGeom>
            <a:blipFill>
              <a:blip r:embed="rId2"/>
              <a:stretch>
                <a:fillRect t="-53405" b="-24095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587751" y="5328054"/>
            <a:ext cx="7199267" cy="6098203"/>
            <a:chOff x="0" y="0"/>
            <a:chExt cx="2374900" cy="2011680"/>
          </a:xfrm>
        </p:grpSpPr>
        <p:sp>
          <p:nvSpPr>
            <p:cNvPr id="5" name="Freeform 5"/>
            <p:cNvSpPr/>
            <p:nvPr/>
          </p:nvSpPr>
          <p:spPr>
            <a:xfrm>
              <a:off x="-796" y="-1270"/>
              <a:ext cx="2374505" cy="2007870"/>
            </a:xfrm>
            <a:custGeom>
              <a:avLst/>
              <a:gdLst/>
              <a:ahLst/>
              <a:cxnLst/>
              <a:rect l="l" t="t" r="r" b="b"/>
              <a:pathLst>
                <a:path w="2374505" h="2007870">
                  <a:moveTo>
                    <a:pt x="2374426" y="1776730"/>
                  </a:moveTo>
                  <a:cubicBezTo>
                    <a:pt x="2373156" y="1275080"/>
                    <a:pt x="2357916" y="596900"/>
                    <a:pt x="2357916" y="96520"/>
                  </a:cubicBezTo>
                  <a:cubicBezTo>
                    <a:pt x="2357916" y="88900"/>
                    <a:pt x="2359186" y="81280"/>
                    <a:pt x="2359186" y="74930"/>
                  </a:cubicBezTo>
                  <a:cubicBezTo>
                    <a:pt x="2357916" y="73660"/>
                    <a:pt x="2356646" y="73660"/>
                    <a:pt x="2355376" y="72390"/>
                  </a:cubicBezTo>
                  <a:cubicBezTo>
                    <a:pt x="2355376" y="72390"/>
                    <a:pt x="2354106" y="73660"/>
                    <a:pt x="2354106" y="74930"/>
                  </a:cubicBezTo>
                  <a:cubicBezTo>
                    <a:pt x="2351566" y="81280"/>
                    <a:pt x="2346486" y="81280"/>
                    <a:pt x="2341406" y="81280"/>
                  </a:cubicBezTo>
                  <a:cubicBezTo>
                    <a:pt x="2335056" y="80010"/>
                    <a:pt x="2328706" y="73660"/>
                    <a:pt x="2321086" y="76200"/>
                  </a:cubicBezTo>
                  <a:cubicBezTo>
                    <a:pt x="2318546" y="77470"/>
                    <a:pt x="2313466" y="74930"/>
                    <a:pt x="2312196" y="72390"/>
                  </a:cubicBezTo>
                  <a:cubicBezTo>
                    <a:pt x="2308386" y="67310"/>
                    <a:pt x="2303306" y="67310"/>
                    <a:pt x="2298226" y="69850"/>
                  </a:cubicBezTo>
                  <a:cubicBezTo>
                    <a:pt x="2295686" y="71120"/>
                    <a:pt x="2293146" y="69850"/>
                    <a:pt x="2290606" y="69850"/>
                  </a:cubicBezTo>
                  <a:cubicBezTo>
                    <a:pt x="2286796" y="69850"/>
                    <a:pt x="2281716" y="68580"/>
                    <a:pt x="2277906" y="67310"/>
                  </a:cubicBezTo>
                  <a:cubicBezTo>
                    <a:pt x="2276636" y="67310"/>
                    <a:pt x="2274096" y="66040"/>
                    <a:pt x="2272826" y="66040"/>
                  </a:cubicBezTo>
                  <a:cubicBezTo>
                    <a:pt x="2269016" y="64770"/>
                    <a:pt x="2265206" y="60960"/>
                    <a:pt x="2261396" y="66040"/>
                  </a:cubicBezTo>
                  <a:cubicBezTo>
                    <a:pt x="2261396" y="66040"/>
                    <a:pt x="2258856" y="66040"/>
                    <a:pt x="2257586" y="64770"/>
                  </a:cubicBezTo>
                  <a:cubicBezTo>
                    <a:pt x="2256316" y="62230"/>
                    <a:pt x="2255046" y="58420"/>
                    <a:pt x="2253776" y="55880"/>
                  </a:cubicBezTo>
                  <a:cubicBezTo>
                    <a:pt x="2251236" y="52070"/>
                    <a:pt x="2251236" y="45720"/>
                    <a:pt x="2247426" y="43180"/>
                  </a:cubicBezTo>
                  <a:cubicBezTo>
                    <a:pt x="2244886" y="41910"/>
                    <a:pt x="2243616" y="40640"/>
                    <a:pt x="2242346" y="38100"/>
                  </a:cubicBezTo>
                  <a:cubicBezTo>
                    <a:pt x="2242346" y="36830"/>
                    <a:pt x="2239806" y="35560"/>
                    <a:pt x="2239806" y="34290"/>
                  </a:cubicBezTo>
                  <a:lnTo>
                    <a:pt x="2235996" y="30480"/>
                  </a:lnTo>
                  <a:cubicBezTo>
                    <a:pt x="2234726" y="27940"/>
                    <a:pt x="2233456" y="24130"/>
                    <a:pt x="2230916" y="22860"/>
                  </a:cubicBezTo>
                  <a:cubicBezTo>
                    <a:pt x="2225836" y="19050"/>
                    <a:pt x="2224566" y="13970"/>
                    <a:pt x="2227106" y="7620"/>
                  </a:cubicBezTo>
                  <a:cubicBezTo>
                    <a:pt x="2223296" y="6350"/>
                    <a:pt x="2220756" y="3810"/>
                    <a:pt x="2216946" y="3810"/>
                  </a:cubicBezTo>
                  <a:cubicBezTo>
                    <a:pt x="2201706" y="5080"/>
                    <a:pt x="2185196" y="7620"/>
                    <a:pt x="2169956" y="8890"/>
                  </a:cubicBezTo>
                  <a:cubicBezTo>
                    <a:pt x="2167416" y="8890"/>
                    <a:pt x="2163606" y="10160"/>
                    <a:pt x="2162336" y="11430"/>
                  </a:cubicBezTo>
                  <a:cubicBezTo>
                    <a:pt x="2152176" y="17780"/>
                    <a:pt x="2142016" y="12700"/>
                    <a:pt x="2131856" y="11430"/>
                  </a:cubicBezTo>
                  <a:cubicBezTo>
                    <a:pt x="2124236" y="11430"/>
                    <a:pt x="2116616" y="7620"/>
                    <a:pt x="2108996" y="6350"/>
                  </a:cubicBezTo>
                  <a:cubicBezTo>
                    <a:pt x="2100106" y="5080"/>
                    <a:pt x="2092486" y="6350"/>
                    <a:pt x="2083596" y="5080"/>
                  </a:cubicBezTo>
                  <a:cubicBezTo>
                    <a:pt x="2082326" y="5080"/>
                    <a:pt x="2081056" y="3810"/>
                    <a:pt x="2079786" y="2540"/>
                  </a:cubicBezTo>
                  <a:cubicBezTo>
                    <a:pt x="2077246" y="-1270"/>
                    <a:pt x="2072166" y="0"/>
                    <a:pt x="2069626" y="1270"/>
                  </a:cubicBezTo>
                  <a:cubicBezTo>
                    <a:pt x="2065816" y="3810"/>
                    <a:pt x="2064546" y="7620"/>
                    <a:pt x="2062006" y="11430"/>
                  </a:cubicBezTo>
                  <a:cubicBezTo>
                    <a:pt x="2055656" y="12700"/>
                    <a:pt x="2046766" y="13970"/>
                    <a:pt x="2040416" y="17780"/>
                  </a:cubicBezTo>
                  <a:cubicBezTo>
                    <a:pt x="2035336" y="20320"/>
                    <a:pt x="2032796" y="21590"/>
                    <a:pt x="2028986" y="19050"/>
                  </a:cubicBezTo>
                  <a:lnTo>
                    <a:pt x="2027716" y="20320"/>
                  </a:lnTo>
                  <a:cubicBezTo>
                    <a:pt x="2030256" y="22860"/>
                    <a:pt x="2031526" y="26670"/>
                    <a:pt x="2034066" y="29210"/>
                  </a:cubicBezTo>
                  <a:cubicBezTo>
                    <a:pt x="2030256" y="30480"/>
                    <a:pt x="2025176" y="33020"/>
                    <a:pt x="2022636" y="31750"/>
                  </a:cubicBezTo>
                  <a:cubicBezTo>
                    <a:pt x="2016286" y="30480"/>
                    <a:pt x="2013746" y="33020"/>
                    <a:pt x="2008666" y="35560"/>
                  </a:cubicBezTo>
                  <a:cubicBezTo>
                    <a:pt x="2003586" y="39370"/>
                    <a:pt x="1997236" y="41910"/>
                    <a:pt x="1992156" y="44450"/>
                  </a:cubicBezTo>
                  <a:cubicBezTo>
                    <a:pt x="1990886" y="44450"/>
                    <a:pt x="1989616" y="44450"/>
                    <a:pt x="1988346" y="43180"/>
                  </a:cubicBezTo>
                  <a:cubicBezTo>
                    <a:pt x="1987076" y="43180"/>
                    <a:pt x="1985806" y="41910"/>
                    <a:pt x="1985806" y="41910"/>
                  </a:cubicBezTo>
                  <a:cubicBezTo>
                    <a:pt x="1979456" y="44450"/>
                    <a:pt x="1973106" y="46990"/>
                    <a:pt x="1966756" y="44450"/>
                  </a:cubicBezTo>
                  <a:cubicBezTo>
                    <a:pt x="1965486" y="44450"/>
                    <a:pt x="1965486" y="45720"/>
                    <a:pt x="1964216" y="45720"/>
                  </a:cubicBezTo>
                  <a:cubicBezTo>
                    <a:pt x="1956596" y="48260"/>
                    <a:pt x="1951516" y="57150"/>
                    <a:pt x="1941356" y="57150"/>
                  </a:cubicBezTo>
                  <a:cubicBezTo>
                    <a:pt x="1933736" y="57150"/>
                    <a:pt x="1926116" y="63500"/>
                    <a:pt x="1918496" y="63500"/>
                  </a:cubicBezTo>
                  <a:cubicBezTo>
                    <a:pt x="1909606" y="64770"/>
                    <a:pt x="1901986" y="67310"/>
                    <a:pt x="1894366" y="71120"/>
                  </a:cubicBezTo>
                  <a:cubicBezTo>
                    <a:pt x="1891826" y="72390"/>
                    <a:pt x="1889286" y="72390"/>
                    <a:pt x="1888016" y="72390"/>
                  </a:cubicBezTo>
                  <a:cubicBezTo>
                    <a:pt x="1881666" y="69850"/>
                    <a:pt x="1877856" y="73660"/>
                    <a:pt x="1875316" y="77470"/>
                  </a:cubicBezTo>
                  <a:cubicBezTo>
                    <a:pt x="1868966" y="86360"/>
                    <a:pt x="1858806" y="88900"/>
                    <a:pt x="1849916" y="91440"/>
                  </a:cubicBezTo>
                  <a:cubicBezTo>
                    <a:pt x="1838486" y="93980"/>
                    <a:pt x="1827056" y="95250"/>
                    <a:pt x="1815626" y="96520"/>
                  </a:cubicBezTo>
                  <a:cubicBezTo>
                    <a:pt x="1814356" y="96520"/>
                    <a:pt x="1813086" y="100330"/>
                    <a:pt x="1810546" y="101600"/>
                  </a:cubicBezTo>
                  <a:cubicBezTo>
                    <a:pt x="1809276" y="101600"/>
                    <a:pt x="1808006" y="100330"/>
                    <a:pt x="1808006" y="100330"/>
                  </a:cubicBezTo>
                  <a:cubicBezTo>
                    <a:pt x="1801656" y="107950"/>
                    <a:pt x="1797846" y="119380"/>
                    <a:pt x="1785146" y="118110"/>
                  </a:cubicBezTo>
                  <a:lnTo>
                    <a:pt x="1783876" y="118110"/>
                  </a:lnTo>
                  <a:cubicBezTo>
                    <a:pt x="1773716" y="124460"/>
                    <a:pt x="1763556" y="121920"/>
                    <a:pt x="1754666" y="119380"/>
                  </a:cubicBezTo>
                  <a:cubicBezTo>
                    <a:pt x="1752126" y="119380"/>
                    <a:pt x="1748316" y="116840"/>
                    <a:pt x="1747046" y="114300"/>
                  </a:cubicBezTo>
                  <a:cubicBezTo>
                    <a:pt x="1743236" y="106680"/>
                    <a:pt x="1733076" y="104140"/>
                    <a:pt x="1725456" y="106680"/>
                  </a:cubicBezTo>
                  <a:cubicBezTo>
                    <a:pt x="1719106" y="109220"/>
                    <a:pt x="1712756" y="110490"/>
                    <a:pt x="1706406" y="113030"/>
                  </a:cubicBezTo>
                  <a:cubicBezTo>
                    <a:pt x="1696246" y="115570"/>
                    <a:pt x="1687356" y="116840"/>
                    <a:pt x="1677196" y="111760"/>
                  </a:cubicBezTo>
                  <a:cubicBezTo>
                    <a:pt x="1667036" y="106680"/>
                    <a:pt x="1659416" y="110490"/>
                    <a:pt x="1654336" y="121920"/>
                  </a:cubicBezTo>
                  <a:cubicBezTo>
                    <a:pt x="1650526" y="129540"/>
                    <a:pt x="1640366" y="130810"/>
                    <a:pt x="1634016" y="124460"/>
                  </a:cubicBezTo>
                  <a:cubicBezTo>
                    <a:pt x="1630206" y="120650"/>
                    <a:pt x="1627666" y="121920"/>
                    <a:pt x="1623856" y="124460"/>
                  </a:cubicBezTo>
                  <a:lnTo>
                    <a:pt x="1616236" y="132080"/>
                  </a:lnTo>
                  <a:cubicBezTo>
                    <a:pt x="1614966" y="133350"/>
                    <a:pt x="1612426" y="133350"/>
                    <a:pt x="1611156" y="133350"/>
                  </a:cubicBezTo>
                  <a:lnTo>
                    <a:pt x="1603536" y="133350"/>
                  </a:lnTo>
                  <a:cubicBezTo>
                    <a:pt x="1598456" y="133350"/>
                    <a:pt x="1593376" y="132080"/>
                    <a:pt x="1588296" y="130810"/>
                  </a:cubicBezTo>
                  <a:cubicBezTo>
                    <a:pt x="1581946" y="129540"/>
                    <a:pt x="1576866" y="125730"/>
                    <a:pt x="1570516" y="124460"/>
                  </a:cubicBezTo>
                  <a:cubicBezTo>
                    <a:pt x="1560356" y="123190"/>
                    <a:pt x="1557816" y="114300"/>
                    <a:pt x="1554006" y="107950"/>
                  </a:cubicBezTo>
                  <a:cubicBezTo>
                    <a:pt x="1551466" y="104140"/>
                    <a:pt x="1546386" y="99060"/>
                    <a:pt x="1541306" y="100330"/>
                  </a:cubicBezTo>
                  <a:cubicBezTo>
                    <a:pt x="1536226" y="102870"/>
                    <a:pt x="1531146" y="100330"/>
                    <a:pt x="1527336" y="99060"/>
                  </a:cubicBezTo>
                  <a:cubicBezTo>
                    <a:pt x="1526066" y="99060"/>
                    <a:pt x="1523526" y="97790"/>
                    <a:pt x="1522256" y="97790"/>
                  </a:cubicBezTo>
                  <a:cubicBezTo>
                    <a:pt x="1513366" y="95250"/>
                    <a:pt x="1507016" y="100330"/>
                    <a:pt x="1500666" y="106680"/>
                  </a:cubicBezTo>
                  <a:lnTo>
                    <a:pt x="1495586" y="111760"/>
                  </a:lnTo>
                  <a:cubicBezTo>
                    <a:pt x="1494316" y="113030"/>
                    <a:pt x="1494316" y="115570"/>
                    <a:pt x="1493046" y="116840"/>
                  </a:cubicBezTo>
                  <a:cubicBezTo>
                    <a:pt x="1485426" y="123190"/>
                    <a:pt x="1477806" y="120650"/>
                    <a:pt x="1468916" y="116840"/>
                  </a:cubicBezTo>
                  <a:cubicBezTo>
                    <a:pt x="1461296" y="113030"/>
                    <a:pt x="1452406" y="116840"/>
                    <a:pt x="1449866" y="124460"/>
                  </a:cubicBezTo>
                  <a:cubicBezTo>
                    <a:pt x="1448596" y="129540"/>
                    <a:pt x="1447326" y="133350"/>
                    <a:pt x="1440976" y="135890"/>
                  </a:cubicBezTo>
                  <a:cubicBezTo>
                    <a:pt x="1434626" y="139700"/>
                    <a:pt x="1427006" y="142240"/>
                    <a:pt x="1425736" y="151130"/>
                  </a:cubicBezTo>
                  <a:cubicBezTo>
                    <a:pt x="1425736" y="152400"/>
                    <a:pt x="1424466" y="153670"/>
                    <a:pt x="1423196" y="153670"/>
                  </a:cubicBezTo>
                  <a:cubicBezTo>
                    <a:pt x="1419386" y="154940"/>
                    <a:pt x="1416846" y="156210"/>
                    <a:pt x="1413036" y="157480"/>
                  </a:cubicBezTo>
                  <a:lnTo>
                    <a:pt x="1401606" y="157480"/>
                  </a:lnTo>
                  <a:cubicBezTo>
                    <a:pt x="1393986" y="156210"/>
                    <a:pt x="1386366" y="153670"/>
                    <a:pt x="1378746" y="152400"/>
                  </a:cubicBezTo>
                  <a:cubicBezTo>
                    <a:pt x="1369856" y="151130"/>
                    <a:pt x="1362236" y="156210"/>
                    <a:pt x="1353346" y="157480"/>
                  </a:cubicBezTo>
                  <a:lnTo>
                    <a:pt x="1352076" y="158750"/>
                  </a:lnTo>
                  <a:cubicBezTo>
                    <a:pt x="1349536" y="162560"/>
                    <a:pt x="1345726" y="161290"/>
                    <a:pt x="1343186" y="158750"/>
                  </a:cubicBezTo>
                  <a:cubicBezTo>
                    <a:pt x="1338106" y="153670"/>
                    <a:pt x="1329216" y="152400"/>
                    <a:pt x="1322866" y="154940"/>
                  </a:cubicBezTo>
                  <a:cubicBezTo>
                    <a:pt x="1315246" y="158750"/>
                    <a:pt x="1307626" y="161290"/>
                    <a:pt x="1300006" y="163830"/>
                  </a:cubicBezTo>
                  <a:cubicBezTo>
                    <a:pt x="1297466" y="163830"/>
                    <a:pt x="1294926" y="162560"/>
                    <a:pt x="1293656" y="162560"/>
                  </a:cubicBezTo>
                  <a:cubicBezTo>
                    <a:pt x="1291116" y="162560"/>
                    <a:pt x="1287306" y="161290"/>
                    <a:pt x="1286036" y="162560"/>
                  </a:cubicBezTo>
                  <a:cubicBezTo>
                    <a:pt x="1275876" y="170180"/>
                    <a:pt x="1265716" y="167640"/>
                    <a:pt x="1256826" y="162560"/>
                  </a:cubicBezTo>
                  <a:cubicBezTo>
                    <a:pt x="1251746" y="160020"/>
                    <a:pt x="1244126" y="157480"/>
                    <a:pt x="1241586" y="149860"/>
                  </a:cubicBezTo>
                  <a:cubicBezTo>
                    <a:pt x="1240316" y="144780"/>
                    <a:pt x="1235236" y="139700"/>
                    <a:pt x="1231426" y="135890"/>
                  </a:cubicBezTo>
                  <a:cubicBezTo>
                    <a:pt x="1225076" y="129540"/>
                    <a:pt x="1218726" y="120650"/>
                    <a:pt x="1207296" y="120650"/>
                  </a:cubicBezTo>
                  <a:cubicBezTo>
                    <a:pt x="1204756" y="120650"/>
                    <a:pt x="1202216" y="115570"/>
                    <a:pt x="1200946" y="116840"/>
                  </a:cubicBezTo>
                  <a:cubicBezTo>
                    <a:pt x="1195866" y="118110"/>
                    <a:pt x="1195866" y="115570"/>
                    <a:pt x="1193326" y="113030"/>
                  </a:cubicBezTo>
                  <a:cubicBezTo>
                    <a:pt x="1190786" y="110490"/>
                    <a:pt x="1186976" y="107950"/>
                    <a:pt x="1184436" y="104140"/>
                  </a:cubicBezTo>
                  <a:cubicBezTo>
                    <a:pt x="1180626" y="99060"/>
                    <a:pt x="1176816" y="92710"/>
                    <a:pt x="1173006" y="87630"/>
                  </a:cubicBezTo>
                  <a:cubicBezTo>
                    <a:pt x="1169196" y="82550"/>
                    <a:pt x="1166656" y="76200"/>
                    <a:pt x="1162846" y="71120"/>
                  </a:cubicBezTo>
                  <a:cubicBezTo>
                    <a:pt x="1161576" y="69850"/>
                    <a:pt x="1157766" y="68580"/>
                    <a:pt x="1156496" y="69850"/>
                  </a:cubicBezTo>
                  <a:lnTo>
                    <a:pt x="1141256" y="77470"/>
                  </a:lnTo>
                  <a:cubicBezTo>
                    <a:pt x="1138716" y="78740"/>
                    <a:pt x="1137446" y="81280"/>
                    <a:pt x="1136176" y="83820"/>
                  </a:cubicBezTo>
                  <a:lnTo>
                    <a:pt x="1134906" y="82550"/>
                  </a:lnTo>
                  <a:cubicBezTo>
                    <a:pt x="1136176" y="78740"/>
                    <a:pt x="1137446" y="74930"/>
                    <a:pt x="1138716" y="73660"/>
                  </a:cubicBezTo>
                  <a:lnTo>
                    <a:pt x="1123476" y="69850"/>
                  </a:lnTo>
                  <a:cubicBezTo>
                    <a:pt x="1119666" y="68580"/>
                    <a:pt x="1113316" y="68580"/>
                    <a:pt x="1110776" y="68580"/>
                  </a:cubicBezTo>
                  <a:lnTo>
                    <a:pt x="1090456" y="68580"/>
                  </a:lnTo>
                  <a:cubicBezTo>
                    <a:pt x="1082836" y="68580"/>
                    <a:pt x="1076486" y="67310"/>
                    <a:pt x="1068866" y="68580"/>
                  </a:cubicBezTo>
                  <a:cubicBezTo>
                    <a:pt x="1063786" y="69850"/>
                    <a:pt x="1059976" y="67310"/>
                    <a:pt x="1056166" y="64770"/>
                  </a:cubicBezTo>
                  <a:cubicBezTo>
                    <a:pt x="1046006" y="57150"/>
                    <a:pt x="1035846" y="48260"/>
                    <a:pt x="1021876" y="52070"/>
                  </a:cubicBezTo>
                  <a:cubicBezTo>
                    <a:pt x="1020606" y="52070"/>
                    <a:pt x="1018066" y="50800"/>
                    <a:pt x="1016796" y="49530"/>
                  </a:cubicBezTo>
                  <a:cubicBezTo>
                    <a:pt x="1012986" y="48260"/>
                    <a:pt x="1010446" y="45720"/>
                    <a:pt x="1005366" y="43180"/>
                  </a:cubicBezTo>
                  <a:cubicBezTo>
                    <a:pt x="1005366" y="46990"/>
                    <a:pt x="1005366" y="48260"/>
                    <a:pt x="1006636" y="50800"/>
                  </a:cubicBezTo>
                  <a:cubicBezTo>
                    <a:pt x="1004096" y="53340"/>
                    <a:pt x="1002826" y="52070"/>
                    <a:pt x="1001556" y="50800"/>
                  </a:cubicBezTo>
                  <a:cubicBezTo>
                    <a:pt x="1000286" y="52070"/>
                    <a:pt x="999016" y="54610"/>
                    <a:pt x="997746" y="54610"/>
                  </a:cubicBezTo>
                  <a:cubicBezTo>
                    <a:pt x="991396" y="57150"/>
                    <a:pt x="985046" y="58420"/>
                    <a:pt x="978696" y="60960"/>
                  </a:cubicBezTo>
                  <a:cubicBezTo>
                    <a:pt x="976156" y="62230"/>
                    <a:pt x="973616" y="63500"/>
                    <a:pt x="972346" y="64770"/>
                  </a:cubicBezTo>
                  <a:cubicBezTo>
                    <a:pt x="967266" y="68580"/>
                    <a:pt x="963456" y="74930"/>
                    <a:pt x="954566" y="73660"/>
                  </a:cubicBezTo>
                  <a:cubicBezTo>
                    <a:pt x="953296" y="73660"/>
                    <a:pt x="950756" y="76200"/>
                    <a:pt x="948216" y="76200"/>
                  </a:cubicBezTo>
                  <a:cubicBezTo>
                    <a:pt x="945676" y="77470"/>
                    <a:pt x="941866" y="77470"/>
                    <a:pt x="939326" y="78740"/>
                  </a:cubicBezTo>
                  <a:lnTo>
                    <a:pt x="936786" y="78740"/>
                  </a:lnTo>
                  <a:cubicBezTo>
                    <a:pt x="929166" y="81280"/>
                    <a:pt x="922816" y="83820"/>
                    <a:pt x="915196" y="85090"/>
                  </a:cubicBezTo>
                  <a:lnTo>
                    <a:pt x="910116" y="85090"/>
                  </a:lnTo>
                  <a:cubicBezTo>
                    <a:pt x="903766" y="85090"/>
                    <a:pt x="898686" y="83820"/>
                    <a:pt x="892336" y="83820"/>
                  </a:cubicBezTo>
                  <a:cubicBezTo>
                    <a:pt x="885986" y="83820"/>
                    <a:pt x="879636" y="86360"/>
                    <a:pt x="873286" y="86360"/>
                  </a:cubicBezTo>
                  <a:cubicBezTo>
                    <a:pt x="865666" y="86360"/>
                    <a:pt x="856776" y="86360"/>
                    <a:pt x="850426" y="81280"/>
                  </a:cubicBezTo>
                  <a:cubicBezTo>
                    <a:pt x="849156" y="80010"/>
                    <a:pt x="845346" y="80010"/>
                    <a:pt x="842806" y="81280"/>
                  </a:cubicBezTo>
                  <a:cubicBezTo>
                    <a:pt x="833916" y="82550"/>
                    <a:pt x="825026" y="83820"/>
                    <a:pt x="817406" y="86360"/>
                  </a:cubicBezTo>
                  <a:cubicBezTo>
                    <a:pt x="809786" y="88900"/>
                    <a:pt x="805976" y="86360"/>
                    <a:pt x="803436" y="80010"/>
                  </a:cubicBezTo>
                  <a:cubicBezTo>
                    <a:pt x="802166" y="77470"/>
                    <a:pt x="799626" y="74930"/>
                    <a:pt x="797086" y="72390"/>
                  </a:cubicBezTo>
                  <a:cubicBezTo>
                    <a:pt x="793276" y="69850"/>
                    <a:pt x="789466" y="66040"/>
                    <a:pt x="785656" y="66040"/>
                  </a:cubicBezTo>
                  <a:cubicBezTo>
                    <a:pt x="776766" y="66040"/>
                    <a:pt x="771686" y="60960"/>
                    <a:pt x="765336" y="57150"/>
                  </a:cubicBezTo>
                  <a:cubicBezTo>
                    <a:pt x="755176" y="50800"/>
                    <a:pt x="746286" y="43180"/>
                    <a:pt x="733586" y="44450"/>
                  </a:cubicBezTo>
                  <a:lnTo>
                    <a:pt x="733586" y="38100"/>
                  </a:lnTo>
                  <a:cubicBezTo>
                    <a:pt x="736126" y="38100"/>
                    <a:pt x="738666" y="38100"/>
                    <a:pt x="741206" y="36830"/>
                  </a:cubicBezTo>
                  <a:cubicBezTo>
                    <a:pt x="737396" y="34290"/>
                    <a:pt x="737396" y="30480"/>
                    <a:pt x="734856" y="27940"/>
                  </a:cubicBezTo>
                  <a:cubicBezTo>
                    <a:pt x="729776" y="24130"/>
                    <a:pt x="724696" y="22860"/>
                    <a:pt x="719616" y="20320"/>
                  </a:cubicBezTo>
                  <a:cubicBezTo>
                    <a:pt x="715806" y="19050"/>
                    <a:pt x="710726" y="19050"/>
                    <a:pt x="713266" y="25400"/>
                  </a:cubicBezTo>
                  <a:cubicBezTo>
                    <a:pt x="706916" y="26670"/>
                    <a:pt x="701836" y="26670"/>
                    <a:pt x="699296" y="29210"/>
                  </a:cubicBezTo>
                  <a:cubicBezTo>
                    <a:pt x="694216" y="33020"/>
                    <a:pt x="689136" y="30480"/>
                    <a:pt x="685326" y="27940"/>
                  </a:cubicBezTo>
                  <a:cubicBezTo>
                    <a:pt x="682786" y="26670"/>
                    <a:pt x="680246" y="25400"/>
                    <a:pt x="677706" y="26670"/>
                  </a:cubicBezTo>
                  <a:cubicBezTo>
                    <a:pt x="662466" y="34290"/>
                    <a:pt x="647226" y="30480"/>
                    <a:pt x="631986" y="30480"/>
                  </a:cubicBezTo>
                  <a:cubicBezTo>
                    <a:pt x="629446" y="30480"/>
                    <a:pt x="626906" y="29210"/>
                    <a:pt x="623096" y="29210"/>
                  </a:cubicBezTo>
                  <a:cubicBezTo>
                    <a:pt x="618016" y="27940"/>
                    <a:pt x="614206" y="25400"/>
                    <a:pt x="609126" y="24130"/>
                  </a:cubicBezTo>
                  <a:cubicBezTo>
                    <a:pt x="604046" y="22860"/>
                    <a:pt x="597696" y="21590"/>
                    <a:pt x="592616" y="20320"/>
                  </a:cubicBezTo>
                  <a:lnTo>
                    <a:pt x="588806" y="20320"/>
                  </a:lnTo>
                  <a:cubicBezTo>
                    <a:pt x="579916" y="20320"/>
                    <a:pt x="571026" y="21590"/>
                    <a:pt x="563406" y="21590"/>
                  </a:cubicBezTo>
                  <a:cubicBezTo>
                    <a:pt x="557056" y="21590"/>
                    <a:pt x="550706" y="19050"/>
                    <a:pt x="543086" y="17780"/>
                  </a:cubicBezTo>
                  <a:cubicBezTo>
                    <a:pt x="541816" y="7620"/>
                    <a:pt x="531656" y="10160"/>
                    <a:pt x="525306" y="5080"/>
                  </a:cubicBezTo>
                  <a:cubicBezTo>
                    <a:pt x="524036" y="3810"/>
                    <a:pt x="521496" y="5080"/>
                    <a:pt x="520226" y="5080"/>
                  </a:cubicBezTo>
                  <a:cubicBezTo>
                    <a:pt x="512606" y="3810"/>
                    <a:pt x="507526" y="7620"/>
                    <a:pt x="504986" y="13970"/>
                  </a:cubicBezTo>
                  <a:cubicBezTo>
                    <a:pt x="501176" y="20320"/>
                    <a:pt x="491016" y="22860"/>
                    <a:pt x="494826" y="33020"/>
                  </a:cubicBezTo>
                  <a:cubicBezTo>
                    <a:pt x="496096" y="34290"/>
                    <a:pt x="498636" y="35560"/>
                    <a:pt x="499906" y="38100"/>
                  </a:cubicBezTo>
                  <a:cubicBezTo>
                    <a:pt x="499906" y="41910"/>
                    <a:pt x="498636" y="44450"/>
                    <a:pt x="494826" y="43180"/>
                  </a:cubicBezTo>
                  <a:cubicBezTo>
                    <a:pt x="493556" y="43180"/>
                    <a:pt x="492286" y="45720"/>
                    <a:pt x="491016" y="46990"/>
                  </a:cubicBezTo>
                  <a:cubicBezTo>
                    <a:pt x="489746" y="48260"/>
                    <a:pt x="489746" y="50800"/>
                    <a:pt x="488476" y="50800"/>
                  </a:cubicBezTo>
                  <a:cubicBezTo>
                    <a:pt x="480856" y="53340"/>
                    <a:pt x="475776" y="59690"/>
                    <a:pt x="466886" y="58420"/>
                  </a:cubicBezTo>
                  <a:lnTo>
                    <a:pt x="464346" y="58420"/>
                  </a:lnTo>
                  <a:cubicBezTo>
                    <a:pt x="456726" y="64770"/>
                    <a:pt x="449106" y="63500"/>
                    <a:pt x="440216" y="62230"/>
                  </a:cubicBezTo>
                  <a:cubicBezTo>
                    <a:pt x="436406" y="60960"/>
                    <a:pt x="431326" y="62230"/>
                    <a:pt x="426246" y="62230"/>
                  </a:cubicBezTo>
                  <a:cubicBezTo>
                    <a:pt x="422436" y="62230"/>
                    <a:pt x="418626" y="62230"/>
                    <a:pt x="414816" y="59690"/>
                  </a:cubicBezTo>
                  <a:cubicBezTo>
                    <a:pt x="409736" y="57150"/>
                    <a:pt x="404656" y="53340"/>
                    <a:pt x="399576" y="50800"/>
                  </a:cubicBezTo>
                  <a:cubicBezTo>
                    <a:pt x="394496" y="48260"/>
                    <a:pt x="388146" y="48260"/>
                    <a:pt x="388146" y="39370"/>
                  </a:cubicBezTo>
                  <a:cubicBezTo>
                    <a:pt x="388146" y="38100"/>
                    <a:pt x="385606" y="36830"/>
                    <a:pt x="385606" y="35560"/>
                  </a:cubicBezTo>
                  <a:cubicBezTo>
                    <a:pt x="376716" y="43180"/>
                    <a:pt x="369096" y="49530"/>
                    <a:pt x="361476" y="55880"/>
                  </a:cubicBezTo>
                  <a:cubicBezTo>
                    <a:pt x="357666" y="59690"/>
                    <a:pt x="352586" y="64770"/>
                    <a:pt x="355126" y="71120"/>
                  </a:cubicBezTo>
                  <a:cubicBezTo>
                    <a:pt x="355126" y="72390"/>
                    <a:pt x="353856" y="73660"/>
                    <a:pt x="353856" y="74930"/>
                  </a:cubicBezTo>
                  <a:cubicBezTo>
                    <a:pt x="352586" y="77470"/>
                    <a:pt x="351316" y="80010"/>
                    <a:pt x="348776" y="81280"/>
                  </a:cubicBezTo>
                  <a:cubicBezTo>
                    <a:pt x="346236" y="85090"/>
                    <a:pt x="343696" y="88900"/>
                    <a:pt x="341156" y="93980"/>
                  </a:cubicBezTo>
                  <a:lnTo>
                    <a:pt x="333536" y="101600"/>
                  </a:lnTo>
                  <a:cubicBezTo>
                    <a:pt x="330996" y="105410"/>
                    <a:pt x="328456" y="109220"/>
                    <a:pt x="324646" y="111760"/>
                  </a:cubicBezTo>
                  <a:cubicBezTo>
                    <a:pt x="315756" y="119380"/>
                    <a:pt x="306866" y="127000"/>
                    <a:pt x="296706" y="134620"/>
                  </a:cubicBezTo>
                  <a:cubicBezTo>
                    <a:pt x="291626" y="139700"/>
                    <a:pt x="285276" y="143510"/>
                    <a:pt x="280196" y="148590"/>
                  </a:cubicBezTo>
                  <a:cubicBezTo>
                    <a:pt x="271306" y="156210"/>
                    <a:pt x="261146" y="162560"/>
                    <a:pt x="256066" y="173990"/>
                  </a:cubicBezTo>
                  <a:cubicBezTo>
                    <a:pt x="256066" y="175260"/>
                    <a:pt x="253526" y="176530"/>
                    <a:pt x="252256" y="177800"/>
                  </a:cubicBezTo>
                  <a:cubicBezTo>
                    <a:pt x="245906" y="182880"/>
                    <a:pt x="235746" y="182880"/>
                    <a:pt x="235746" y="193040"/>
                  </a:cubicBezTo>
                  <a:cubicBezTo>
                    <a:pt x="225586" y="193040"/>
                    <a:pt x="220506" y="200660"/>
                    <a:pt x="215426" y="207010"/>
                  </a:cubicBezTo>
                  <a:cubicBezTo>
                    <a:pt x="211616" y="212090"/>
                    <a:pt x="207806" y="218440"/>
                    <a:pt x="202726" y="222250"/>
                  </a:cubicBezTo>
                  <a:cubicBezTo>
                    <a:pt x="197646" y="224790"/>
                    <a:pt x="191296" y="223520"/>
                    <a:pt x="184946" y="223520"/>
                  </a:cubicBezTo>
                  <a:cubicBezTo>
                    <a:pt x="182406" y="223520"/>
                    <a:pt x="179866" y="223520"/>
                    <a:pt x="179866" y="224790"/>
                  </a:cubicBezTo>
                  <a:cubicBezTo>
                    <a:pt x="174786" y="229870"/>
                    <a:pt x="168436" y="233680"/>
                    <a:pt x="164626" y="240030"/>
                  </a:cubicBezTo>
                  <a:cubicBezTo>
                    <a:pt x="160816" y="246380"/>
                    <a:pt x="157006" y="250190"/>
                    <a:pt x="150656" y="251460"/>
                  </a:cubicBezTo>
                  <a:cubicBezTo>
                    <a:pt x="144306" y="252730"/>
                    <a:pt x="137956" y="259080"/>
                    <a:pt x="129066" y="255270"/>
                  </a:cubicBezTo>
                  <a:cubicBezTo>
                    <a:pt x="121446" y="252730"/>
                    <a:pt x="112556" y="255270"/>
                    <a:pt x="107476" y="250190"/>
                  </a:cubicBezTo>
                  <a:cubicBezTo>
                    <a:pt x="97316" y="251460"/>
                    <a:pt x="89696" y="254000"/>
                    <a:pt x="80806" y="255270"/>
                  </a:cubicBezTo>
                  <a:cubicBezTo>
                    <a:pt x="70646" y="257810"/>
                    <a:pt x="59216" y="256540"/>
                    <a:pt x="50326" y="264160"/>
                  </a:cubicBezTo>
                  <a:cubicBezTo>
                    <a:pt x="42706" y="270510"/>
                    <a:pt x="36356" y="276860"/>
                    <a:pt x="24926" y="275590"/>
                  </a:cubicBezTo>
                  <a:cubicBezTo>
                    <a:pt x="26196" y="283210"/>
                    <a:pt x="27466" y="289560"/>
                    <a:pt x="28736" y="297180"/>
                  </a:cubicBezTo>
                  <a:cubicBezTo>
                    <a:pt x="31276" y="317500"/>
                    <a:pt x="33816" y="337820"/>
                    <a:pt x="35086" y="358140"/>
                  </a:cubicBezTo>
                  <a:cubicBezTo>
                    <a:pt x="38896" y="383540"/>
                    <a:pt x="40166" y="407670"/>
                    <a:pt x="37626" y="431800"/>
                  </a:cubicBezTo>
                  <a:cubicBezTo>
                    <a:pt x="35086" y="466090"/>
                    <a:pt x="23656" y="1639570"/>
                    <a:pt x="12226" y="1671320"/>
                  </a:cubicBezTo>
                  <a:lnTo>
                    <a:pt x="796" y="1697990"/>
                  </a:lnTo>
                  <a:cubicBezTo>
                    <a:pt x="-1744" y="1704340"/>
                    <a:pt x="2066" y="1708150"/>
                    <a:pt x="8416" y="1709420"/>
                  </a:cubicBezTo>
                  <a:cubicBezTo>
                    <a:pt x="16036" y="1710690"/>
                    <a:pt x="18576" y="1715770"/>
                    <a:pt x="21116" y="1722120"/>
                  </a:cubicBezTo>
                  <a:cubicBezTo>
                    <a:pt x="23656" y="1732280"/>
                    <a:pt x="19846" y="1742440"/>
                    <a:pt x="24926" y="1752600"/>
                  </a:cubicBezTo>
                  <a:cubicBezTo>
                    <a:pt x="27466" y="1757680"/>
                    <a:pt x="24926" y="1766570"/>
                    <a:pt x="23656" y="1774190"/>
                  </a:cubicBezTo>
                  <a:cubicBezTo>
                    <a:pt x="22386" y="1784350"/>
                    <a:pt x="24926" y="1794510"/>
                    <a:pt x="28736" y="1803400"/>
                  </a:cubicBezTo>
                  <a:cubicBezTo>
                    <a:pt x="37626" y="1818640"/>
                    <a:pt x="38896" y="1836420"/>
                    <a:pt x="38896" y="1852930"/>
                  </a:cubicBezTo>
                  <a:cubicBezTo>
                    <a:pt x="38896" y="1856740"/>
                    <a:pt x="40166" y="1860550"/>
                    <a:pt x="41436" y="1863090"/>
                  </a:cubicBezTo>
                  <a:cubicBezTo>
                    <a:pt x="43976" y="1865630"/>
                    <a:pt x="49056" y="1868170"/>
                    <a:pt x="54136" y="1869440"/>
                  </a:cubicBezTo>
                  <a:lnTo>
                    <a:pt x="84616" y="1884680"/>
                  </a:lnTo>
                  <a:cubicBezTo>
                    <a:pt x="98586" y="1892300"/>
                    <a:pt x="110016" y="1891030"/>
                    <a:pt x="122716" y="1882140"/>
                  </a:cubicBezTo>
                  <a:cubicBezTo>
                    <a:pt x="123986" y="1880870"/>
                    <a:pt x="127796" y="1879600"/>
                    <a:pt x="129066" y="1879600"/>
                  </a:cubicBezTo>
                  <a:cubicBezTo>
                    <a:pt x="137956" y="1880870"/>
                    <a:pt x="146846" y="1880870"/>
                    <a:pt x="154466" y="1888490"/>
                  </a:cubicBezTo>
                  <a:cubicBezTo>
                    <a:pt x="163356" y="1896110"/>
                    <a:pt x="176056" y="1901190"/>
                    <a:pt x="186216" y="1907540"/>
                  </a:cubicBezTo>
                  <a:cubicBezTo>
                    <a:pt x="192566" y="1911350"/>
                    <a:pt x="200186" y="1916430"/>
                    <a:pt x="203996" y="1921510"/>
                  </a:cubicBezTo>
                  <a:cubicBezTo>
                    <a:pt x="206536" y="1924050"/>
                    <a:pt x="209076" y="1926590"/>
                    <a:pt x="211616" y="1927860"/>
                  </a:cubicBezTo>
                  <a:cubicBezTo>
                    <a:pt x="225586" y="1932940"/>
                    <a:pt x="233206" y="1945640"/>
                    <a:pt x="242096" y="1955800"/>
                  </a:cubicBezTo>
                  <a:cubicBezTo>
                    <a:pt x="249716" y="1964690"/>
                    <a:pt x="259876" y="1969770"/>
                    <a:pt x="271306" y="1971040"/>
                  </a:cubicBezTo>
                  <a:cubicBezTo>
                    <a:pt x="284006" y="1973580"/>
                    <a:pt x="296706" y="1974850"/>
                    <a:pt x="309406" y="1977390"/>
                  </a:cubicBezTo>
                  <a:cubicBezTo>
                    <a:pt x="314486" y="1978660"/>
                    <a:pt x="320836" y="1979930"/>
                    <a:pt x="325916" y="1982470"/>
                  </a:cubicBezTo>
                  <a:cubicBezTo>
                    <a:pt x="332266" y="1985010"/>
                    <a:pt x="338616" y="1985010"/>
                    <a:pt x="343696" y="1988820"/>
                  </a:cubicBezTo>
                  <a:cubicBezTo>
                    <a:pt x="351316" y="1995170"/>
                    <a:pt x="358936" y="1998980"/>
                    <a:pt x="369096" y="1996440"/>
                  </a:cubicBezTo>
                  <a:cubicBezTo>
                    <a:pt x="372906" y="1995170"/>
                    <a:pt x="377986" y="1997710"/>
                    <a:pt x="381796" y="1998980"/>
                  </a:cubicBezTo>
                  <a:cubicBezTo>
                    <a:pt x="383066" y="1998980"/>
                    <a:pt x="384336" y="2000250"/>
                    <a:pt x="385606" y="2000250"/>
                  </a:cubicBezTo>
                  <a:cubicBezTo>
                    <a:pt x="399576" y="2001520"/>
                    <a:pt x="412276" y="1998980"/>
                    <a:pt x="424976" y="1996440"/>
                  </a:cubicBezTo>
                  <a:cubicBezTo>
                    <a:pt x="430056" y="1995170"/>
                    <a:pt x="435136" y="1993900"/>
                    <a:pt x="440216" y="1991360"/>
                  </a:cubicBezTo>
                  <a:cubicBezTo>
                    <a:pt x="454186" y="1985010"/>
                    <a:pt x="468156" y="1978660"/>
                    <a:pt x="480856" y="1971040"/>
                  </a:cubicBezTo>
                  <a:cubicBezTo>
                    <a:pt x="489746" y="1965960"/>
                    <a:pt x="498636" y="1960880"/>
                    <a:pt x="508796" y="1965960"/>
                  </a:cubicBezTo>
                  <a:lnTo>
                    <a:pt x="513876" y="1965960"/>
                  </a:lnTo>
                  <a:cubicBezTo>
                    <a:pt x="522766" y="1965960"/>
                    <a:pt x="531656" y="1964690"/>
                    <a:pt x="539276" y="1963420"/>
                  </a:cubicBezTo>
                  <a:cubicBezTo>
                    <a:pt x="540546" y="1963420"/>
                    <a:pt x="543086" y="1963420"/>
                    <a:pt x="543086" y="1962150"/>
                  </a:cubicBezTo>
                  <a:cubicBezTo>
                    <a:pt x="546896" y="1957070"/>
                    <a:pt x="553246" y="1957070"/>
                    <a:pt x="559596" y="1955800"/>
                  </a:cubicBezTo>
                  <a:cubicBezTo>
                    <a:pt x="569756" y="1954530"/>
                    <a:pt x="579916" y="1954530"/>
                    <a:pt x="587536" y="1948180"/>
                  </a:cubicBezTo>
                  <a:cubicBezTo>
                    <a:pt x="595156" y="1943100"/>
                    <a:pt x="602776" y="1941830"/>
                    <a:pt x="611666" y="1940560"/>
                  </a:cubicBezTo>
                  <a:cubicBezTo>
                    <a:pt x="612936" y="1940560"/>
                    <a:pt x="615476" y="1939290"/>
                    <a:pt x="616746" y="1939290"/>
                  </a:cubicBezTo>
                  <a:cubicBezTo>
                    <a:pt x="623096" y="1938020"/>
                    <a:pt x="629446" y="1934210"/>
                    <a:pt x="634526" y="1935480"/>
                  </a:cubicBezTo>
                  <a:cubicBezTo>
                    <a:pt x="645956" y="1938020"/>
                    <a:pt x="651036" y="1934210"/>
                    <a:pt x="658656" y="1924050"/>
                  </a:cubicBezTo>
                  <a:cubicBezTo>
                    <a:pt x="659926" y="1921510"/>
                    <a:pt x="663736" y="1920240"/>
                    <a:pt x="666276" y="1918970"/>
                  </a:cubicBezTo>
                  <a:cubicBezTo>
                    <a:pt x="672626" y="1917700"/>
                    <a:pt x="678976" y="1918970"/>
                    <a:pt x="685326" y="1917700"/>
                  </a:cubicBezTo>
                  <a:cubicBezTo>
                    <a:pt x="689136" y="1917700"/>
                    <a:pt x="692946" y="1913890"/>
                    <a:pt x="695486" y="1913890"/>
                  </a:cubicBezTo>
                  <a:cubicBezTo>
                    <a:pt x="705646" y="1915160"/>
                    <a:pt x="717076" y="1911350"/>
                    <a:pt x="725966" y="1917700"/>
                  </a:cubicBezTo>
                  <a:cubicBezTo>
                    <a:pt x="727236" y="1918970"/>
                    <a:pt x="729776" y="1918970"/>
                    <a:pt x="732316" y="1918970"/>
                  </a:cubicBezTo>
                  <a:cubicBezTo>
                    <a:pt x="748826" y="1920240"/>
                    <a:pt x="762796" y="1925320"/>
                    <a:pt x="774226" y="1935480"/>
                  </a:cubicBezTo>
                  <a:cubicBezTo>
                    <a:pt x="778036" y="1939290"/>
                    <a:pt x="783116" y="1941830"/>
                    <a:pt x="786926" y="1944370"/>
                  </a:cubicBezTo>
                  <a:cubicBezTo>
                    <a:pt x="790736" y="1946910"/>
                    <a:pt x="795816" y="1946910"/>
                    <a:pt x="799626" y="1948180"/>
                  </a:cubicBezTo>
                  <a:cubicBezTo>
                    <a:pt x="803436" y="1949450"/>
                    <a:pt x="805976" y="1950720"/>
                    <a:pt x="809786" y="1950720"/>
                  </a:cubicBezTo>
                  <a:cubicBezTo>
                    <a:pt x="816136" y="1950720"/>
                    <a:pt x="821216" y="1953260"/>
                    <a:pt x="825026" y="1958340"/>
                  </a:cubicBezTo>
                  <a:cubicBezTo>
                    <a:pt x="826296" y="1959610"/>
                    <a:pt x="827566" y="1960880"/>
                    <a:pt x="828836" y="1963420"/>
                  </a:cubicBezTo>
                  <a:cubicBezTo>
                    <a:pt x="827566" y="1967230"/>
                    <a:pt x="835186" y="1977390"/>
                    <a:pt x="840266" y="1977390"/>
                  </a:cubicBezTo>
                  <a:cubicBezTo>
                    <a:pt x="849156" y="1977390"/>
                    <a:pt x="858046" y="1979930"/>
                    <a:pt x="865666" y="1986280"/>
                  </a:cubicBezTo>
                  <a:cubicBezTo>
                    <a:pt x="866936" y="1987550"/>
                    <a:pt x="869476" y="1987550"/>
                    <a:pt x="872016" y="1986280"/>
                  </a:cubicBezTo>
                  <a:cubicBezTo>
                    <a:pt x="875826" y="1985010"/>
                    <a:pt x="878366" y="1985010"/>
                    <a:pt x="880906" y="1988820"/>
                  </a:cubicBezTo>
                  <a:cubicBezTo>
                    <a:pt x="882176" y="1990090"/>
                    <a:pt x="887256" y="1990090"/>
                    <a:pt x="889796" y="1990090"/>
                  </a:cubicBezTo>
                  <a:cubicBezTo>
                    <a:pt x="896146" y="1990090"/>
                    <a:pt x="903766" y="1988820"/>
                    <a:pt x="910116" y="1990090"/>
                  </a:cubicBezTo>
                  <a:cubicBezTo>
                    <a:pt x="921546" y="1991360"/>
                    <a:pt x="931706" y="1992630"/>
                    <a:pt x="943136" y="1995170"/>
                  </a:cubicBezTo>
                  <a:cubicBezTo>
                    <a:pt x="945676" y="1995170"/>
                    <a:pt x="948216" y="1996440"/>
                    <a:pt x="949486" y="1997710"/>
                  </a:cubicBezTo>
                  <a:cubicBezTo>
                    <a:pt x="952026" y="2004060"/>
                    <a:pt x="958376" y="2004060"/>
                    <a:pt x="962186" y="2005330"/>
                  </a:cubicBezTo>
                  <a:cubicBezTo>
                    <a:pt x="965996" y="2006600"/>
                    <a:pt x="971076" y="2007870"/>
                    <a:pt x="973616" y="2007870"/>
                  </a:cubicBezTo>
                  <a:cubicBezTo>
                    <a:pt x="974886" y="2006600"/>
                    <a:pt x="977426" y="2005330"/>
                    <a:pt x="979966" y="2002790"/>
                  </a:cubicBezTo>
                  <a:cubicBezTo>
                    <a:pt x="974886" y="2002790"/>
                    <a:pt x="972346" y="2004060"/>
                    <a:pt x="969806" y="2004060"/>
                  </a:cubicBezTo>
                  <a:cubicBezTo>
                    <a:pt x="974886" y="1997710"/>
                    <a:pt x="979966" y="1996440"/>
                    <a:pt x="986316" y="2000250"/>
                  </a:cubicBezTo>
                  <a:cubicBezTo>
                    <a:pt x="993936" y="2006600"/>
                    <a:pt x="1000286" y="2006600"/>
                    <a:pt x="1009176" y="2000250"/>
                  </a:cubicBezTo>
                  <a:lnTo>
                    <a:pt x="1016796" y="1996440"/>
                  </a:lnTo>
                  <a:lnTo>
                    <a:pt x="1016796" y="1990090"/>
                  </a:lnTo>
                  <a:cubicBezTo>
                    <a:pt x="1020606" y="1991360"/>
                    <a:pt x="1024416" y="1993900"/>
                    <a:pt x="1026956" y="1993900"/>
                  </a:cubicBezTo>
                  <a:cubicBezTo>
                    <a:pt x="1034576" y="1990090"/>
                    <a:pt x="1042196" y="1986280"/>
                    <a:pt x="1048546" y="1981200"/>
                  </a:cubicBezTo>
                  <a:cubicBezTo>
                    <a:pt x="1056166" y="1976120"/>
                    <a:pt x="1062516" y="1969770"/>
                    <a:pt x="1068866" y="1964690"/>
                  </a:cubicBezTo>
                  <a:cubicBezTo>
                    <a:pt x="1070136" y="1964690"/>
                    <a:pt x="1070136" y="1963420"/>
                    <a:pt x="1071406" y="1963420"/>
                  </a:cubicBezTo>
                  <a:cubicBezTo>
                    <a:pt x="1080296" y="1960880"/>
                    <a:pt x="1087916" y="1959610"/>
                    <a:pt x="1096806" y="1957070"/>
                  </a:cubicBezTo>
                  <a:cubicBezTo>
                    <a:pt x="1101886" y="1955800"/>
                    <a:pt x="1105696" y="1953260"/>
                    <a:pt x="1110776" y="1951990"/>
                  </a:cubicBezTo>
                  <a:cubicBezTo>
                    <a:pt x="1114586" y="1950720"/>
                    <a:pt x="1117126" y="1950720"/>
                    <a:pt x="1120936" y="1949450"/>
                  </a:cubicBezTo>
                  <a:lnTo>
                    <a:pt x="1133636" y="1949450"/>
                  </a:lnTo>
                  <a:cubicBezTo>
                    <a:pt x="1136176" y="1949450"/>
                    <a:pt x="1139986" y="1949450"/>
                    <a:pt x="1142526" y="1948180"/>
                  </a:cubicBezTo>
                  <a:cubicBezTo>
                    <a:pt x="1143796" y="1945640"/>
                    <a:pt x="1146336" y="1941830"/>
                    <a:pt x="1147606" y="1941830"/>
                  </a:cubicBezTo>
                  <a:cubicBezTo>
                    <a:pt x="1151416" y="1941830"/>
                    <a:pt x="1153956" y="1944370"/>
                    <a:pt x="1157766" y="1945640"/>
                  </a:cubicBezTo>
                  <a:cubicBezTo>
                    <a:pt x="1159036" y="1945640"/>
                    <a:pt x="1159036" y="1946910"/>
                    <a:pt x="1159036" y="1948180"/>
                  </a:cubicBezTo>
                  <a:cubicBezTo>
                    <a:pt x="1164116" y="1953260"/>
                    <a:pt x="1167926" y="1959610"/>
                    <a:pt x="1173006" y="1964690"/>
                  </a:cubicBezTo>
                  <a:cubicBezTo>
                    <a:pt x="1179356" y="1971040"/>
                    <a:pt x="1185706" y="1971040"/>
                    <a:pt x="1189516" y="1967230"/>
                  </a:cubicBezTo>
                  <a:cubicBezTo>
                    <a:pt x="1195866" y="1962150"/>
                    <a:pt x="1200946" y="1958340"/>
                    <a:pt x="1209836" y="1960880"/>
                  </a:cubicBezTo>
                  <a:cubicBezTo>
                    <a:pt x="1211106" y="1960880"/>
                    <a:pt x="1213646" y="1962150"/>
                    <a:pt x="1214916" y="1960880"/>
                  </a:cubicBezTo>
                  <a:cubicBezTo>
                    <a:pt x="1221266" y="1958340"/>
                    <a:pt x="1228886" y="1955800"/>
                    <a:pt x="1235236" y="1951990"/>
                  </a:cubicBezTo>
                  <a:cubicBezTo>
                    <a:pt x="1239046" y="1950720"/>
                    <a:pt x="1244126" y="1950720"/>
                    <a:pt x="1245396" y="1948180"/>
                  </a:cubicBezTo>
                  <a:cubicBezTo>
                    <a:pt x="1249206" y="1940560"/>
                    <a:pt x="1255556" y="1936750"/>
                    <a:pt x="1261906" y="1931670"/>
                  </a:cubicBezTo>
                  <a:cubicBezTo>
                    <a:pt x="1265716" y="1927860"/>
                    <a:pt x="1269526" y="1922780"/>
                    <a:pt x="1273336" y="1921510"/>
                  </a:cubicBezTo>
                  <a:cubicBezTo>
                    <a:pt x="1282226" y="1918970"/>
                    <a:pt x="1288576" y="1911350"/>
                    <a:pt x="1296196" y="1906270"/>
                  </a:cubicBezTo>
                  <a:cubicBezTo>
                    <a:pt x="1302546" y="1902460"/>
                    <a:pt x="1306356" y="1894840"/>
                    <a:pt x="1312706" y="1893570"/>
                  </a:cubicBezTo>
                  <a:cubicBezTo>
                    <a:pt x="1322866" y="1891030"/>
                    <a:pt x="1330486" y="1884680"/>
                    <a:pt x="1339376" y="1878330"/>
                  </a:cubicBezTo>
                  <a:cubicBezTo>
                    <a:pt x="1344456" y="1874520"/>
                    <a:pt x="1350806" y="1871980"/>
                    <a:pt x="1357156" y="1873250"/>
                  </a:cubicBezTo>
                  <a:cubicBezTo>
                    <a:pt x="1360966" y="1874520"/>
                    <a:pt x="1366046" y="1873250"/>
                    <a:pt x="1368586" y="1871980"/>
                  </a:cubicBezTo>
                  <a:cubicBezTo>
                    <a:pt x="1373666" y="1869440"/>
                    <a:pt x="1378746" y="1865630"/>
                    <a:pt x="1383826" y="1863090"/>
                  </a:cubicBezTo>
                  <a:cubicBezTo>
                    <a:pt x="1387636" y="1860550"/>
                    <a:pt x="1391446" y="1858010"/>
                    <a:pt x="1395256" y="1858010"/>
                  </a:cubicBezTo>
                  <a:cubicBezTo>
                    <a:pt x="1407956" y="1856740"/>
                    <a:pt x="1418116" y="1854200"/>
                    <a:pt x="1424466" y="1841500"/>
                  </a:cubicBezTo>
                  <a:cubicBezTo>
                    <a:pt x="1427006" y="1836420"/>
                    <a:pt x="1439706" y="1830070"/>
                    <a:pt x="1444786" y="1832610"/>
                  </a:cubicBezTo>
                  <a:cubicBezTo>
                    <a:pt x="1453676" y="1836420"/>
                    <a:pt x="1460026" y="1833880"/>
                    <a:pt x="1465106" y="1826260"/>
                  </a:cubicBezTo>
                  <a:cubicBezTo>
                    <a:pt x="1468916" y="1822450"/>
                    <a:pt x="1473996" y="1823720"/>
                    <a:pt x="1477806" y="1826260"/>
                  </a:cubicBezTo>
                  <a:cubicBezTo>
                    <a:pt x="1480346" y="1828800"/>
                    <a:pt x="1482886" y="1830070"/>
                    <a:pt x="1485426" y="1830070"/>
                  </a:cubicBezTo>
                  <a:cubicBezTo>
                    <a:pt x="1494316" y="1831340"/>
                    <a:pt x="1504476" y="1830070"/>
                    <a:pt x="1513366" y="1831340"/>
                  </a:cubicBezTo>
                  <a:cubicBezTo>
                    <a:pt x="1520986" y="1832610"/>
                    <a:pt x="1528606" y="1830070"/>
                    <a:pt x="1533686" y="1824990"/>
                  </a:cubicBezTo>
                  <a:cubicBezTo>
                    <a:pt x="1538766" y="1819910"/>
                    <a:pt x="1542576" y="1819910"/>
                    <a:pt x="1550196" y="1822450"/>
                  </a:cubicBezTo>
                  <a:cubicBezTo>
                    <a:pt x="1556546" y="1824990"/>
                    <a:pt x="1561626" y="1831340"/>
                    <a:pt x="1570516" y="1830070"/>
                  </a:cubicBezTo>
                  <a:cubicBezTo>
                    <a:pt x="1578136" y="1828800"/>
                    <a:pt x="1587026" y="1832610"/>
                    <a:pt x="1595916" y="1828800"/>
                  </a:cubicBezTo>
                  <a:lnTo>
                    <a:pt x="1600996" y="1828800"/>
                  </a:lnTo>
                  <a:cubicBezTo>
                    <a:pt x="1608616" y="1831340"/>
                    <a:pt x="1616236" y="1832610"/>
                    <a:pt x="1622586" y="1838960"/>
                  </a:cubicBezTo>
                  <a:cubicBezTo>
                    <a:pt x="1630206" y="1845310"/>
                    <a:pt x="1631476" y="1798320"/>
                    <a:pt x="1639096" y="1803400"/>
                  </a:cubicBezTo>
                  <a:cubicBezTo>
                    <a:pt x="1650526" y="1811020"/>
                    <a:pt x="1647986" y="1803400"/>
                    <a:pt x="1659416" y="1809750"/>
                  </a:cubicBezTo>
                  <a:cubicBezTo>
                    <a:pt x="1668306" y="1813560"/>
                    <a:pt x="1664496" y="1799590"/>
                    <a:pt x="1674656" y="1802130"/>
                  </a:cubicBezTo>
                  <a:cubicBezTo>
                    <a:pt x="1675926" y="1802130"/>
                    <a:pt x="1691166" y="1812290"/>
                    <a:pt x="1691166" y="1811020"/>
                  </a:cubicBezTo>
                  <a:cubicBezTo>
                    <a:pt x="1697516" y="1807210"/>
                    <a:pt x="1703866" y="1769110"/>
                    <a:pt x="1710216" y="1770380"/>
                  </a:cubicBezTo>
                  <a:cubicBezTo>
                    <a:pt x="1722916" y="1774190"/>
                    <a:pt x="1734346" y="1771650"/>
                    <a:pt x="1745776" y="1766570"/>
                  </a:cubicBezTo>
                  <a:cubicBezTo>
                    <a:pt x="1752126" y="1764030"/>
                    <a:pt x="1762286" y="1755140"/>
                    <a:pt x="1767366" y="1758950"/>
                  </a:cubicBezTo>
                  <a:cubicBezTo>
                    <a:pt x="1776256" y="1765300"/>
                    <a:pt x="1785146" y="1767840"/>
                    <a:pt x="1795306" y="1769110"/>
                  </a:cubicBezTo>
                  <a:cubicBezTo>
                    <a:pt x="1796576" y="1769110"/>
                    <a:pt x="1797846" y="1770380"/>
                    <a:pt x="1799116" y="1771650"/>
                  </a:cubicBezTo>
                  <a:cubicBezTo>
                    <a:pt x="1802926" y="1776730"/>
                    <a:pt x="1820706" y="1762760"/>
                    <a:pt x="1824516" y="1767840"/>
                  </a:cubicBezTo>
                  <a:cubicBezTo>
                    <a:pt x="1829596" y="1775460"/>
                    <a:pt x="1834676" y="1783080"/>
                    <a:pt x="1839756" y="1789430"/>
                  </a:cubicBezTo>
                  <a:cubicBezTo>
                    <a:pt x="1842296" y="1791970"/>
                    <a:pt x="1846106" y="1793240"/>
                    <a:pt x="1847376" y="1795780"/>
                  </a:cubicBezTo>
                  <a:cubicBezTo>
                    <a:pt x="1848646" y="1802130"/>
                    <a:pt x="1851186" y="1804670"/>
                    <a:pt x="1857536" y="1804670"/>
                  </a:cubicBezTo>
                  <a:cubicBezTo>
                    <a:pt x="1861346" y="1804670"/>
                    <a:pt x="1865156" y="1805940"/>
                    <a:pt x="1867696" y="1808480"/>
                  </a:cubicBezTo>
                  <a:cubicBezTo>
                    <a:pt x="1874046" y="1812290"/>
                    <a:pt x="1879126" y="1816100"/>
                    <a:pt x="1884206" y="1819910"/>
                  </a:cubicBezTo>
                  <a:cubicBezTo>
                    <a:pt x="1890556" y="1823720"/>
                    <a:pt x="1896906" y="1827530"/>
                    <a:pt x="1899446" y="1833880"/>
                  </a:cubicBezTo>
                  <a:cubicBezTo>
                    <a:pt x="1900716" y="1836420"/>
                    <a:pt x="1901986" y="1837690"/>
                    <a:pt x="1903256" y="1838960"/>
                  </a:cubicBezTo>
                  <a:cubicBezTo>
                    <a:pt x="1908336" y="1844040"/>
                    <a:pt x="1913416" y="1847850"/>
                    <a:pt x="1918496" y="1852930"/>
                  </a:cubicBezTo>
                  <a:cubicBezTo>
                    <a:pt x="1926116" y="1859280"/>
                    <a:pt x="1932466" y="1866900"/>
                    <a:pt x="1940086" y="1873250"/>
                  </a:cubicBezTo>
                  <a:cubicBezTo>
                    <a:pt x="1942626" y="1874520"/>
                    <a:pt x="1945166" y="1877060"/>
                    <a:pt x="1947706" y="1878330"/>
                  </a:cubicBezTo>
                  <a:cubicBezTo>
                    <a:pt x="1952786" y="1880870"/>
                    <a:pt x="1957866" y="1883410"/>
                    <a:pt x="1961676" y="1887220"/>
                  </a:cubicBezTo>
                  <a:cubicBezTo>
                    <a:pt x="1965486" y="1891030"/>
                    <a:pt x="1983266" y="1868170"/>
                    <a:pt x="1985806" y="1873250"/>
                  </a:cubicBezTo>
                  <a:cubicBezTo>
                    <a:pt x="1985806" y="1874520"/>
                    <a:pt x="1987076" y="1874520"/>
                    <a:pt x="1988346" y="1874520"/>
                  </a:cubicBezTo>
                  <a:cubicBezTo>
                    <a:pt x="1995966" y="1880870"/>
                    <a:pt x="2003586" y="1878330"/>
                    <a:pt x="2011206" y="1875790"/>
                  </a:cubicBezTo>
                  <a:cubicBezTo>
                    <a:pt x="2013746" y="1874520"/>
                    <a:pt x="2016286" y="1873250"/>
                    <a:pt x="2017556" y="1874520"/>
                  </a:cubicBezTo>
                  <a:cubicBezTo>
                    <a:pt x="2026446" y="1878330"/>
                    <a:pt x="2032796" y="1887220"/>
                    <a:pt x="2044226" y="1888490"/>
                  </a:cubicBezTo>
                  <a:cubicBezTo>
                    <a:pt x="2044226" y="1888490"/>
                    <a:pt x="2045496" y="1888490"/>
                    <a:pt x="2045496" y="1889760"/>
                  </a:cubicBezTo>
                  <a:cubicBezTo>
                    <a:pt x="2048036" y="1897380"/>
                    <a:pt x="2055656" y="1897380"/>
                    <a:pt x="2062006" y="1898650"/>
                  </a:cubicBezTo>
                  <a:cubicBezTo>
                    <a:pt x="2065816" y="1898650"/>
                    <a:pt x="2069626" y="1899920"/>
                    <a:pt x="2072166" y="1901190"/>
                  </a:cubicBezTo>
                  <a:cubicBezTo>
                    <a:pt x="2079786" y="1905000"/>
                    <a:pt x="2087406" y="1910080"/>
                    <a:pt x="2096296" y="1912620"/>
                  </a:cubicBezTo>
                  <a:cubicBezTo>
                    <a:pt x="2107726" y="1916430"/>
                    <a:pt x="2119156" y="1918970"/>
                    <a:pt x="2128046" y="1925320"/>
                  </a:cubicBezTo>
                  <a:cubicBezTo>
                    <a:pt x="2129316" y="1925320"/>
                    <a:pt x="2130586" y="1925320"/>
                    <a:pt x="2130586" y="1926590"/>
                  </a:cubicBezTo>
                  <a:cubicBezTo>
                    <a:pt x="2134396" y="1929130"/>
                    <a:pt x="2140746" y="1930400"/>
                    <a:pt x="2143286" y="1934210"/>
                  </a:cubicBezTo>
                  <a:cubicBezTo>
                    <a:pt x="2147096" y="1941830"/>
                    <a:pt x="2157256" y="1940560"/>
                    <a:pt x="2162336" y="1946910"/>
                  </a:cubicBezTo>
                  <a:lnTo>
                    <a:pt x="2163606" y="1946910"/>
                  </a:lnTo>
                  <a:cubicBezTo>
                    <a:pt x="2168686" y="1946910"/>
                    <a:pt x="2173766" y="1948180"/>
                    <a:pt x="2180116" y="1948180"/>
                  </a:cubicBezTo>
                  <a:cubicBezTo>
                    <a:pt x="2182656" y="1946910"/>
                    <a:pt x="2186466" y="1944370"/>
                    <a:pt x="2189006" y="1944370"/>
                  </a:cubicBezTo>
                  <a:cubicBezTo>
                    <a:pt x="2200436" y="1948180"/>
                    <a:pt x="2211866" y="1948180"/>
                    <a:pt x="2219486" y="1938020"/>
                  </a:cubicBezTo>
                  <a:cubicBezTo>
                    <a:pt x="2220756" y="1936750"/>
                    <a:pt x="2223296" y="1936750"/>
                    <a:pt x="2225836" y="1936750"/>
                  </a:cubicBezTo>
                  <a:lnTo>
                    <a:pt x="2235996" y="1936750"/>
                  </a:lnTo>
                  <a:cubicBezTo>
                    <a:pt x="2247426" y="1934210"/>
                    <a:pt x="2257586" y="1931670"/>
                    <a:pt x="2269016" y="1930400"/>
                  </a:cubicBezTo>
                  <a:cubicBezTo>
                    <a:pt x="2274096" y="1929130"/>
                    <a:pt x="2280446" y="1931670"/>
                    <a:pt x="2285526" y="1932940"/>
                  </a:cubicBezTo>
                  <a:cubicBezTo>
                    <a:pt x="2290606" y="1934210"/>
                    <a:pt x="2295686" y="1934210"/>
                    <a:pt x="2300766" y="1934210"/>
                  </a:cubicBezTo>
                  <a:cubicBezTo>
                    <a:pt x="2307116" y="1934210"/>
                    <a:pt x="2312196" y="1931670"/>
                    <a:pt x="2318546" y="1931670"/>
                  </a:cubicBezTo>
                  <a:cubicBezTo>
                    <a:pt x="2323626" y="1930400"/>
                    <a:pt x="2329976" y="1930400"/>
                    <a:pt x="2335056" y="1929130"/>
                  </a:cubicBezTo>
                  <a:cubicBezTo>
                    <a:pt x="2346486" y="1926590"/>
                    <a:pt x="2356646" y="1924050"/>
                    <a:pt x="2368076" y="1922780"/>
                  </a:cubicBezTo>
                  <a:cubicBezTo>
                    <a:pt x="2375696" y="1879600"/>
                    <a:pt x="2374426" y="1828800"/>
                    <a:pt x="2374426" y="1776730"/>
                  </a:cubicBezTo>
                  <a:close/>
                </a:path>
              </a:pathLst>
            </a:custGeom>
            <a:blipFill>
              <a:blip r:embed="rId2"/>
              <a:stretch>
                <a:fillRect t="-53405" b="-24095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3817037" y="-116635"/>
            <a:ext cx="10653927" cy="13295457"/>
          </a:xfrm>
          <a:custGeom>
            <a:avLst/>
            <a:gdLst/>
            <a:ahLst/>
            <a:cxnLst/>
            <a:rect l="l" t="t" r="r" b="b"/>
            <a:pathLst>
              <a:path w="10653927" h="13295457">
                <a:moveTo>
                  <a:pt x="0" y="0"/>
                </a:moveTo>
                <a:lnTo>
                  <a:pt x="10653926" y="0"/>
                </a:lnTo>
                <a:lnTo>
                  <a:pt x="10653926" y="13295457"/>
                </a:lnTo>
                <a:lnTo>
                  <a:pt x="0" y="13295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39" b="-239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2496272" y="2316018"/>
            <a:ext cx="13267103" cy="1839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69"/>
              </a:lnSpc>
            </a:pPr>
            <a:r>
              <a:rPr lang="en-US" sz="8155" dirty="0" err="1">
                <a:solidFill>
                  <a:srgbClr val="00000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Pszichológiai</a:t>
            </a:r>
            <a:r>
              <a:rPr lang="en-US" sz="8155" dirty="0">
                <a:solidFill>
                  <a:srgbClr val="00000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 </a:t>
            </a:r>
            <a:r>
              <a:rPr lang="en-US" sz="8155" dirty="0" err="1">
                <a:solidFill>
                  <a:srgbClr val="00000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realizmus</a:t>
            </a:r>
            <a:r>
              <a:rPr lang="en-US" sz="8155" dirty="0">
                <a:solidFill>
                  <a:srgbClr val="00000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 </a:t>
            </a:r>
          </a:p>
          <a:p>
            <a:pPr marL="0" lvl="0" indent="0" algn="ctr">
              <a:lnSpc>
                <a:spcPts val="6769"/>
              </a:lnSpc>
            </a:pPr>
            <a:r>
              <a:rPr lang="en-US" sz="8155" dirty="0" err="1">
                <a:solidFill>
                  <a:srgbClr val="00000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és</a:t>
            </a:r>
            <a:r>
              <a:rPr lang="en-US" sz="8155" dirty="0">
                <a:solidFill>
                  <a:srgbClr val="00000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 </a:t>
            </a:r>
            <a:r>
              <a:rPr lang="en-US" sz="8155" dirty="0" err="1">
                <a:solidFill>
                  <a:srgbClr val="00000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szimbolikus</a:t>
            </a:r>
            <a:r>
              <a:rPr lang="en-US" sz="8155" dirty="0">
                <a:solidFill>
                  <a:srgbClr val="00000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 </a:t>
            </a:r>
            <a:r>
              <a:rPr lang="en-US" sz="8155" dirty="0" err="1">
                <a:solidFill>
                  <a:srgbClr val="000000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minimalizmus</a:t>
            </a:r>
            <a:endParaRPr lang="en-US" sz="8155" dirty="0">
              <a:solidFill>
                <a:srgbClr val="000000"/>
              </a:solidFill>
              <a:latin typeface="IM Fell English SC"/>
              <a:ea typeface="IM Fell English SC"/>
              <a:cs typeface="IM Fell English SC"/>
              <a:sym typeface="IM Fell English S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677850" y="4537577"/>
            <a:ext cx="482610" cy="935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35"/>
              </a:lnSpc>
              <a:spcBef>
                <a:spcPct val="0"/>
              </a:spcBef>
            </a:pPr>
            <a:r>
              <a:rPr lang="en-US" sz="7994" u="none" strike="noStrike">
                <a:solidFill>
                  <a:srgbClr val="000000"/>
                </a:solidFill>
                <a:latin typeface="UnifrakturMaguntia"/>
                <a:ea typeface="UnifrakturMaguntia"/>
                <a:cs typeface="UnifrakturMaguntia"/>
                <a:sym typeface="UnifrakturMaguntia"/>
              </a:rPr>
              <a:t>1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68890" y="4270877"/>
            <a:ext cx="7841259" cy="330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49"/>
              </a:lnSpc>
            </a:pPr>
            <a:r>
              <a:rPr lang="en-US" sz="2272" b="1" spc="2">
                <a:solidFill>
                  <a:srgbClr val="0000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A Cinikus Tudós (Lucifer)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68890" y="4736927"/>
            <a:ext cx="7841259" cy="997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628"/>
              </a:lnSpc>
            </a:pPr>
            <a:r>
              <a:rPr lang="en-US" sz="2172" spc="2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Major Tamás zseniális alakítása. Luciferje intellektuális, szarkasztikus tudós, aki gúnyos fölénnyel szemléli az embert.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677850" y="6649495"/>
            <a:ext cx="482610" cy="935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35"/>
              </a:lnSpc>
              <a:spcBef>
                <a:spcPct val="0"/>
              </a:spcBef>
            </a:pPr>
            <a:r>
              <a:rPr lang="en-US" sz="7994">
                <a:solidFill>
                  <a:srgbClr val="000000"/>
                </a:solidFill>
                <a:latin typeface="UnifrakturMaguntia"/>
                <a:ea typeface="UnifrakturMaguntia"/>
                <a:cs typeface="UnifrakturMaguntia"/>
                <a:sym typeface="UnifrakturMaguntia"/>
              </a:rPr>
              <a:t>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677850" y="8756976"/>
            <a:ext cx="482610" cy="935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35"/>
              </a:lnSpc>
              <a:spcBef>
                <a:spcPct val="0"/>
              </a:spcBef>
            </a:pPr>
            <a:r>
              <a:rPr lang="en-US" sz="7994">
                <a:solidFill>
                  <a:srgbClr val="000000"/>
                </a:solidFill>
                <a:latin typeface="UnifrakturMaguntia"/>
                <a:ea typeface="UnifrakturMaguntia"/>
                <a:cs typeface="UnifrakturMaguntia"/>
                <a:sym typeface="UnifrakturMaguntia"/>
              </a:rPr>
              <a:t>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68890" y="6280902"/>
            <a:ext cx="7841259" cy="330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49"/>
              </a:lnSpc>
            </a:pPr>
            <a:r>
              <a:rPr lang="en-US" sz="2272" b="1" spc="2">
                <a:solidFill>
                  <a:srgbClr val="0000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A Költői Éva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768890" y="6746951"/>
            <a:ext cx="7841259" cy="997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628"/>
              </a:lnSpc>
            </a:pPr>
            <a:r>
              <a:rPr lang="en-US" sz="2172" spc="2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Lukács Margit játéka a varázslatos emlék, a lírai és érzelmes nőiség szimbóluma volt az éles racionalitás mellett.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68890" y="8388382"/>
            <a:ext cx="7841259" cy="330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49"/>
              </a:lnSpc>
            </a:pPr>
            <a:r>
              <a:rPr lang="en-US" sz="2272" b="1" spc="2">
                <a:solidFill>
                  <a:srgbClr val="0000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Oláh Gusztáv Látványvilága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768890" y="8854431"/>
            <a:ext cx="7841259" cy="1330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628"/>
              </a:lnSpc>
            </a:pPr>
            <a:r>
              <a:rPr lang="en-US" sz="2172" spc="2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díszletek levetették a felesleges dekorációt. Stilizáltak, funkcionálisak maradtak, hogy minden figyelmet a színészek arcára és a kimondott szóra irányítsanak.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931</Words>
  <Application>Microsoft Macintosh PowerPoint</Application>
  <PresentationFormat>Egyéni</PresentationFormat>
  <Paragraphs>121</Paragraphs>
  <Slides>12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21" baseType="lpstr">
      <vt:lpstr>UnifrakturMaguntia</vt:lpstr>
      <vt:lpstr>Source Sans Pro Bold</vt:lpstr>
      <vt:lpstr>Libre Baskerville Bold</vt:lpstr>
      <vt:lpstr>IM Fell English SC</vt:lpstr>
      <vt:lpstr>Arial</vt:lpstr>
      <vt:lpstr>Source Sans Pro</vt:lpstr>
      <vt:lpstr>Calibri</vt:lpstr>
      <vt:lpstr>Libre Baskerville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and Green Illustrated Classic Italian Poem Presentation</dc:title>
  <dc:creator>Domx</dc:creator>
  <cp:lastModifiedBy>Erik Dr. Bíró</cp:lastModifiedBy>
  <cp:revision>5</cp:revision>
  <dcterms:created xsi:type="dcterms:W3CDTF">2006-08-16T00:00:00Z</dcterms:created>
  <dcterms:modified xsi:type="dcterms:W3CDTF">2026-03-27T16:55:40Z</dcterms:modified>
  <dc:identifier>DAHE91XS34o</dc:identifier>
</cp:coreProperties>
</file>