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Economica"/>
      <p:regular r:id="rId10"/>
      <p:bold r:id="rId11"/>
      <p:italic r:id="rId12"/>
      <p:boldItalic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bold.fntdata"/><Relationship Id="rId10" Type="http://schemas.openxmlformats.org/officeDocument/2006/relationships/font" Target="fonts/Economica-regular.fntdata"/><Relationship Id="rId13" Type="http://schemas.openxmlformats.org/officeDocument/2006/relationships/font" Target="fonts/Economica-boldItalic.fntdata"/><Relationship Id="rId12" Type="http://schemas.openxmlformats.org/officeDocument/2006/relationships/font" Target="fonts/Economica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Arany János</a:t>
            </a:r>
            <a:endParaRPr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Versterv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Gondolataim összessége</a:t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Hogyan fejezhetném ki megfelelően a gondolataimat? Vojtina?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u"/>
              <a:t>Új gondolatok (tűnjünk ki a tömegből?)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u"/>
              <a:t>Becsapások vesznek minket körül (természetben is)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u"/>
              <a:t>Hiteles emberek kellenek mindenhová (költészetbe is!)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u"/>
              <a:t>A cél a magasztos szépség legyen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Sor ötletek</a:t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“Költő hazudj, de rajt’ ne fogjanak”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u"/>
              <a:t>“Minden hazugság, földön ami szép”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u"/>
              <a:t>“Hont ordítva szeretik”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u"/>
              <a:t>“ Itt a különbség: hogy e látszatot/</a:t>
            </a:r>
            <a:r>
              <a:rPr i="1" lang="hu"/>
              <a:t>Igaz</a:t>
            </a:r>
            <a:r>
              <a:rPr lang="hu"/>
              <a:t> nélkül meg nem csinálhatod.”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Három példa</a:t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540650"/>
            <a:ext cx="8520600" cy="20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Malac: a régi görög színházak, eredeti malacvisítás, nem odavaló a maga tökéletessége miatt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Boa: a kígyó lenyeli a másik, nála nagyobb állatot, a próbálkozása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Léggömb: a repülés izgatottsága, a földről való indulás és az ég felé szárnyalás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Megszépített valóság = költészet</a:t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Nem szabad a nyers valóságot közvetíteni az emberek felé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hu"/>
              <a:t>Ami a valóságban poros, bűzös, azt meg kell szépíteni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hu"/>
              <a:t>Főváros képe messziről gyönyörű, közelebbről az ellentéte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hu"/>
              <a:t>A jelen kornak kell írni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hu"/>
              <a:t>Oximoronok használata(!!!)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