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</p:sldMasterIdLst>
  <p:sldIdLst>
    <p:sldId id="256" r:id="rId2"/>
    <p:sldId id="257" r:id="rId3"/>
    <p:sldId id="261" r:id="rId4"/>
    <p:sldId id="259" r:id="rId5"/>
    <p:sldId id="260" r:id="rId6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AE85ABF-62D8-427E-8231-7C1BE53F5C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E12373CF-52CB-4A35-BAC7-94B547B103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63D8129-8A34-492A-BAE8-D6DEDA05C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BFB08-1BAF-4AED-A85B-41D7303F81A4}" type="datetimeFigureOut">
              <a:rPr lang="hu-HU" smtClean="0"/>
              <a:t>2018. 03. 10.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3534373-0D85-44B6-ACBE-9DFC611B6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0266F209-0DD0-4CC5-9339-1F5608425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94828-2B71-4F82-82D4-EE0717B2C9F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24941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65C34A9-88FC-4834-839A-AF3A15980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4D15D5C4-5ED0-464F-BFAE-1A7C016B33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66DDFCFB-7820-4F7D-B3BD-C4FB19C0D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BFB08-1BAF-4AED-A85B-41D7303F81A4}" type="datetimeFigureOut">
              <a:rPr lang="hu-HU" smtClean="0"/>
              <a:t>2018. 03. 10.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64E5EEB-B5DE-491C-ADA3-3767ACBF9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A88C7869-2A38-41FF-9C47-294A99469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94828-2B71-4F82-82D4-EE0717B2C9F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58436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4374AB18-5124-4CB6-99F5-FC34F5BC0C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9AAC6EE2-BE54-448A-9295-BC35B33F36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B511898A-7F72-4C1E-8A20-468181CC9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BFB08-1BAF-4AED-A85B-41D7303F81A4}" type="datetimeFigureOut">
              <a:rPr lang="hu-HU" smtClean="0"/>
              <a:t>2018. 03. 10.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165F42FA-966B-4253-B7CB-B3769F065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C21B69F2-4F37-4AAA-AC77-F9F5F8FCC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94828-2B71-4F82-82D4-EE0717B2C9F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78509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CD0319C-5779-46D6-A4C2-E4E7294FE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351F922-A2CD-4292-AC64-34D22FC626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D26C4BC2-8AEE-41D3-BCDC-048586AC1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BFB08-1BAF-4AED-A85B-41D7303F81A4}" type="datetimeFigureOut">
              <a:rPr lang="hu-HU" smtClean="0"/>
              <a:t>2018. 03. 10.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9F8A5579-A457-491C-89C3-AA6324ED2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D083BF5E-8363-47C8-92D6-053A54AF6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94828-2B71-4F82-82D4-EE0717B2C9F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61279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9A78A0E-2614-498D-9FCC-6F77F5260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9FDF05D4-475D-4DFD-8C05-4D587CBB0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F253010C-26AB-4435-A5B6-09F499F9B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BFB08-1BAF-4AED-A85B-41D7303F81A4}" type="datetimeFigureOut">
              <a:rPr lang="hu-HU" smtClean="0"/>
              <a:t>2018. 03. 10.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0460AC5F-0F21-4265-B5D7-C3850327C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DED2BA59-6C99-40D7-AF1E-822E7C504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94828-2B71-4F82-82D4-EE0717B2C9F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88497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0319DC9-FA67-40CB-97C4-0B5A13D97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229AB85-9614-4A29-9C68-60616CCDEC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2266BBEE-06BE-435F-B80E-0BFBAE5E9B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3A6BF376-41C7-48C6-B4C4-935596EF6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BFB08-1BAF-4AED-A85B-41D7303F81A4}" type="datetimeFigureOut">
              <a:rPr lang="hu-HU" smtClean="0"/>
              <a:t>2018. 03. 10.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AC40474E-3995-45FD-8BF8-3EB009D92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B7FF4FBD-A35B-4F27-9F93-6DC0D0039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94828-2B71-4F82-82D4-EE0717B2C9F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31251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0865EC4-519B-41F9-BE9C-0B07AA7F0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D467432E-FA9C-4589-AE8F-A2B182335C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F6758C4A-0D6C-4180-9823-A47232085F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F468D0B3-F659-446D-89E7-134E8F5A76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A783389B-066A-452B-8CBB-EA4118DB96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BC0994BB-C397-448B-B257-F940B8BED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BFB08-1BAF-4AED-A85B-41D7303F81A4}" type="datetimeFigureOut">
              <a:rPr lang="hu-HU" smtClean="0"/>
              <a:t>2018. 03. 10.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79E1EBB0-FE01-4BE0-B883-7E993A788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FE5E8D57-04EB-498D-87CC-557CFB0B6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94828-2B71-4F82-82D4-EE0717B2C9F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60852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CC5B68A-4601-4484-977E-BEED53B22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0713013C-E38C-4F7D-9EB1-A0382B2AC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BFB08-1BAF-4AED-A85B-41D7303F81A4}" type="datetimeFigureOut">
              <a:rPr lang="hu-HU" smtClean="0"/>
              <a:t>2018. 03. 10.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7128E670-A266-4644-BE68-D74310B5C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431C5570-A4AE-4FFB-9887-CA20A3E46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94828-2B71-4F82-82D4-EE0717B2C9F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5453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F333D09C-B0FE-49F5-8739-7CEB112F6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BFB08-1BAF-4AED-A85B-41D7303F81A4}" type="datetimeFigureOut">
              <a:rPr lang="hu-HU" smtClean="0"/>
              <a:t>2018. 03. 10.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74D23314-CF62-417C-BB75-F38CDBF0C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967F9EE7-5214-48B6-B018-7268E8121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94828-2B71-4F82-82D4-EE0717B2C9F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4710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75DF42C-87EC-40C1-AE3C-8AD8C90FD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6AC918C-0B3E-402B-9D0D-4312592DA5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304DC20-BA9D-4ACF-871F-F9216E4711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060FA9FD-5BAB-4E2E-9ABA-294834D13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BFB08-1BAF-4AED-A85B-41D7303F81A4}" type="datetimeFigureOut">
              <a:rPr lang="hu-HU" smtClean="0"/>
              <a:t>2018. 03. 10.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ECE0754D-CF3E-45D8-94B1-0B8B5FD28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90D75CE0-E09D-4C8F-9624-AE821596D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94828-2B71-4F82-82D4-EE0717B2C9F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7680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2D1860E-ED04-452D-B66E-B51F0FD6F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1D5E3149-CDD9-454F-A309-A276394098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043123-21D3-4E25-BA3D-9C2BD02526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BDAFD697-6666-49C0-ACFE-287291387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BFB08-1BAF-4AED-A85B-41D7303F81A4}" type="datetimeFigureOut">
              <a:rPr lang="hu-HU" smtClean="0"/>
              <a:t>2018. 03. 10.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2229D678-A604-422B-90AD-6EC43CFE2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42AD864D-5923-413E-917A-0E99F6062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94828-2B71-4F82-82D4-EE0717B2C9F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78377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t="100000" r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EF496D7C-7335-454B-AB32-172543D16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7EA4FA9D-3FCF-4019-A85B-AAD9BA2B6C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008424AF-D260-4513-9AAB-E290DEF777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BFB08-1BAF-4AED-A85B-41D7303F81A4}" type="datetimeFigureOut">
              <a:rPr lang="hu-HU" smtClean="0"/>
              <a:t>2018. 03. 10.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9BF9158-D229-41DE-BA26-3AD4B40FC0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16B9CC2-AFDC-4AEA-BD3E-38E38A1AD1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94828-2B71-4F82-82D4-EE0717B2C9F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84439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F156C70-CF12-4DF2-997F-1B863EDD29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>
                <a:latin typeface="Copperplate Gothic Light" panose="020E0507020206020404" pitchFamily="34" charset="0"/>
              </a:rPr>
              <a:t>Madách Imre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CCC87151-701D-4FB4-9396-EAE132D698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Versterv</a:t>
            </a:r>
          </a:p>
        </p:txBody>
      </p:sp>
    </p:spTree>
    <p:extLst>
      <p:ext uri="{BB962C8B-B14F-4D97-AF65-F5344CB8AC3E}">
        <p14:creationId xmlns:p14="http://schemas.microsoft.com/office/powerpoint/2010/main" val="1422294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6733C1D-0562-4C35-A873-77DDB3F6E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Útravaló verseimmel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93DAA62-9DFC-455C-AE9F-FCACF862C4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/>
              <a:t>Fájdalmakkal teli az egész élet, sok búval tele. Tömérdek rossz jut</a:t>
            </a:r>
          </a:p>
          <a:p>
            <a:pPr marL="0" indent="0">
              <a:buNone/>
            </a:pPr>
            <a:r>
              <a:rPr lang="hu-HU" dirty="0"/>
              <a:t>Beteges hétköznapok, az ország rossz helyzete búsulást hoz az emberekre.</a:t>
            </a:r>
          </a:p>
          <a:p>
            <a:pPr marL="0" indent="0">
              <a:buNone/>
            </a:pPr>
            <a:r>
              <a:rPr lang="hu-HU" dirty="0"/>
              <a:t>Sokszor mondtam le és vágyódtam egy jobb sorsért cserébe.</a:t>
            </a:r>
          </a:p>
          <a:p>
            <a:pPr marL="0" indent="0">
              <a:buNone/>
            </a:pPr>
            <a:r>
              <a:rPr lang="hu-HU" dirty="0"/>
              <a:t>Mivel tudnék jót közvetíteni? Az értéket átadni.</a:t>
            </a:r>
          </a:p>
          <a:p>
            <a:pPr marL="0" indent="0">
              <a:buNone/>
            </a:pPr>
            <a:r>
              <a:rPr lang="hu-HU" dirty="0"/>
              <a:t>Jobb szívnek gazdag érzelmet adni</a:t>
            </a:r>
          </a:p>
        </p:txBody>
      </p:sp>
    </p:spTree>
    <p:extLst>
      <p:ext uri="{BB962C8B-B14F-4D97-AF65-F5344CB8AC3E}">
        <p14:creationId xmlns:p14="http://schemas.microsoft.com/office/powerpoint/2010/main" val="2869685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1656ACC-DAC4-4A38-AD1B-6C069E263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614439"/>
          </a:xfrm>
        </p:spPr>
        <p:txBody>
          <a:bodyPr>
            <a:normAutofit fontScale="90000"/>
          </a:bodyPr>
          <a:lstStyle/>
          <a:p>
            <a:r>
              <a:rPr lang="hu-HU" dirty="0"/>
              <a:t>Összevetés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02E0718-DBE3-4220-8865-1BEB92B56C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1" y="1596571"/>
            <a:ext cx="9601196" cy="4279297"/>
          </a:xfrm>
          <a:noFill/>
        </p:spPr>
        <p:txBody>
          <a:bodyPr/>
          <a:lstStyle/>
          <a:p>
            <a:pPr marL="0" indent="0">
              <a:buNone/>
            </a:pPr>
            <a:r>
              <a:rPr lang="hu-HU" dirty="0"/>
              <a:t>A jó és a rossz ellentéte. Negatív, pozitív emlékek</a:t>
            </a:r>
          </a:p>
          <a:p>
            <a:pPr marL="0" indent="0">
              <a:buNone/>
            </a:pPr>
            <a:r>
              <a:rPr lang="hu-HU" dirty="0"/>
              <a:t>A tündér- a kísértet…</a:t>
            </a:r>
          </a:p>
          <a:p>
            <a:pPr marL="0" indent="0">
              <a:buNone/>
            </a:pPr>
            <a:r>
              <a:rPr lang="hu-HU" dirty="0"/>
              <a:t>Megbocsájtás nélkül nincs boldog élet, odaadás és törődés egymás iránt.</a:t>
            </a:r>
          </a:p>
          <a:p>
            <a:pPr marL="0" indent="0">
              <a:buNone/>
            </a:pPr>
            <a:r>
              <a:rPr lang="hu-HU" dirty="0"/>
              <a:t>Az emberi viszonyok</a:t>
            </a:r>
          </a:p>
          <a:p>
            <a:pPr marL="0" indent="0">
              <a:buNone/>
            </a:pPr>
            <a:r>
              <a:rPr lang="hu-HU" dirty="0"/>
              <a:t>A költői dicsőség nem jut az írónak csak a vers kap tiszteletet</a:t>
            </a:r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13960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21D8188-DD50-4F0D-AAE2-968B848E8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92D20DB-B99A-4096-A687-B0D3BEEA8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/>
              <a:t>Az emberek szeretete a fontos a költészet iránt és az érdeklődés és nekik örömöt, boldogságot átadni</a:t>
            </a:r>
          </a:p>
          <a:p>
            <a:pPr marL="0" indent="0">
              <a:buNone/>
            </a:pPr>
            <a:r>
              <a:rPr lang="hu-HU" dirty="0"/>
              <a:t>Azoknak érdemes írni, akik nyitottak rá, akik a kiválasztottak</a:t>
            </a:r>
          </a:p>
          <a:p>
            <a:pPr marL="0" indent="0">
              <a:buNone/>
            </a:pPr>
            <a:r>
              <a:rPr lang="hu-HU" dirty="0"/>
              <a:t>Beteges napjaimban a szépet keresem, a dalommal szeretném átadni érzéseim  </a:t>
            </a:r>
          </a:p>
          <a:p>
            <a:pPr marL="0" indent="0">
              <a:buNone/>
            </a:pPr>
            <a:r>
              <a:rPr lang="hu-HU" dirty="0"/>
              <a:t>Ahogy a kagyló a koszból gyöngyöt készít, úgy a dal örömként hat</a:t>
            </a:r>
          </a:p>
          <a:p>
            <a:pPr marL="0" indent="0">
              <a:buNone/>
            </a:pPr>
            <a:r>
              <a:rPr lang="hu-HU" dirty="0"/>
              <a:t>Igaz, valódi költészet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09040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046A373-A562-4011-98F9-2F8D1D2FE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3789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67C70C9-5E9F-4A9C-87CE-00925F6C4F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28914"/>
            <a:ext cx="10515600" cy="5248049"/>
          </a:xfrm>
        </p:spPr>
        <p:txBody>
          <a:bodyPr/>
          <a:lstStyle/>
          <a:p>
            <a:pPr marL="0" indent="0">
              <a:buNone/>
            </a:pPr>
            <a:r>
              <a:rPr lang="hu-HU" dirty="0"/>
              <a:t>Ami fontos az életben az a szerelem, az öröm, a bú, a hit, az ifjúság</a:t>
            </a:r>
          </a:p>
          <a:p>
            <a:pPr marL="0" indent="0">
              <a:buNone/>
            </a:pPr>
            <a:r>
              <a:rPr lang="hu-HU" dirty="0"/>
              <a:t> Közvetíteni a versekkel az érzelmeket</a:t>
            </a:r>
          </a:p>
          <a:p>
            <a:pPr marL="0" indent="0">
              <a:buNone/>
            </a:pPr>
            <a:r>
              <a:rPr lang="hu-HU" dirty="0"/>
              <a:t>Sok bút az életben ragyogás követ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/>
              <a:t>Dallal kell feltölteni az emberek szívet</a:t>
            </a:r>
          </a:p>
          <a:p>
            <a:pPr marL="0" indent="0">
              <a:buNone/>
            </a:pPr>
            <a:r>
              <a:rPr lang="hu-HU" dirty="0"/>
              <a:t>Az élet szépségét és a hitet vers formájában közvetítve osztályrész </a:t>
            </a:r>
            <a:r>
              <a:rPr lang="hu-HU"/>
              <a:t>jut a költőnek</a:t>
            </a: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83713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</TotalTime>
  <Words>204</Words>
  <Application>Microsoft Office PowerPoint</Application>
  <PresentationFormat>Szélesvásznú</PresentationFormat>
  <Paragraphs>25</Paragraphs>
  <Slides>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Copperplate Gothic Light</vt:lpstr>
      <vt:lpstr>Office-téma</vt:lpstr>
      <vt:lpstr>Madách Imre</vt:lpstr>
      <vt:lpstr>Útravaló verseimmel </vt:lpstr>
      <vt:lpstr>Összevetés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Madách Imre</dc:title>
  <dc:creator>aNNa</dc:creator>
  <cp:lastModifiedBy>aNNa</cp:lastModifiedBy>
  <cp:revision>9</cp:revision>
  <dcterms:created xsi:type="dcterms:W3CDTF">2018-03-10T10:45:18Z</dcterms:created>
  <dcterms:modified xsi:type="dcterms:W3CDTF">2018-03-10T21:30:47Z</dcterms:modified>
</cp:coreProperties>
</file>