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84D0126B-D017-4070-9F22-2A361BE38FBA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5056D2-066D-438E-B634-468E23E91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40622BD-5498-4A74-9C38-84A218F1B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E372782-49D6-4F48-9150-48E7CD79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BB31B3-F33E-4DB0-9FF9-9ED31717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AA6B67-0356-4B97-A186-F40ACE97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922910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14CAA2-4421-4CF4-946F-18869557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520ECFE-CAB4-4463-973C-3AA2CD1C8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4A2157C-E353-4E94-8E89-9FDA58A8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2B5699-8099-49C3-AD30-6584F66D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919A47-D2E3-4788-8F6A-22C043DB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4105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61027B8-0467-42D1-8C5E-331D1AA7D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815820D-C1D3-46D1-A791-EA1635F2F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70A5AE-BD5E-4E14-8422-93AB7B78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2B604-A4A1-4226-9B06-EF37F227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06CA8B8-550A-4AF3-B05A-6CB423DB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84121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442259-A8F3-4C16-93BA-F11AC4E99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C6AAE23-EE8D-406A-8E72-971C7CF5F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0A5512E-987F-4DF7-A053-2AC5CE5E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16CE47-93FF-46AD-897D-CA3E3C20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AD1F7B-603D-42DA-89D9-0D6124EF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5580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EF7596-1BB6-4EAC-9AAA-45C6E8EB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ABD807C-EB2E-4707-8C26-DD64FC66A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4FBD0F-375C-4424-AAD5-07C4DFAF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6C22CBD-8273-40E9-9929-2DC6DA61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C5875A8-FBD8-42F6-B8C9-39020979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8907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7E099F-49F8-427C-A8A8-937445C6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78DBC7-7AA9-45BA-9314-62B330339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967E4CC-F768-44ED-B828-CFFF878A1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11BE9EC-4DAC-4660-93B2-640F20FD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A827C5-685E-4541-844B-F0E589A2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257AF72-8F74-460D-9F1B-6B036940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2597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5D99F5-4A0A-4BD0-BF00-C80407CA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931E6C6-C658-44BC-913B-751B4C293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816EC08-2D0C-4178-B029-BA576E9C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8978D3C-BBE1-4AF2-A161-DB2575E1F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87CEC21-0697-406C-9767-40D26B908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D1F3665-269F-4569-A33C-9315A09C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68D1CBB-FEAC-4B29-BA43-71CD7372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4C2192-6FC3-4DC9-B198-75C3C0FA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670797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A46D38-D527-4284-9694-64F3A82D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D6FE1B9-7286-4A53-A917-4E027C38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678F192-DFDA-44C1-9F36-56B76354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5162679-4655-41C5-BB3B-B5FE6824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06080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CC3363A-0EFB-4001-BF22-813EC5F7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9303646-3840-4580-94F0-192C0350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B5FD2E2-293E-4211-87ED-47984C36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56131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B32070-7B49-4990-BA96-9DC66EE9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AF80F4-58E0-48E9-BCB0-6367C0B5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24E39F0-F4C7-4F18-9CA8-A46D04B0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E46722-3EB5-4BD4-B86B-6014DDEC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4C6E7DD-55A0-4D9B-B3D4-08793E1D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514FE6D-1F49-46BC-B16C-5E485EBF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500561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E55729-C7B3-4634-AB54-8CF5D441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D4C4574-E924-46A3-B6D5-D2F930782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550BFDE-1DE1-446B-8E83-9E42ED0C1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9B0122-B50A-4667-A5B2-4ED53974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6F2E812-487A-40C1-86BF-16D6427B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5214DEA-69EC-42AF-8A38-A1FEC3BC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35813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tx1"/>
            </a:gs>
            <a:gs pos="100000">
              <a:schemeClr val="accent1">
                <a:lumMod val="5000"/>
                <a:lumOff val="95000"/>
              </a:schemeClr>
            </a:gs>
            <a:gs pos="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D45B9C0-2A58-4F7C-B910-4F3C2CB5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6B3E165-81D8-4A84-B4BF-4FC431FEC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3396E9-A5C0-44A5-ACFA-B3B8090C4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A3E8-A7BC-4FD2-A578-231D279899FE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B44976-D769-4EA7-9A29-7D95569AC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746736-785E-4AB5-97AC-9192EABFA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80F-DD63-49B7-9D51-35633E5193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www.google.com/url?sa=i&amp;url=https%3A%2F%2Fkultura.hu%2Ftamasi-aron-emlekevet-unneplunk-iden%2F&amp;psig=AOvVaw3HZPCx_fmo4NUERbI2aL_4&amp;ust=1647888074976000&amp;source=images&amp;cd=vfe&amp;ved=0CAgQjRxqFwoTCKiRjc-r1fYCFQAAAAAdAAAAABA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yvtar.dia.hu/html/muvek/TAMASI/tamasi00101a_kv.html" TargetMode="External"/><Relationship Id="rId5" Type="http://schemas.openxmlformats.org/officeDocument/2006/relationships/hyperlink" Target="https://nemzetiszinhaz.hu/eloadas/vitez-lelek/kapcsolodo-tartalmak" TargetMode="External"/><Relationship Id="rId4" Type="http://schemas.openxmlformats.org/officeDocument/2006/relationships/hyperlink" Target="https://hu.wikipedia.org/wiki/Tam%C3%A1si_%C3%81r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amási Áron">
            <a:extLst>
              <a:ext uri="{FF2B5EF4-FFF2-40B4-BE49-F238E27FC236}">
                <a16:creationId xmlns:a16="http://schemas.microsoft.com/office/drawing/2014/main" id="{B10BCF09-2B37-4587-A54F-4098B10BD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" r="-1" b="2326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010A84B-FC86-4CD2-A4ED-29A32BE31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u-HU" sz="4800" dirty="0">
                <a:latin typeface="Georgia" panose="02040502050405020303" pitchFamily="18" charset="0"/>
              </a:rPr>
              <a:t>Tamási Áron színpadi műveinek sorsa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81F06946-9E04-4ACD-8951-7714CB3BA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hu-HU" sz="2000" dirty="0">
                <a:latin typeface="Georgia" panose="02040502050405020303" pitchFamily="18" charset="0"/>
              </a:rPr>
              <a:t>1924 - 1941</a:t>
            </a:r>
          </a:p>
          <a:p>
            <a:pPr algn="l"/>
            <a:endParaRPr lang="hu-HU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140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6B147818-CB1B-4A8F-8C6C-FBF8DE72E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AD08FDC-07B2-4423-8E81-823EFE28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95" y="461342"/>
            <a:ext cx="3932237" cy="926134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Ősvigasztalás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7971E9-148E-4752-B499-3151EA573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848817"/>
            <a:ext cx="9212853" cy="2908714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Tamási első színpadra készült műve.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1924-ben keletkezett, egy kolozsvári pályázat felhívására készült, amit azonban nem nyert meg.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Ezt kudarcként élte meg, de nem adta ki saját pénzén.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1927-ben még megvolt a dráma kézirata (A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Szűzmáriás királyfi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írása közben), de ezek után nem sokkal nyoma veszett.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Az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Ősvigasztalás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az író élete alatt nem jelent meg színpadon.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C9C5D50-AFC0-4D87-AE4E-2A52B3C55010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97255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8D44DB02-6CFD-4ECC-BFA8-458D607AC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0F931D0-00FD-4243-8E3A-F304FD4A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935"/>
            <a:ext cx="10515600" cy="1325563"/>
          </a:xfrm>
        </p:spPr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Székely fás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6B75EF-C050-454F-ADE7-4EC460173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643498"/>
            <a:ext cx="9474583" cy="4084845"/>
          </a:xfrm>
        </p:spPr>
        <p:txBody>
          <a:bodyPr>
            <a:norm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Székely fás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a húszas évek végén keletkezett.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Az Ellenzék 1929. február 11-i számában jelent meg. 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F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ebruár 6-án, a Mária Valéria estélyen </a:t>
            </a:r>
            <a:r>
              <a:rPr lang="hu-HU" sz="2000" b="0" i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Mo’sa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hu-HU" sz="2000" b="0" i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Mélanie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és Tamási Áron előadásában látta először a közönség a páros jelenetet.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1946. május 16-án a hódmezővásárhelyi Városi Színházban Csokonai Vitéz Mihály </a:t>
            </a:r>
            <a:r>
              <a:rPr lang="hu-HU" sz="2000" b="0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Karnyóné</a:t>
            </a:r>
            <a:r>
              <a:rPr lang="hu-HU" sz="2000" b="0" i="0" dirty="0" err="1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-jával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egy estén vitték színre. Összesen négyszer játszották.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 marosvásárhelyi színház is ebben az évben, június 27-én, Kós Károly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Budai Nagy Antal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című drámájából vett részletekkel együtt adta elő.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Alkalmanként fővárosi és vidéki színpadokon, valamint a Magyar Rádió különféle műsoraiban hangzott el.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185D76CC-CE00-4A89-8D7D-C4ACB8DA5C6C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52492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2ADF3127-A24E-4CC9-954E-27F0C131B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1E9C1747-8046-4EBC-9EDE-B510A319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Néppártiak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0B72F5-8F41-48B0-961A-DEA648156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140" y="1825625"/>
            <a:ext cx="9362660" cy="3117436"/>
          </a:xfrm>
        </p:spPr>
        <p:txBody>
          <a:bodyPr>
            <a:norm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1931-ben keletkezett.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Az 1929-es keletű,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Népszakértők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című novella színpadra alkalmazott változata. 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Az Erdélyi Helikon adta közre 1931-es évfolyamának februári számában.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Az 1934 nyarán lezajlott Margit-szigeti Íróhét keretében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Népbarátok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címmel játszották a szabadtéri színpadon.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</a:pP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Elemi csapás 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címmel közölte a Budapesti Hírlap 1936. október 4-i száma.</a:t>
            </a:r>
          </a:p>
          <a:p>
            <a:pPr marL="0" indent="0">
              <a:buNone/>
            </a:pPr>
            <a:endParaRPr lang="hu-HU" dirty="0">
              <a:latin typeface="Georgia" panose="02040502050405020303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FB8EE396-22A1-47C1-8054-F8D5E398CBA1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472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566C7225-92D3-4A46-95C9-EDC16EA8D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953F571-C56E-44F4-81E0-E0A93279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Görgeteg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373CC7-0B8F-432D-AFAF-C3A69FEC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690688"/>
            <a:ext cx="9474583" cy="3598764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1933-ban keletkezett.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1933-ban a Napkelet közölte, első (januári) számában.</a:t>
            </a:r>
          </a:p>
          <a:p>
            <a:pPr algn="just"/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1933. május 7-én, a budapesti, Országos Kamara Színházban egy műsorban játszották 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Siratóban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című parasztkomédiájával, 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Szivárvány a havason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című „misztikus balladajátékkal”, valamint az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Isten veled Kapuzábé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című „dalosjátékkal”.</a:t>
            </a:r>
          </a:p>
          <a:p>
            <a:pPr algn="just"/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 székely népmese, melynek „ötletéből” született 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Görgeteg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, a Kriza-gyűjteményben, 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Vadrózsák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-ban lelhető 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fel.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EBF1A80-54BE-4A77-AE93-024DDC8A0C02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41566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D664B0BD-578F-4D10-A042-752C74F09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1F22B169-56E4-4F0E-83B2-4ED0BE9D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Énekes madár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74299E2-72C8-4D9E-A65E-F3BA425FC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6" y="1690688"/>
            <a:ext cx="9474583" cy="5162549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A székely népi játék megírása évekig érlelődött benne, mielőtt ténylegesen belekezdett.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1927-ben és 1928-ban említi leveleiben, 1929-ben az Est című lapban is feltűnik.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A mű 1933 őszén, pontosabban október első két hetében keletkezett.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A Nemzeti Színház akkori igazgatója, </a:t>
            </a:r>
            <a:r>
              <a:rPr lang="hu-HU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Voinovich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Géza 1933-ban elutasította Tamási komédiáját.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1933 karácsonyán olvasható először a Brassói Lapok ünnepi mellékleteként, 1934 májusában pedig a felvidéki Magyar Írás közli.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1934 október 18-án hangjátékként mutatták be, és ebben az évben került színpadra is. 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Az ősbemutatója 1935. november 17.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Kolozsváron 1936-ban mutatták be, erre a Nemzeti színházban 1939. szeptember 16-án került sor. A miskolci Városi Színházban is '39-ben, míg Székesfehérváron 1940-ben láthatták a nézők.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90AF296-1DA8-4210-8A10-E194BBD9F4D1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695256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6E37257F-3D69-4D9B-95C7-80BEFB7A7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6C5A3F6-9EDD-478F-B817-4DA402B8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Tündöklő</a:t>
            </a:r>
            <a:r>
              <a:rPr lang="hu-HU" dirty="0">
                <a:solidFill>
                  <a:schemeClr val="bg1"/>
                </a:solidFill>
                <a:latin typeface="Georgia" panose="02040502050405020303" pitchFamily="18" charset="0"/>
              </a:rPr>
              <a:t> Jeromos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98C007-AE2E-4905-839E-1D17F2A7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690688"/>
            <a:ext cx="9474583" cy="3490912"/>
          </a:xfrm>
        </p:spPr>
        <p:txBody>
          <a:bodyPr>
            <a:normAutofit/>
          </a:bodyPr>
          <a:lstStyle/>
          <a:p>
            <a:pPr algn="just"/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Az Erdélyi Szépmíves Céh és a kolozsvári Magyar Színház 1936-ra meghirdetett drámapályázatának díjnyertes darabja volt 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Tündöklő Jeromos.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Tamási 1936 nyarán készült el darabjával, ami  októberben már bemutatásra is került a Magyar Színház álltal.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Bár az előadás nagyon sikeresnek bizonyult a nézők körében, elterjedt a vélemény, hogy csak elfogultság miatt került színpadra.</a:t>
            </a:r>
          </a:p>
          <a:p>
            <a:pPr algn="just"/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 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Tündöklő Jeromos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magyarországi bemutatója 1939. április 22-én volt a Nemzeti Színházban, váratlan sikert aratott (ezért játszották később az </a:t>
            </a:r>
            <a:r>
              <a:rPr lang="hu-HU" sz="2000" b="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Énekes madar</a:t>
            </a:r>
            <a:r>
              <a:rPr lang="hu-HU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at is), de komoly kritikái is születtek.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F4317F5E-450A-435F-AE66-4B34EA378047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957312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BC78DDFF-9796-497A-9376-80432CA67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D71E5DD-9C97-4207-AD0A-A030ED03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Vitéz</a:t>
            </a:r>
            <a:r>
              <a:rPr lang="hu-HU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lélek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E17956-ABAE-419D-A5CB-AC16CA76D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690688"/>
            <a:ext cx="9474583" cy="2907816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Tamási 1940. október 30-án fejezte be ezen színművét, ami a Nemzeti Színházban 1941. január 25-én került színre. </a:t>
            </a:r>
          </a:p>
          <a:p>
            <a:pPr algn="just"/>
            <a:r>
              <a:rPr lang="hu-HU" sz="200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Németh Antal </a:t>
            </a:r>
            <a:r>
              <a:rPr lang="hu-HU" sz="20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</a:t>
            </a:r>
            <a:r>
              <a:rPr lang="hu-HU" sz="2000" i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Vitéz lélek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bemutatása után fogalmazta meg: </a:t>
            </a:r>
            <a:r>
              <a:rPr lang="hu-HU" sz="200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„Mennyi szépség, mennyi emberi igazság, mennyi lélek árad itt Tamási bőségszarujából!”</a:t>
            </a:r>
            <a:endParaRPr lang="hu-HU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9FFD1804-3DDF-43A3-A859-577F061C43E2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2313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ovie Theater Tuschinkski at Amsterdam the Netherlands 2017 in Black and  White Editorial Stock Image - Image of dutch, stage: 123319359">
            <a:extLst>
              <a:ext uri="{FF2B5EF4-FFF2-40B4-BE49-F238E27FC236}">
                <a16:creationId xmlns:a16="http://schemas.microsoft.com/office/drawing/2014/main" id="{C70FFDF4-C782-4A16-9DEE-9C367605A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79217" y="0"/>
            <a:ext cx="10312783" cy="6858000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100000">
                <a:schemeClr val="accent1">
                  <a:lumMod val="5000"/>
                  <a:lumOff val="95000"/>
                </a:schemeClr>
              </a:gs>
              <a:gs pos="0">
                <a:schemeClr val="tx1"/>
              </a:gs>
            </a:gsLst>
            <a:lin ang="0" scaled="1"/>
            <a:tileRect/>
          </a:gradFill>
          <a:effectLst>
            <a:outerShdw dir="5400000" algn="ctr" rotWithShape="0">
              <a:srgbClr val="000000"/>
            </a:outerShdw>
            <a:softEdge rad="0"/>
          </a:effectLst>
        </p:spPr>
      </p:pic>
      <p:sp>
        <p:nvSpPr>
          <p:cNvPr id="4" name="Cím 3">
            <a:extLst>
              <a:ext uri="{FF2B5EF4-FFF2-40B4-BE49-F238E27FC236}">
                <a16:creationId xmlns:a16="http://schemas.microsoft.com/office/drawing/2014/main" id="{BAA90B5E-0D32-47C4-90FF-44B82D80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>
                <a:solidFill>
                  <a:schemeClr val="bg1"/>
                </a:solidFill>
                <a:latin typeface="Georgia" panose="02040502050405020303" pitchFamily="18" charset="0"/>
              </a:rPr>
              <a:t>Felhasznált</a:t>
            </a:r>
            <a:r>
              <a:rPr lang="hu-HU" dirty="0">
                <a:solidFill>
                  <a:schemeClr val="bg1"/>
                </a:solidFill>
                <a:latin typeface="Georgia" panose="02040502050405020303" pitchFamily="18" charset="0"/>
              </a:rPr>
              <a:t> irodalom: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9013F41A-DDCB-4C25-B44B-41C542FA9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17" y="1690688"/>
            <a:ext cx="9474583" cy="5028164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https://hu.wikipedia.org/wiki/Tam%C3%A1si_%C3%81ron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(2022. március 4.) Tamási Áron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Wikipédia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(utolsó letöltés: 2022. 03. 20.)</a:t>
            </a:r>
            <a:endParaRPr lang="hu-HU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hu-HU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Eöri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 Szabó Zsolt</a:t>
            </a:r>
            <a:r>
              <a:rPr lang="hu-HU" sz="2000" i="1" dirty="0">
                <a:solidFill>
                  <a:srgbClr val="0563C1"/>
                </a:solidFill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https://nemzetiszinhaz.hu/eloadas/vitez-lelek/kapcsolodo-tartalmak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Vitéz lélek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Nemzeti Színház, 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(utolsó letöltés: 2022. 03. 20.)</a:t>
            </a:r>
          </a:p>
          <a:p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https://konyvtar.dia.hu/html/muvek/TAMASI/tamasi00101a_kv.html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 Tamási áron színjátékai </a:t>
            </a:r>
            <a:r>
              <a:rPr lang="hu-HU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Digitális Irodalmi Akadémia, 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(utolsó letöltés: 2022. 03. 20.)</a:t>
            </a:r>
            <a:endParaRPr lang="hu-HU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hu-HU" sz="2000" u="sng" dirty="0">
                <a:solidFill>
                  <a:schemeClr val="bg1"/>
                </a:solidFill>
                <a:latin typeface="Georgia" panose="02040502050405020303" pitchFamily="18" charset="0"/>
              </a:rPr>
              <a:t>https://www.google.com/url?sa=i&amp;url=https%3A%2F%2Fwww.dreamstime.com%2Fmovie-theater-tuschinski-amsterdam-netherlands-black-white-tuschinkski-image123319359&amp;psig=AOvVaw2cb1oe26mECZ_A-YWqHemt&amp;ust=1647883979553000&amp;source=images&amp;cd=vfe&amp;ved=0CAgQjRxqFwoTCNDa5LWc1fYCFQAAAAAdAAAAABAz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(utolsó letöltés: 2022. 03. 20.)</a:t>
            </a:r>
          </a:p>
          <a:p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https://www.google.com/url?sa=i&amp;url=https%3A%2F%2Fkultura.hu%2Ftamasi-aron-emlekevet-unneplunk-iden%2F&amp;psig=AOvVaw3HZPCx_fmo4NUERbI2aL_4&amp;ust=1647888074976000&amp;source=images&amp;cd=vfe&amp;ved=0CAgQjRxqFwoTCKiRjc-r1fYCFQAAAAAdAAAAABAD</a:t>
            </a:r>
            <a:r>
              <a:rPr lang="hu-HU" sz="2000" dirty="0">
                <a:solidFill>
                  <a:schemeClr val="bg1"/>
                </a:solidFill>
                <a:latin typeface="Georgia" panose="02040502050405020303" pitchFamily="18" charset="0"/>
              </a:rPr>
              <a:t>, (utolsó letöltés: 2022. 03. 20.)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49278A5-489C-4D56-96AF-0F758B272F4C}"/>
              </a:ext>
            </a:extLst>
          </p:cNvPr>
          <p:cNvSpPr/>
          <p:nvPr/>
        </p:nvSpPr>
        <p:spPr>
          <a:xfrm>
            <a:off x="0" y="0"/>
            <a:ext cx="198783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8062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801</Words>
  <Application>Microsoft Office PowerPoint</Application>
  <PresentationFormat>Szélesvásznú</PresentationFormat>
  <Paragraphs>49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Office-téma</vt:lpstr>
      <vt:lpstr>Tamási Áron színpadi műveinek sorsa</vt:lpstr>
      <vt:lpstr>Ősvigasztalás</vt:lpstr>
      <vt:lpstr>Székely fás</vt:lpstr>
      <vt:lpstr>Néppártiak</vt:lpstr>
      <vt:lpstr>Görgeteg</vt:lpstr>
      <vt:lpstr>Énekes madár</vt:lpstr>
      <vt:lpstr>Tündöklő Jeromos</vt:lpstr>
      <vt:lpstr>Vitéz lélek</vt:lpstr>
      <vt:lpstr>Felhasznált irodalom: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Tamási Áron </dc:title>
  <dc:creator>paphanna@sulid.hu</dc:creator>
  <cp:lastModifiedBy>paphanna@sulid.hu</cp:lastModifiedBy>
  <cp:revision>9</cp:revision>
  <dcterms:created xsi:type="dcterms:W3CDTF">2022-03-20T08:42:43Z</dcterms:created>
  <dcterms:modified xsi:type="dcterms:W3CDTF">2022-03-20T19:27:58Z</dcterms:modified>
</cp:coreProperties>
</file>