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Play"/>
      <p:regular r:id="rId10"/>
      <p:bold r:id="rId11"/>
    </p:embeddedFont>
    <p:embeddedFont>
      <p:font typeface="Century Schoolboo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c8tQrHA4PQsUAuph30UeIRBpw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bold.fntdata"/><Relationship Id="rId10" Type="http://schemas.openxmlformats.org/officeDocument/2006/relationships/font" Target="fonts/Play-regular.fntdata"/><Relationship Id="rId13" Type="http://schemas.openxmlformats.org/officeDocument/2006/relationships/font" Target="fonts/CenturySchoolbook-bold.fntdata"/><Relationship Id="rId12" Type="http://schemas.openxmlformats.org/officeDocument/2006/relationships/font" Target="fonts/CenturySchoolbook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Schoolbook-boldItalic.fntdata"/><Relationship Id="rId14" Type="http://schemas.openxmlformats.org/officeDocument/2006/relationships/font" Target="fonts/CenturySchoolbook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dex - Kultúr - Sinkovits Imre: Azért lettem színész, mert minden ..." id="84" name="Google Shape;84;p1"/>
          <p:cNvPicPr preferRelativeResize="0"/>
          <p:nvPr/>
        </p:nvPicPr>
        <p:blipFill rotWithShape="1">
          <a:blip r:embed="rId3">
            <a:alphaModFix amt="99000"/>
          </a:blip>
          <a:srcRect b="0" l="0" r="0" t="0"/>
          <a:stretch/>
        </p:blipFill>
        <p:spPr>
          <a:xfrm>
            <a:off x="0" y="2677"/>
            <a:ext cx="12192000" cy="685264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6747405" y="370861"/>
            <a:ext cx="5132716" cy="4960188"/>
          </a:xfrm>
          <a:prstGeom prst="rect">
            <a:avLst/>
          </a:prstGeom>
          <a:solidFill>
            <a:srgbClr val="7D020D">
              <a:alpha val="3686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751829" y="1526581"/>
            <a:ext cx="671135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Sinkovits 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Imre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isszakapja nagy tornatermét az Óbudai Árpád Gimnázium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3451"/>
          <a:stretch/>
        </p:blipFill>
        <p:spPr>
          <a:xfrm>
            <a:off x="20" y="1282"/>
            <a:ext cx="1316964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2" y="265060"/>
            <a:ext cx="9905998" cy="6369167"/>
          </a:xfrm>
          <a:prstGeom prst="rect">
            <a:avLst/>
          </a:prstGeom>
          <a:solidFill>
            <a:srgbClr val="69000E">
              <a:alpha val="3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1130061"/>
            <a:ext cx="11484634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1928. 09. 21-én született </a:t>
            </a:r>
            <a:endParaRPr b="1" i="0" sz="36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2001. 01. 18-án hunyt el.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Tanulmányai: (óbudai) Árpád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Gimnáziumban érettségizett, Színiakadémia, Színház-Filmművészeti Főiskola végzett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munkahelyei: Belvárosi Színház,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Ifjúsági Színház, Nemzeti Színház,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József Attila Színház társulat, ezen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kívül film színészként tevékenykedett</a:t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0551" y="483079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Életrajza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3_Mzes_Sinkovits_Imre-142521.jpg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8" y="-1655215"/>
            <a:ext cx="13023009" cy="8515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14379" y="6268"/>
            <a:ext cx="8985846" cy="6872375"/>
          </a:xfrm>
          <a:prstGeom prst="rect">
            <a:avLst/>
          </a:prstGeom>
          <a:solidFill>
            <a:srgbClr val="69000E">
              <a:alpha val="3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216952" y="951012"/>
            <a:ext cx="10722600" cy="7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Mózes (Madách Imre: </a:t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Az ember tragédiája) 1967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Husz János (Németh László drámája) 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​Bánk bán (Katona József) 1975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​Prospero (Shakespeare: Vihar)</a:t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Bódi Vencel Advent a Hargitán</a:t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Egri csillagok (1968)</a:t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Isten hozta, őrnagy úr! (1969)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Honfoglalás</a:t>
            </a:r>
            <a:r>
              <a:rPr b="1"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(1996)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Két félidő a pokolban</a:t>
            </a:r>
            <a:r>
              <a:rPr b="1"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(1963)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16941" y="189417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Életmű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Vígszínházat látja vendégül a Kolozsvári Állami Magyar Színház ..." id="109" name="Google Shape;109;p4"/>
          <p:cNvPicPr preferRelativeResize="0"/>
          <p:nvPr/>
        </p:nvPicPr>
        <p:blipFill rotWithShape="1">
          <a:blip r:embed="rId3">
            <a:alphaModFix/>
          </a:blip>
          <a:srcRect b="10950" l="0" r="0" t="57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3551210" y="250684"/>
            <a:ext cx="8612035" cy="6354790"/>
          </a:xfrm>
          <a:prstGeom prst="rect">
            <a:avLst/>
          </a:prstGeom>
          <a:solidFill>
            <a:srgbClr val="69000E">
              <a:alpha val="3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689230" y="1288212"/>
            <a:ext cx="89541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1975-ben Katona József Bánk bán című drámájában szerepel. A korabeli kritikák alapján elmondhatjuk, hogy a Marton Endre által rendezett előadás igen nagy hatással volt az akkor közvéleményre és a színházi </a:t>
            </a: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kritikusokra</a:t>
            </a: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Számos vélemény jelen meg az előadásról, különös tekintettel a címszerepben lévő Sinkovitsról.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3545457" y="411193"/>
            <a:ext cx="53742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Kritikák, vélemények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képen fedett pályás, helyszín, fal, székház látható&#10;&#10;Automatikusan generált leírás" id="118" name="Google Shape;118;p5"/>
          <p:cNvPicPr preferRelativeResize="0"/>
          <p:nvPr/>
        </p:nvPicPr>
        <p:blipFill rotWithShape="1">
          <a:blip r:embed="rId3">
            <a:alphaModFix/>
          </a:blip>
          <a:srcRect b="12125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2" y="466342"/>
            <a:ext cx="10711130" cy="5952225"/>
          </a:xfrm>
          <a:prstGeom prst="rect">
            <a:avLst/>
          </a:prstGeom>
          <a:solidFill>
            <a:srgbClr val="69000E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267271" y="461918"/>
            <a:ext cx="5575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Kritikák, vélemények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2188307" y="2754923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267639" y="1338199"/>
            <a:ext cx="104613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Illés Jenő kritikája szerint azonban Sinkovits még nem </a:t>
            </a: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nőtt</a:t>
            </a:r>
            <a:r>
              <a:rPr lang="en-US" sz="36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fel kellőképpen a nagy embert igénylő feladathoz"Sinkovits Imrének jutott Bánk szerepe. Úgy érzem, rossz időpontban érte ez a nagy és megtisztelő feladat. Nagyszerű és emlékezetes, döbbenetesen tiszta, bensőséges, szép pillanatai vannak, de egészében az alakítás a szerep lehetőségeit és igényeit nem tudja betölteni (Illés Jenő, Bánk bàn, 1975. március)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2024-04-04T16:32:22Z</dcterms:created>
</cp:coreProperties>
</file>