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1" r:id="rId4"/>
    <p:sldId id="262" r:id="rId5"/>
    <p:sldId id="260" r:id="rId6"/>
    <p:sldId id="264" r:id="rId7"/>
    <p:sldId id="263" r:id="rId8"/>
    <p:sldId id="265" r:id="rId9"/>
    <p:sldId id="266" r:id="rId10"/>
    <p:sldId id="267" r:id="rId11"/>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hász" initials="J" lastIdx="1" clrIdx="0">
    <p:extLst>
      <p:ext uri="{19B8F6BF-5375-455C-9EA6-DF929625EA0E}">
        <p15:presenceInfo xmlns:p15="http://schemas.microsoft.com/office/powerpoint/2012/main" userId="Juhás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showGuides="1">
      <p:cViewPr varScale="1">
        <p:scale>
          <a:sx n="81" d="100"/>
          <a:sy n="81" d="100"/>
        </p:scale>
        <p:origin x="78" y="5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5-01T21:32:02.924" idx="1">
    <p:pos x="10" y="10"/>
    <p:text>Jó jegyzeteket megéri megtekinteni! 
(Alliterációm addigra alábbhagyott.)</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2084CD-5372-4373-869D-1CB9D1D5D224}" type="datetimeFigureOut">
              <a:rPr lang="hu-HU" smtClean="0"/>
              <a:t>2019.05.01.</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B7C07B-C082-4AC4-8704-6D43A9485B33}" type="slidenum">
              <a:rPr lang="hu-HU" smtClean="0"/>
              <a:t>‹#›</a:t>
            </a:fld>
            <a:endParaRPr lang="hu-HU"/>
          </a:p>
        </p:txBody>
      </p:sp>
    </p:spTree>
    <p:extLst>
      <p:ext uri="{BB962C8B-B14F-4D97-AF65-F5344CB8AC3E}">
        <p14:creationId xmlns:p14="http://schemas.microsoft.com/office/powerpoint/2010/main" val="1671710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Szóval lejárt az első öt évem mandátumom, és úgy gondolom, lenne még helyem az</a:t>
            </a:r>
            <a:r>
              <a:rPr lang="hu-HU" baseline="0" dirty="0" smtClean="0"/>
              <a:t> igazgatói poszton, ezért ismertetni szeretném eddigi tevékenységemet, valamint adnék egy kis ízelítőt jövőbeli terveimről.</a:t>
            </a:r>
            <a:endParaRPr lang="hu-HU" dirty="0"/>
          </a:p>
        </p:txBody>
      </p:sp>
      <p:sp>
        <p:nvSpPr>
          <p:cNvPr id="4" name="Dia számának helye 3"/>
          <p:cNvSpPr>
            <a:spLocks noGrp="1"/>
          </p:cNvSpPr>
          <p:nvPr>
            <p:ph type="sldNum" sz="quarter" idx="10"/>
          </p:nvPr>
        </p:nvSpPr>
        <p:spPr/>
        <p:txBody>
          <a:bodyPr/>
          <a:lstStyle/>
          <a:p>
            <a:fld id="{B6B7C07B-C082-4AC4-8704-6D43A9485B33}" type="slidenum">
              <a:rPr lang="hu-HU" smtClean="0"/>
              <a:t>1</a:t>
            </a:fld>
            <a:endParaRPr lang="hu-HU"/>
          </a:p>
        </p:txBody>
      </p:sp>
    </p:spTree>
    <p:extLst>
      <p:ext uri="{BB962C8B-B14F-4D97-AF65-F5344CB8AC3E}">
        <p14:creationId xmlns:p14="http://schemas.microsoft.com/office/powerpoint/2010/main" val="2940772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Köszönöm a figyelmet!</a:t>
            </a:r>
            <a:r>
              <a:rPr lang="hu-HU" baseline="0" dirty="0" smtClean="0"/>
              <a:t> Remélem még találkozunk.</a:t>
            </a:r>
            <a:endParaRPr lang="hu-HU" dirty="0"/>
          </a:p>
        </p:txBody>
      </p:sp>
      <p:sp>
        <p:nvSpPr>
          <p:cNvPr id="4" name="Dia számának helye 3"/>
          <p:cNvSpPr>
            <a:spLocks noGrp="1"/>
          </p:cNvSpPr>
          <p:nvPr>
            <p:ph type="sldNum" sz="quarter" idx="10"/>
          </p:nvPr>
        </p:nvSpPr>
        <p:spPr/>
        <p:txBody>
          <a:bodyPr/>
          <a:lstStyle/>
          <a:p>
            <a:fld id="{B6B7C07B-C082-4AC4-8704-6D43A9485B33}" type="slidenum">
              <a:rPr lang="hu-HU" smtClean="0"/>
              <a:t>10</a:t>
            </a:fld>
            <a:endParaRPr lang="hu-HU"/>
          </a:p>
        </p:txBody>
      </p:sp>
    </p:spTree>
    <p:extLst>
      <p:ext uri="{BB962C8B-B14F-4D97-AF65-F5344CB8AC3E}">
        <p14:creationId xmlns:p14="http://schemas.microsoft.com/office/powerpoint/2010/main" val="2737934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Kinevezésem</a:t>
            </a:r>
            <a:r>
              <a:rPr lang="hu-HU" baseline="0" dirty="0" smtClean="0"/>
              <a:t> előtt már nekiláttam a munkálatoknak, hisz volt bőven. </a:t>
            </a:r>
            <a:br>
              <a:rPr lang="hu-HU" baseline="0" dirty="0" smtClean="0"/>
            </a:br>
            <a:r>
              <a:rPr lang="hu-HU" baseline="0" dirty="0" smtClean="0"/>
              <a:t>A lehetőségekhez képest korszerűsítettük a színházat. </a:t>
            </a:r>
            <a:r>
              <a:rPr lang="hu-HU" baseline="0" dirty="0" err="1" smtClean="0"/>
              <a:t>Körhorizontpályát</a:t>
            </a:r>
            <a:r>
              <a:rPr lang="hu-HU" baseline="0" dirty="0" smtClean="0"/>
              <a:t> kapott, transzformátorok, portáltornyok, vetítőhíd és új hangerősítő berendezés is megjelent. A bársonyfüggöny le lett cserélve, a nézőtéri székek pedig kényelmesebbre lettek leváltva.</a:t>
            </a:r>
            <a:br>
              <a:rPr lang="hu-HU" baseline="0" dirty="0" smtClean="0"/>
            </a:br>
            <a:r>
              <a:rPr lang="hu-HU" baseline="0" dirty="0" smtClean="0"/>
              <a:t>A társulatot többé-kevésbé lecseréltem visszaszerződtetés, és egy kis vérfrissítés is történt. </a:t>
            </a:r>
            <a:endParaRPr lang="hu-HU" dirty="0"/>
          </a:p>
        </p:txBody>
      </p:sp>
      <p:sp>
        <p:nvSpPr>
          <p:cNvPr id="4" name="Dia számának helye 3"/>
          <p:cNvSpPr>
            <a:spLocks noGrp="1"/>
          </p:cNvSpPr>
          <p:nvPr>
            <p:ph type="sldNum" sz="quarter" idx="10"/>
          </p:nvPr>
        </p:nvSpPr>
        <p:spPr/>
        <p:txBody>
          <a:bodyPr/>
          <a:lstStyle/>
          <a:p>
            <a:fld id="{B6B7C07B-C082-4AC4-8704-6D43A9485B33}" type="slidenum">
              <a:rPr lang="hu-HU" smtClean="0"/>
              <a:t>2</a:t>
            </a:fld>
            <a:endParaRPr lang="hu-HU"/>
          </a:p>
        </p:txBody>
      </p:sp>
    </p:spTree>
    <p:extLst>
      <p:ext uri="{BB962C8B-B14F-4D97-AF65-F5344CB8AC3E}">
        <p14:creationId xmlns:p14="http://schemas.microsoft.com/office/powerpoint/2010/main" val="265079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Több lehetőségünk volt</a:t>
            </a:r>
            <a:r>
              <a:rPr lang="hu-HU" baseline="0" dirty="0" smtClean="0"/>
              <a:t> az 1936/37-es évben. Az idegen művek adtak lehetőséget a legkimagaslóbb teljesítményekre. O’Neill Amerikai Elektrájának, D’Annunzio </a:t>
            </a:r>
            <a:r>
              <a:rPr lang="hu-HU" baseline="0" dirty="0" err="1" smtClean="0"/>
              <a:t>Jorio</a:t>
            </a:r>
            <a:r>
              <a:rPr lang="hu-HU" baseline="0" dirty="0" smtClean="0"/>
              <a:t> leányának, Shakespeare </a:t>
            </a:r>
            <a:r>
              <a:rPr lang="hu-HU" baseline="0" dirty="0" err="1" smtClean="0"/>
              <a:t>Othellójának</a:t>
            </a:r>
            <a:r>
              <a:rPr lang="hu-HU" baseline="0" dirty="0" smtClean="0"/>
              <a:t> előadásai Európa bármely színházának nagy produkcióival nyugodtan felvehették a versenyt. A Csongor is Tünde is kiváló darab volt, egyszerre allegorikus és mesebeli volt, ám magyar népies jellegét sem vesztette el. Rengeteg művet mutathattunk be itthon. Bécsben is vendégszerepeltünk A </a:t>
            </a:r>
            <a:r>
              <a:rPr lang="hu-HU" baseline="0" dirty="0" err="1" smtClean="0"/>
              <a:t>roninok</a:t>
            </a:r>
            <a:r>
              <a:rPr lang="hu-HU" baseline="0" dirty="0" smtClean="0"/>
              <a:t> kincsével.</a:t>
            </a:r>
            <a:endParaRPr lang="hu-HU" dirty="0"/>
          </a:p>
        </p:txBody>
      </p:sp>
      <p:sp>
        <p:nvSpPr>
          <p:cNvPr id="4" name="Dia számának helye 3"/>
          <p:cNvSpPr>
            <a:spLocks noGrp="1"/>
          </p:cNvSpPr>
          <p:nvPr>
            <p:ph type="sldNum" sz="quarter" idx="10"/>
          </p:nvPr>
        </p:nvSpPr>
        <p:spPr/>
        <p:txBody>
          <a:bodyPr/>
          <a:lstStyle/>
          <a:p>
            <a:fld id="{B6B7C07B-C082-4AC4-8704-6D43A9485B33}" type="slidenum">
              <a:rPr lang="hu-HU" smtClean="0"/>
              <a:t>3</a:t>
            </a:fld>
            <a:endParaRPr lang="hu-HU"/>
          </a:p>
        </p:txBody>
      </p:sp>
    </p:spTree>
    <p:extLst>
      <p:ext uri="{BB962C8B-B14F-4D97-AF65-F5344CB8AC3E}">
        <p14:creationId xmlns:p14="http://schemas.microsoft.com/office/powerpoint/2010/main" val="2452050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 37/38-as évad,</a:t>
            </a:r>
            <a:r>
              <a:rPr lang="hu-HU" baseline="0" dirty="0" smtClean="0"/>
              <a:t> sőt talán eddigi igazgatóságom legmeghatározóbb eseménye volt ez az ünnepélysorozat. Jelentős műveket kellett kiválogatnunk, így elevenítődött fel az Árpád ébredése, vagy éppen </a:t>
            </a:r>
            <a:r>
              <a:rPr lang="hu-HU" baseline="0" dirty="0" err="1" smtClean="0"/>
              <a:t>Zilahytól</a:t>
            </a:r>
            <a:r>
              <a:rPr lang="hu-HU" baseline="0" dirty="0" smtClean="0"/>
              <a:t> a Süt a napja. Idegen darabokat illetően korszakokat, stílusokat jellemző klasszikusok mellett döntöttünk. 20 magyar, 5 külföldi mű volt a centenáris ciklusban. Legnagyobb sikere talán a Szentivánéji álomnak volt, az én kedvencem pedig Madách műve volt. Az ember tragédiája bemutatóim közül eddig ez volt a legjobb, forgószínpadot, és sok szereplőt alkalmazhattunk, kitűnő próbalehetőségnek bizonyult a hamburgi előadás, mely ennek „kicsinyített mása” volt.</a:t>
            </a:r>
          </a:p>
        </p:txBody>
      </p:sp>
      <p:sp>
        <p:nvSpPr>
          <p:cNvPr id="4" name="Dia számának helye 3"/>
          <p:cNvSpPr>
            <a:spLocks noGrp="1"/>
          </p:cNvSpPr>
          <p:nvPr>
            <p:ph type="sldNum" sz="quarter" idx="10"/>
          </p:nvPr>
        </p:nvSpPr>
        <p:spPr/>
        <p:txBody>
          <a:bodyPr/>
          <a:lstStyle/>
          <a:p>
            <a:fld id="{B6B7C07B-C082-4AC4-8704-6D43A9485B33}" type="slidenum">
              <a:rPr lang="hu-HU" smtClean="0"/>
              <a:t>4</a:t>
            </a:fld>
            <a:endParaRPr lang="hu-HU"/>
          </a:p>
        </p:txBody>
      </p:sp>
    </p:spTree>
    <p:extLst>
      <p:ext uri="{BB962C8B-B14F-4D97-AF65-F5344CB8AC3E}">
        <p14:creationId xmlns:p14="http://schemas.microsoft.com/office/powerpoint/2010/main" val="822043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Mivel a jubileumi évadban túlsúlyba kerültek a komorabb drámák, hogy a közönség vágyát a lelki kiegyenlítődés után kielégítsem, a következő, 1938/39-es évad középpontjába egy vígjátékciklust állítottam. Arisztophanész, Shakespeare, </a:t>
            </a:r>
            <a:r>
              <a:rPr lang="hu-HU" dirty="0" err="1" smtClean="0"/>
              <a:t>Molière</a:t>
            </a:r>
            <a:r>
              <a:rPr lang="hu-HU" dirty="0" smtClean="0"/>
              <a:t>, Eötvös Józsefen és Ibsen is megjelentek a színpadon, mármint műveik, nem ők maguk. Az egyetemes vígjáték-ciklus mellett nagy íróink születésének</a:t>
            </a:r>
            <a:r>
              <a:rPr lang="hu-HU" baseline="0" dirty="0" smtClean="0"/>
              <a:t> </a:t>
            </a:r>
            <a:r>
              <a:rPr lang="hu-HU" dirty="0" smtClean="0"/>
              <a:t>75. éve alkalmából hét darabot felölelő Herczeg-ciklust is rendeztünk. Számos</a:t>
            </a:r>
            <a:r>
              <a:rPr lang="hu-HU" baseline="0" dirty="0" smtClean="0"/>
              <a:t> új magyar író, és külföldi mű és megjelent ebben az évben. Az ember tragédiáját átírtam kamara-változatra, állandó oltárszerű keretben cserélt egy-egy díszletképpel sikerült elérnem nemcsak a </a:t>
            </a:r>
            <a:r>
              <a:rPr lang="hu-HU" baseline="0" dirty="0" err="1" smtClean="0"/>
              <a:t>harmadfélórás</a:t>
            </a:r>
            <a:r>
              <a:rPr lang="hu-HU" baseline="0" dirty="0" smtClean="0"/>
              <a:t> előadási időtartamot, hanem azt is, hogy a klasszikus mű szövege fokozott mértékben érvényesülhetett.</a:t>
            </a:r>
            <a:endParaRPr lang="hu-HU" dirty="0" smtClean="0"/>
          </a:p>
        </p:txBody>
      </p:sp>
      <p:sp>
        <p:nvSpPr>
          <p:cNvPr id="4" name="Dia számának helye 3"/>
          <p:cNvSpPr>
            <a:spLocks noGrp="1"/>
          </p:cNvSpPr>
          <p:nvPr>
            <p:ph type="sldNum" sz="quarter" idx="10"/>
          </p:nvPr>
        </p:nvSpPr>
        <p:spPr/>
        <p:txBody>
          <a:bodyPr/>
          <a:lstStyle/>
          <a:p>
            <a:fld id="{B6B7C07B-C082-4AC4-8704-6D43A9485B33}" type="slidenum">
              <a:rPr lang="hu-HU" smtClean="0"/>
              <a:t>5</a:t>
            </a:fld>
            <a:endParaRPr lang="hu-HU"/>
          </a:p>
        </p:txBody>
      </p:sp>
    </p:spTree>
    <p:extLst>
      <p:ext uri="{BB962C8B-B14F-4D97-AF65-F5344CB8AC3E}">
        <p14:creationId xmlns:p14="http://schemas.microsoft.com/office/powerpoint/2010/main" val="3069008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Shakespeare-ciklussal zártuk félévtizedes igazgatóságomat. Ezzel meg szerettem volna mutatni, hogy van, ami állandó, és feledhetetlen, és szerintem ezek közé tartoznak</a:t>
            </a:r>
            <a:r>
              <a:rPr lang="hu-HU" baseline="0" dirty="0" smtClean="0"/>
              <a:t> az angol drámaíró munkái. Kilenc művet adtunk elő, a Minden jó, ha a vége </a:t>
            </a:r>
            <a:r>
              <a:rPr lang="hu-HU" baseline="0" dirty="0" err="1" smtClean="0"/>
              <a:t>jó-val</a:t>
            </a:r>
            <a:r>
              <a:rPr lang="hu-HU" baseline="0" dirty="0" smtClean="0"/>
              <a:t> nyitottunk, majd jött a többi: Macbeth, Hamlet, Ahogy tetszik, és persze a Rómeó és Júlia is. </a:t>
            </a:r>
            <a:br>
              <a:rPr lang="hu-HU" baseline="0" dirty="0" smtClean="0"/>
            </a:br>
            <a:r>
              <a:rPr lang="hu-HU" baseline="0" dirty="0" smtClean="0"/>
              <a:t>Természetesen ezeken kívül még jó pár előadás megvalósult. Külföldről Ibsen, a délszláv </a:t>
            </a:r>
            <a:r>
              <a:rPr lang="hu-HU" baseline="0" dirty="0" err="1" smtClean="0"/>
              <a:t>Begović</a:t>
            </a:r>
            <a:r>
              <a:rPr lang="hu-HU" baseline="0" dirty="0" smtClean="0"/>
              <a:t>, a német </a:t>
            </a:r>
            <a:r>
              <a:rPr lang="hu-HU" baseline="0" dirty="0" err="1" smtClean="0"/>
              <a:t>Coubier</a:t>
            </a:r>
            <a:r>
              <a:rPr lang="hu-HU" baseline="0" dirty="0" smtClean="0"/>
              <a:t>, az angol Fletcher–Lee, a finn </a:t>
            </a:r>
            <a:r>
              <a:rPr lang="hu-HU" baseline="0" dirty="0" err="1" smtClean="0"/>
              <a:t>Järviluoma</a:t>
            </a:r>
            <a:r>
              <a:rPr lang="hu-HU" baseline="0" dirty="0" smtClean="0"/>
              <a:t>, a német </a:t>
            </a:r>
            <a:r>
              <a:rPr lang="hu-HU" baseline="0" dirty="0" err="1" smtClean="0"/>
              <a:t>Schreyvogl</a:t>
            </a:r>
            <a:r>
              <a:rPr lang="hu-HU" baseline="0" dirty="0" smtClean="0"/>
              <a:t> művei, és persze az olasz </a:t>
            </a:r>
            <a:r>
              <a:rPr lang="hu-HU" baseline="0" dirty="0" err="1" smtClean="0"/>
              <a:t>Forzano</a:t>
            </a:r>
            <a:r>
              <a:rPr lang="hu-HU" baseline="0" dirty="0" smtClean="0"/>
              <a:t>, akinek kiemelkedő jelentőségű volt </a:t>
            </a:r>
            <a:r>
              <a:rPr lang="hu-HU" baseline="0" dirty="0" err="1" smtClean="0"/>
              <a:t>Ceasar-ja</a:t>
            </a:r>
            <a:r>
              <a:rPr lang="hu-HU" baseline="0" dirty="0" smtClean="0"/>
              <a:t>. </a:t>
            </a:r>
            <a:br>
              <a:rPr lang="hu-HU" baseline="0" dirty="0" smtClean="0"/>
            </a:br>
            <a:r>
              <a:rPr lang="hu-HU" baseline="0" dirty="0" smtClean="0"/>
              <a:t>Magyar téren Asztalos Miklós, </a:t>
            </a:r>
            <a:r>
              <a:rPr lang="hu-HU" baseline="0" dirty="0" err="1" smtClean="0"/>
              <a:t>Babay</a:t>
            </a:r>
            <a:r>
              <a:rPr lang="hu-HU" baseline="0" dirty="0" smtClean="0"/>
              <a:t> József, Bibó Lajos, </a:t>
            </a:r>
            <a:r>
              <a:rPr lang="hu-HU" baseline="0" dirty="0" err="1" smtClean="0"/>
              <a:t>Csanády</a:t>
            </a:r>
            <a:r>
              <a:rPr lang="hu-HU" baseline="0" dirty="0" smtClean="0"/>
              <a:t> György, Galamb Sándor, Németh László, Tamási Áron darabjai keltek életre.</a:t>
            </a:r>
          </a:p>
        </p:txBody>
      </p:sp>
      <p:sp>
        <p:nvSpPr>
          <p:cNvPr id="4" name="Dia számának helye 3"/>
          <p:cNvSpPr>
            <a:spLocks noGrp="1"/>
          </p:cNvSpPr>
          <p:nvPr>
            <p:ph type="sldNum" sz="quarter" idx="10"/>
          </p:nvPr>
        </p:nvSpPr>
        <p:spPr/>
        <p:txBody>
          <a:bodyPr/>
          <a:lstStyle/>
          <a:p>
            <a:fld id="{B6B7C07B-C082-4AC4-8704-6D43A9485B33}" type="slidenum">
              <a:rPr lang="hu-HU" smtClean="0"/>
              <a:t>6</a:t>
            </a:fld>
            <a:endParaRPr lang="hu-HU"/>
          </a:p>
        </p:txBody>
      </p:sp>
    </p:spTree>
    <p:extLst>
      <p:ext uri="{BB962C8B-B14F-4D97-AF65-F5344CB8AC3E}">
        <p14:creationId xmlns:p14="http://schemas.microsoft.com/office/powerpoint/2010/main" val="2234394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Az elkövetkezendő két szezonra</a:t>
            </a:r>
            <a:r>
              <a:rPr lang="hu-HU" baseline="0" dirty="0" smtClean="0"/>
              <a:t> pontos terveim vannak. Klasszikus-romantikus drámákkal indítanék, melyek kiváló alapként szolgálnának. A romanticizmust nem a szó akadémikus, stílustörténeti értelmében fognám fel, hanem mint az emberi léleknek és a költői alakításnak minden népnél, minden időben és minden műfajban lehetséges, mondhatni örök formáját. Shakespeare, Goldoni, Schiller, Gróf Teleki László, Ibsen, én ezekben az írókban gondolkoznék. Valamint egy Vörösmarty-mű is fejemben van.</a:t>
            </a:r>
            <a:br>
              <a:rPr lang="hu-HU" baseline="0" dirty="0" smtClean="0"/>
            </a:br>
            <a:r>
              <a:rPr lang="hu-HU" baseline="0" dirty="0" smtClean="0"/>
              <a:t>A magyar önismeret évére szükségünk lenne. Félreértés ne essék, nem kizárólag magyar műveket játszatnék, rengeteg külföldi darab is feltűnne, ám mindegyik lényege az lenne, hogy közelebb vigyen önmagunkhoz, hogy általuk fejleszthessük világképünket.</a:t>
            </a:r>
            <a:endParaRPr lang="hu-HU" dirty="0"/>
          </a:p>
        </p:txBody>
      </p:sp>
      <p:sp>
        <p:nvSpPr>
          <p:cNvPr id="4" name="Dia számának helye 3"/>
          <p:cNvSpPr>
            <a:spLocks noGrp="1"/>
          </p:cNvSpPr>
          <p:nvPr>
            <p:ph type="sldNum" sz="quarter" idx="10"/>
          </p:nvPr>
        </p:nvSpPr>
        <p:spPr/>
        <p:txBody>
          <a:bodyPr/>
          <a:lstStyle/>
          <a:p>
            <a:fld id="{B6B7C07B-C082-4AC4-8704-6D43A9485B33}" type="slidenum">
              <a:rPr lang="hu-HU" smtClean="0"/>
              <a:t>7</a:t>
            </a:fld>
            <a:endParaRPr lang="hu-HU"/>
          </a:p>
        </p:txBody>
      </p:sp>
    </p:spTree>
    <p:extLst>
      <p:ext uri="{BB962C8B-B14F-4D97-AF65-F5344CB8AC3E}">
        <p14:creationId xmlns:p14="http://schemas.microsoft.com/office/powerpoint/2010/main" val="1317686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Az 1942/43-as évad tengelyének az erdélyi írók ciklusát szántam. Új műveket dolgoznék fel</a:t>
            </a:r>
            <a:r>
              <a:rPr lang="hu-HU" baseline="0" dirty="0" smtClean="0"/>
              <a:t> új íróktól, olyanoktól, akik még nem szerepeltek itt. Modern dolgokat szeretnék, ám az eddigiekhez hűen sok klasszikus darabbal foglalkoznék.</a:t>
            </a:r>
            <a:endParaRPr lang="hu-HU" dirty="0"/>
          </a:p>
        </p:txBody>
      </p:sp>
      <p:sp>
        <p:nvSpPr>
          <p:cNvPr id="4" name="Dia számának helye 3"/>
          <p:cNvSpPr>
            <a:spLocks noGrp="1"/>
          </p:cNvSpPr>
          <p:nvPr>
            <p:ph type="sldNum" sz="quarter" idx="10"/>
          </p:nvPr>
        </p:nvSpPr>
        <p:spPr/>
        <p:txBody>
          <a:bodyPr/>
          <a:lstStyle/>
          <a:p>
            <a:fld id="{B6B7C07B-C082-4AC4-8704-6D43A9485B33}" type="slidenum">
              <a:rPr lang="hu-HU" smtClean="0"/>
              <a:t>8</a:t>
            </a:fld>
            <a:endParaRPr lang="hu-HU"/>
          </a:p>
        </p:txBody>
      </p:sp>
    </p:spTree>
    <p:extLst>
      <p:ext uri="{BB962C8B-B14F-4D97-AF65-F5344CB8AC3E}">
        <p14:creationId xmlns:p14="http://schemas.microsoft.com/office/powerpoint/2010/main" val="662239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smtClean="0"/>
              <a:t>Az 1943/44-as évre visszatekintő jellegű ciklust tervezek, amelynek</a:t>
            </a:r>
            <a:r>
              <a:rPr lang="hu-HU" baseline="0" dirty="0" smtClean="0"/>
              <a:t> </a:t>
            </a:r>
            <a:r>
              <a:rPr lang="hu-HU" dirty="0" smtClean="0"/>
              <a:t>címe „100 év legnagyobb sikerei” lenne. Az utolsó évszázad meghatározó műveit mutatnám be.</a:t>
            </a:r>
            <a:br>
              <a:rPr lang="hu-HU" dirty="0" smtClean="0"/>
            </a:br>
            <a:r>
              <a:rPr lang="hu-HU" dirty="0" smtClean="0"/>
              <a:t>És</a:t>
            </a:r>
            <a:r>
              <a:rPr lang="hu-HU" baseline="0" dirty="0" smtClean="0"/>
              <a:t> legvégül csak tíz évet ölelnék fel, az elmúlt öt év, és a remélhetőleg elkövetkezendő öt év kiemelkedő produkció kerülnének színpadra. Ezzel elszámolnék kétszer ötéves igazgatóságom alatt történtekkel.</a:t>
            </a:r>
            <a:endParaRPr lang="hu-HU" dirty="0"/>
          </a:p>
        </p:txBody>
      </p:sp>
      <p:sp>
        <p:nvSpPr>
          <p:cNvPr id="4" name="Dia számának helye 3"/>
          <p:cNvSpPr>
            <a:spLocks noGrp="1"/>
          </p:cNvSpPr>
          <p:nvPr>
            <p:ph type="sldNum" sz="quarter" idx="10"/>
          </p:nvPr>
        </p:nvSpPr>
        <p:spPr/>
        <p:txBody>
          <a:bodyPr/>
          <a:lstStyle/>
          <a:p>
            <a:fld id="{B6B7C07B-C082-4AC4-8704-6D43A9485B33}" type="slidenum">
              <a:rPr lang="hu-HU" smtClean="0"/>
              <a:t>9</a:t>
            </a:fld>
            <a:endParaRPr lang="hu-HU"/>
          </a:p>
        </p:txBody>
      </p:sp>
    </p:spTree>
    <p:extLst>
      <p:ext uri="{BB962C8B-B14F-4D97-AF65-F5344CB8AC3E}">
        <p14:creationId xmlns:p14="http://schemas.microsoft.com/office/powerpoint/2010/main" val="2501823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smtClean="0"/>
              <a:t>Mintacím szerkesztése</a:t>
            </a:r>
            <a:endParaRPr lang="hu-HU"/>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37550C76-641B-45C1-B2A6-FE2C36ACCD43}" type="datetimeFigureOut">
              <a:rPr lang="hu-HU" smtClean="0"/>
              <a:t>2019.05.01.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5A26B3F-390A-4D79-A761-5B1C7B5572E9}" type="slidenum">
              <a:rPr lang="hu-HU" smtClean="0"/>
              <a:t>‹#›</a:t>
            </a:fld>
            <a:endParaRPr lang="hu-HU"/>
          </a:p>
        </p:txBody>
      </p:sp>
    </p:spTree>
    <p:extLst>
      <p:ext uri="{BB962C8B-B14F-4D97-AF65-F5344CB8AC3E}">
        <p14:creationId xmlns:p14="http://schemas.microsoft.com/office/powerpoint/2010/main" val="30091415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37550C76-641B-45C1-B2A6-FE2C36ACCD43}" type="datetimeFigureOut">
              <a:rPr lang="hu-HU" smtClean="0"/>
              <a:t>2019.05.01.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5A26B3F-390A-4D79-A761-5B1C7B5572E9}" type="slidenum">
              <a:rPr lang="hu-HU" smtClean="0"/>
              <a:t>‹#›</a:t>
            </a:fld>
            <a:endParaRPr lang="hu-HU"/>
          </a:p>
        </p:txBody>
      </p:sp>
    </p:spTree>
    <p:extLst>
      <p:ext uri="{BB962C8B-B14F-4D97-AF65-F5344CB8AC3E}">
        <p14:creationId xmlns:p14="http://schemas.microsoft.com/office/powerpoint/2010/main" val="77865556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37550C76-641B-45C1-B2A6-FE2C36ACCD43}" type="datetimeFigureOut">
              <a:rPr lang="hu-HU" smtClean="0"/>
              <a:t>2019.05.01.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5A26B3F-390A-4D79-A761-5B1C7B5572E9}" type="slidenum">
              <a:rPr lang="hu-HU" smtClean="0"/>
              <a:t>‹#›</a:t>
            </a:fld>
            <a:endParaRPr lang="hu-HU"/>
          </a:p>
        </p:txBody>
      </p:sp>
    </p:spTree>
    <p:extLst>
      <p:ext uri="{BB962C8B-B14F-4D97-AF65-F5344CB8AC3E}">
        <p14:creationId xmlns:p14="http://schemas.microsoft.com/office/powerpoint/2010/main" val="193969581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37550C76-641B-45C1-B2A6-FE2C36ACCD43}" type="datetimeFigureOut">
              <a:rPr lang="hu-HU" smtClean="0"/>
              <a:t>2019.05.01.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5A26B3F-390A-4D79-A761-5B1C7B5572E9}" type="slidenum">
              <a:rPr lang="hu-HU" smtClean="0"/>
              <a:t>‹#›</a:t>
            </a:fld>
            <a:endParaRPr lang="hu-HU"/>
          </a:p>
        </p:txBody>
      </p:sp>
    </p:spTree>
    <p:extLst>
      <p:ext uri="{BB962C8B-B14F-4D97-AF65-F5344CB8AC3E}">
        <p14:creationId xmlns:p14="http://schemas.microsoft.com/office/powerpoint/2010/main" val="35064882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smtClean="0"/>
              <a:t>Mintacím szerkesztése</a:t>
            </a:r>
            <a:endParaRPr lang="hu-HU"/>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37550C76-641B-45C1-B2A6-FE2C36ACCD43}" type="datetimeFigureOut">
              <a:rPr lang="hu-HU" smtClean="0"/>
              <a:t>2019.05.01.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D5A26B3F-390A-4D79-A761-5B1C7B5572E9}" type="slidenum">
              <a:rPr lang="hu-HU" smtClean="0"/>
              <a:t>‹#›</a:t>
            </a:fld>
            <a:endParaRPr lang="hu-HU"/>
          </a:p>
        </p:txBody>
      </p:sp>
    </p:spTree>
    <p:extLst>
      <p:ext uri="{BB962C8B-B14F-4D97-AF65-F5344CB8AC3E}">
        <p14:creationId xmlns:p14="http://schemas.microsoft.com/office/powerpoint/2010/main" val="149225959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838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72200" y="1825625"/>
            <a:ext cx="5181600" cy="435133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37550C76-641B-45C1-B2A6-FE2C36ACCD43}" type="datetimeFigureOut">
              <a:rPr lang="hu-HU" smtClean="0"/>
              <a:t>2019.05.01.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5A26B3F-390A-4D79-A761-5B1C7B5572E9}" type="slidenum">
              <a:rPr lang="hu-HU" smtClean="0"/>
              <a:t>‹#›</a:t>
            </a:fld>
            <a:endParaRPr lang="hu-HU"/>
          </a:p>
        </p:txBody>
      </p:sp>
    </p:spTree>
    <p:extLst>
      <p:ext uri="{BB962C8B-B14F-4D97-AF65-F5344CB8AC3E}">
        <p14:creationId xmlns:p14="http://schemas.microsoft.com/office/powerpoint/2010/main" val="228674653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smtClean="0"/>
              <a:t>Mintacím szerkesztése</a:t>
            </a:r>
            <a:endParaRPr lang="hu-HU"/>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37550C76-641B-45C1-B2A6-FE2C36ACCD43}" type="datetimeFigureOut">
              <a:rPr lang="hu-HU" smtClean="0"/>
              <a:t>2019.05.01.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D5A26B3F-390A-4D79-A761-5B1C7B5572E9}" type="slidenum">
              <a:rPr lang="hu-HU" smtClean="0"/>
              <a:t>‹#›</a:t>
            </a:fld>
            <a:endParaRPr lang="hu-HU"/>
          </a:p>
        </p:txBody>
      </p:sp>
    </p:spTree>
    <p:extLst>
      <p:ext uri="{BB962C8B-B14F-4D97-AF65-F5344CB8AC3E}">
        <p14:creationId xmlns:p14="http://schemas.microsoft.com/office/powerpoint/2010/main" val="2999957680"/>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37550C76-641B-45C1-B2A6-FE2C36ACCD43}" type="datetimeFigureOut">
              <a:rPr lang="hu-HU" smtClean="0"/>
              <a:t>2019.05.01.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D5A26B3F-390A-4D79-A761-5B1C7B5572E9}" type="slidenum">
              <a:rPr lang="hu-HU" smtClean="0"/>
              <a:t>‹#›</a:t>
            </a:fld>
            <a:endParaRPr lang="hu-HU"/>
          </a:p>
        </p:txBody>
      </p:sp>
    </p:spTree>
    <p:extLst>
      <p:ext uri="{BB962C8B-B14F-4D97-AF65-F5344CB8AC3E}">
        <p14:creationId xmlns:p14="http://schemas.microsoft.com/office/powerpoint/2010/main" val="105514085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37550C76-641B-45C1-B2A6-FE2C36ACCD43}" type="datetimeFigureOut">
              <a:rPr lang="hu-HU" smtClean="0"/>
              <a:t>2019.05.01.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D5A26B3F-390A-4D79-A761-5B1C7B5572E9}" type="slidenum">
              <a:rPr lang="hu-HU" smtClean="0"/>
              <a:t>‹#›</a:t>
            </a:fld>
            <a:endParaRPr lang="hu-HU"/>
          </a:p>
        </p:txBody>
      </p:sp>
    </p:spTree>
    <p:extLst>
      <p:ext uri="{BB962C8B-B14F-4D97-AF65-F5344CB8AC3E}">
        <p14:creationId xmlns:p14="http://schemas.microsoft.com/office/powerpoint/2010/main" val="318809669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37550C76-641B-45C1-B2A6-FE2C36ACCD43}" type="datetimeFigureOut">
              <a:rPr lang="hu-HU" smtClean="0"/>
              <a:t>2019.05.01.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5A26B3F-390A-4D79-A761-5B1C7B5572E9}" type="slidenum">
              <a:rPr lang="hu-HU" smtClean="0"/>
              <a:t>‹#›</a:t>
            </a:fld>
            <a:endParaRPr lang="hu-HU"/>
          </a:p>
        </p:txBody>
      </p:sp>
    </p:spTree>
    <p:extLst>
      <p:ext uri="{BB962C8B-B14F-4D97-AF65-F5344CB8AC3E}">
        <p14:creationId xmlns:p14="http://schemas.microsoft.com/office/powerpoint/2010/main" val="155488086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smtClean="0"/>
              <a:t>Mintacím szerkesztése</a:t>
            </a:r>
            <a:endParaRPr lang="hu-HU"/>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smtClean="0"/>
              <a:t>Mintaszöveg szerkesztése</a:t>
            </a:r>
          </a:p>
        </p:txBody>
      </p:sp>
      <p:sp>
        <p:nvSpPr>
          <p:cNvPr id="5" name="Dátum helye 4"/>
          <p:cNvSpPr>
            <a:spLocks noGrp="1"/>
          </p:cNvSpPr>
          <p:nvPr>
            <p:ph type="dt" sz="half" idx="10"/>
          </p:nvPr>
        </p:nvSpPr>
        <p:spPr/>
        <p:txBody>
          <a:bodyPr/>
          <a:lstStyle/>
          <a:p>
            <a:fld id="{37550C76-641B-45C1-B2A6-FE2C36ACCD43}" type="datetimeFigureOut">
              <a:rPr lang="hu-HU" smtClean="0"/>
              <a:t>2019.05.01.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D5A26B3F-390A-4D79-A761-5B1C7B5572E9}" type="slidenum">
              <a:rPr lang="hu-HU" smtClean="0"/>
              <a:t>‹#›</a:t>
            </a:fld>
            <a:endParaRPr lang="hu-HU"/>
          </a:p>
        </p:txBody>
      </p:sp>
    </p:spTree>
    <p:extLst>
      <p:ext uri="{BB962C8B-B14F-4D97-AF65-F5344CB8AC3E}">
        <p14:creationId xmlns:p14="http://schemas.microsoft.com/office/powerpoint/2010/main" val="331087630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5000"/>
            <a:lum/>
          </a:blip>
          <a:srcRect/>
          <a:stretch>
            <a:fillRect l="-1000" r="-1000"/>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50C76-641B-45C1-B2A6-FE2C36ACCD43}" type="datetimeFigureOut">
              <a:rPr lang="hu-HU" smtClean="0"/>
              <a:t>2019.05.01.</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26B3F-390A-4D79-A761-5B1C7B5572E9}" type="slidenum">
              <a:rPr lang="hu-HU" smtClean="0"/>
              <a:t>‹#›</a:t>
            </a:fld>
            <a:endParaRPr lang="hu-HU"/>
          </a:p>
        </p:txBody>
      </p:sp>
    </p:spTree>
    <p:extLst>
      <p:ext uri="{BB962C8B-B14F-4D97-AF65-F5344CB8AC3E}">
        <p14:creationId xmlns:p14="http://schemas.microsoft.com/office/powerpoint/2010/main" val="3718910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a:xfrm>
            <a:off x="707409" y="1214438"/>
            <a:ext cx="10777182" cy="2387600"/>
          </a:xfrm>
        </p:spPr>
        <p:txBody>
          <a:bodyPr/>
          <a:lstStyle/>
          <a:p>
            <a:r>
              <a:rPr lang="hu-HU" b="1" dirty="0" smtClean="0"/>
              <a:t>Mandátum miatt minisztériumnak</a:t>
            </a:r>
            <a:endParaRPr lang="hu-HU" b="1" dirty="0"/>
          </a:p>
        </p:txBody>
      </p:sp>
      <p:sp>
        <p:nvSpPr>
          <p:cNvPr id="3" name="Alcím 2"/>
          <p:cNvSpPr>
            <a:spLocks noGrp="1"/>
          </p:cNvSpPr>
          <p:nvPr>
            <p:ph type="subTitle" idx="1"/>
          </p:nvPr>
        </p:nvSpPr>
        <p:spPr>
          <a:xfrm>
            <a:off x="1523999" y="2408238"/>
            <a:ext cx="9144000" cy="1655762"/>
          </a:xfrm>
        </p:spPr>
        <p:txBody>
          <a:bodyPr/>
          <a:lstStyle/>
          <a:p>
            <a:r>
              <a:rPr lang="hu-HU" dirty="0" smtClean="0"/>
              <a:t>Németh Antal</a:t>
            </a:r>
            <a:endParaRPr lang="hu-HU" dirty="0"/>
          </a:p>
        </p:txBody>
      </p:sp>
      <p:sp>
        <p:nvSpPr>
          <p:cNvPr id="4" name="Szövegdoboz 3"/>
          <p:cNvSpPr txBox="1"/>
          <p:nvPr/>
        </p:nvSpPr>
        <p:spPr>
          <a:xfrm>
            <a:off x="4308230" y="3601067"/>
            <a:ext cx="3575539" cy="369332"/>
          </a:xfrm>
          <a:prstGeom prst="rect">
            <a:avLst/>
          </a:prstGeom>
          <a:noFill/>
        </p:spPr>
        <p:txBody>
          <a:bodyPr wrap="square" rtlCol="0">
            <a:spAutoFit/>
          </a:bodyPr>
          <a:lstStyle/>
          <a:p>
            <a:pPr algn="ctr"/>
            <a:r>
              <a:rPr lang="hu-HU" i="1" dirty="0" smtClean="0"/>
              <a:t>(Lásd lent jó jegyzeteim!)</a:t>
            </a:r>
            <a:endParaRPr lang="hu-HU" i="1" dirty="0"/>
          </a:p>
        </p:txBody>
      </p:sp>
    </p:spTree>
    <p:extLst>
      <p:ext uri="{BB962C8B-B14F-4D97-AF65-F5344CB8AC3E}">
        <p14:creationId xmlns:p14="http://schemas.microsoft.com/office/powerpoint/2010/main" val="1772226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lstStyle/>
          <a:p>
            <a:r>
              <a:rPr lang="hu-HU" b="1" dirty="0" smtClean="0"/>
              <a:t>Kifejezetten köszönöm!</a:t>
            </a:r>
            <a:endParaRPr lang="hu-HU" b="1" dirty="0"/>
          </a:p>
        </p:txBody>
      </p:sp>
    </p:spTree>
    <p:extLst>
      <p:ext uri="{BB962C8B-B14F-4D97-AF65-F5344CB8AC3E}">
        <p14:creationId xmlns:p14="http://schemas.microsoft.com/office/powerpoint/2010/main" val="173248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Említendő eddigi eredményeim</a:t>
            </a:r>
            <a:endParaRPr lang="hu-HU" b="1" dirty="0"/>
          </a:p>
        </p:txBody>
      </p:sp>
      <p:sp>
        <p:nvSpPr>
          <p:cNvPr id="3" name="Tartalom helye 2"/>
          <p:cNvSpPr>
            <a:spLocks noGrp="1"/>
          </p:cNvSpPr>
          <p:nvPr>
            <p:ph idx="1"/>
          </p:nvPr>
        </p:nvSpPr>
        <p:spPr/>
        <p:txBody>
          <a:bodyPr/>
          <a:lstStyle/>
          <a:p>
            <a:r>
              <a:rPr lang="hu-HU" dirty="0" smtClean="0"/>
              <a:t>Vezetővé válás</a:t>
            </a:r>
          </a:p>
          <a:p>
            <a:pPr marL="457200" lvl="1" indent="0">
              <a:buNone/>
            </a:pPr>
            <a:r>
              <a:rPr lang="hu-HU" dirty="0" err="1" smtClean="0"/>
              <a:t>Hóman</a:t>
            </a:r>
            <a:r>
              <a:rPr lang="hu-HU" dirty="0" smtClean="0"/>
              <a:t> haverom</a:t>
            </a:r>
          </a:p>
          <a:p>
            <a:r>
              <a:rPr lang="hu-HU" dirty="0" smtClean="0"/>
              <a:t>Színház </a:t>
            </a:r>
            <a:r>
              <a:rPr lang="hu-HU" dirty="0" err="1" smtClean="0"/>
              <a:t>szépitése</a:t>
            </a:r>
            <a:endParaRPr lang="hu-HU" dirty="0" smtClean="0"/>
          </a:p>
          <a:p>
            <a:pPr marL="457200" lvl="1" indent="0">
              <a:buNone/>
            </a:pPr>
            <a:r>
              <a:rPr lang="hu-HU" dirty="0" err="1" smtClean="0"/>
              <a:t>Körhorizontpálya</a:t>
            </a:r>
            <a:r>
              <a:rPr lang="hu-HU" dirty="0" smtClean="0"/>
              <a:t> kiépítése</a:t>
            </a:r>
          </a:p>
          <a:p>
            <a:r>
              <a:rPr lang="hu-HU" dirty="0" smtClean="0"/>
              <a:t>Színészek szerződtetése</a:t>
            </a:r>
          </a:p>
          <a:p>
            <a:endParaRPr lang="hu-HU" dirty="0" smtClean="0"/>
          </a:p>
        </p:txBody>
      </p:sp>
    </p:spTree>
    <p:extLst>
      <p:ext uri="{BB962C8B-B14F-4D97-AF65-F5344CB8AC3E}">
        <p14:creationId xmlns:p14="http://schemas.microsoft.com/office/powerpoint/2010/main" val="231862759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Következő képek</a:t>
            </a:r>
            <a:endParaRPr lang="hu-HU" b="1" dirty="0"/>
          </a:p>
        </p:txBody>
      </p:sp>
      <p:sp>
        <p:nvSpPr>
          <p:cNvPr id="3" name="Tartalom helye 2"/>
          <p:cNvSpPr>
            <a:spLocks noGrp="1"/>
          </p:cNvSpPr>
          <p:nvPr>
            <p:ph idx="1"/>
          </p:nvPr>
        </p:nvSpPr>
        <p:spPr/>
        <p:txBody>
          <a:bodyPr/>
          <a:lstStyle/>
          <a:p>
            <a:r>
              <a:rPr lang="hu-HU" dirty="0" smtClean="0"/>
              <a:t>Változatos volt</a:t>
            </a:r>
          </a:p>
          <a:p>
            <a:r>
              <a:rPr lang="hu-HU" dirty="0" smtClean="0"/>
              <a:t>Kiváló külföldiek</a:t>
            </a:r>
          </a:p>
        </p:txBody>
      </p:sp>
    </p:spTree>
    <p:extLst>
      <p:ext uri="{BB962C8B-B14F-4D97-AF65-F5344CB8AC3E}">
        <p14:creationId xmlns:p14="http://schemas.microsoft.com/office/powerpoint/2010/main" val="43356828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Évfordulós évad</a:t>
            </a:r>
            <a:endParaRPr lang="hu-HU" b="1" dirty="0"/>
          </a:p>
        </p:txBody>
      </p:sp>
      <p:sp>
        <p:nvSpPr>
          <p:cNvPr id="3" name="Tartalom helye 2"/>
          <p:cNvSpPr>
            <a:spLocks noGrp="1"/>
          </p:cNvSpPr>
          <p:nvPr>
            <p:ph idx="1"/>
          </p:nvPr>
        </p:nvSpPr>
        <p:spPr/>
        <p:txBody>
          <a:bodyPr/>
          <a:lstStyle/>
          <a:p>
            <a:r>
              <a:rPr lang="hu-HU" dirty="0" smtClean="0"/>
              <a:t>Meghatározó magyarok</a:t>
            </a:r>
          </a:p>
          <a:p>
            <a:pPr marL="457200" lvl="1" indent="0">
              <a:buNone/>
            </a:pPr>
            <a:r>
              <a:rPr lang="hu-HU" dirty="0" smtClean="0"/>
              <a:t>Tragédia tündöklése</a:t>
            </a:r>
          </a:p>
          <a:p>
            <a:r>
              <a:rPr lang="hu-HU" dirty="0" smtClean="0"/>
              <a:t>Külföldi klasszikusok</a:t>
            </a:r>
          </a:p>
          <a:p>
            <a:pPr marL="457200" lvl="1" indent="0">
              <a:buNone/>
            </a:pPr>
            <a:r>
              <a:rPr lang="hu-HU" dirty="0" smtClean="0"/>
              <a:t>Szép Szentivánéji</a:t>
            </a:r>
          </a:p>
        </p:txBody>
      </p:sp>
    </p:spTree>
    <p:extLst>
      <p:ext uri="{BB962C8B-B14F-4D97-AF65-F5344CB8AC3E}">
        <p14:creationId xmlns:p14="http://schemas.microsoft.com/office/powerpoint/2010/main" val="306031460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Tavalyi történések</a:t>
            </a:r>
            <a:endParaRPr lang="hu-HU" dirty="0"/>
          </a:p>
        </p:txBody>
      </p:sp>
      <p:sp>
        <p:nvSpPr>
          <p:cNvPr id="3" name="Tartalom helye 2"/>
          <p:cNvSpPr>
            <a:spLocks noGrp="1"/>
          </p:cNvSpPr>
          <p:nvPr>
            <p:ph idx="1"/>
          </p:nvPr>
        </p:nvSpPr>
        <p:spPr/>
        <p:txBody>
          <a:bodyPr>
            <a:normAutofit/>
          </a:bodyPr>
          <a:lstStyle/>
          <a:p>
            <a:pPr marL="0" lvl="1" indent="0"/>
            <a:r>
              <a:rPr lang="hu-HU" sz="2800" dirty="0" smtClean="0"/>
              <a:t> Végtelen vígjáték</a:t>
            </a:r>
          </a:p>
          <a:p>
            <a:pPr marL="0" lvl="1" indent="0"/>
            <a:r>
              <a:rPr lang="hu-HU" sz="2800" dirty="0" smtClean="0"/>
              <a:t> Hetvenötös hét Herczeg</a:t>
            </a:r>
          </a:p>
        </p:txBody>
      </p:sp>
    </p:spTree>
    <p:extLst>
      <p:ext uri="{BB962C8B-B14F-4D97-AF65-F5344CB8AC3E}">
        <p14:creationId xmlns:p14="http://schemas.microsoft.com/office/powerpoint/2010/main" val="112655357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marL="228600" lvl="1">
              <a:spcBef>
                <a:spcPts val="1000"/>
              </a:spcBef>
            </a:pPr>
            <a:r>
              <a:rPr lang="hu-HU" sz="4400" b="1" dirty="0" smtClean="0">
                <a:latin typeface="+mj-lt"/>
              </a:rPr>
              <a:t>Idei idény </a:t>
            </a:r>
            <a:endParaRPr lang="hu-HU" sz="4400" b="1" dirty="0">
              <a:latin typeface="+mj-lt"/>
            </a:endParaRPr>
          </a:p>
        </p:txBody>
      </p:sp>
      <p:sp>
        <p:nvSpPr>
          <p:cNvPr id="3" name="Tartalom helye 2"/>
          <p:cNvSpPr>
            <a:spLocks noGrp="1"/>
          </p:cNvSpPr>
          <p:nvPr>
            <p:ph idx="1"/>
          </p:nvPr>
        </p:nvSpPr>
        <p:spPr/>
        <p:txBody>
          <a:bodyPr/>
          <a:lstStyle/>
          <a:p>
            <a:r>
              <a:rPr lang="hu-HU" dirty="0"/>
              <a:t>Sok </a:t>
            </a:r>
            <a:r>
              <a:rPr lang="hu-HU" dirty="0" smtClean="0"/>
              <a:t>Shakespeare</a:t>
            </a:r>
          </a:p>
          <a:p>
            <a:r>
              <a:rPr lang="hu-HU" dirty="0" smtClean="0"/>
              <a:t>Külföldi különlegességek</a:t>
            </a:r>
          </a:p>
          <a:p>
            <a:r>
              <a:rPr lang="hu-HU" dirty="0" smtClean="0"/>
              <a:t>Meg magyarok</a:t>
            </a:r>
          </a:p>
        </p:txBody>
      </p:sp>
    </p:spTree>
    <p:extLst>
      <p:ext uri="{BB962C8B-B14F-4D97-AF65-F5344CB8AC3E}">
        <p14:creationId xmlns:p14="http://schemas.microsoft.com/office/powerpoint/2010/main" val="267167807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További tervek</a:t>
            </a:r>
            <a:endParaRPr lang="hu-HU" b="1" dirty="0"/>
          </a:p>
        </p:txBody>
      </p:sp>
      <p:sp>
        <p:nvSpPr>
          <p:cNvPr id="3" name="Tartalom helye 2"/>
          <p:cNvSpPr>
            <a:spLocks noGrp="1"/>
          </p:cNvSpPr>
          <p:nvPr>
            <p:ph idx="1"/>
          </p:nvPr>
        </p:nvSpPr>
        <p:spPr/>
        <p:txBody>
          <a:bodyPr/>
          <a:lstStyle/>
          <a:p>
            <a:r>
              <a:rPr lang="hu-HU" dirty="0" smtClean="0"/>
              <a:t>Romantikus rész</a:t>
            </a:r>
          </a:p>
          <a:p>
            <a:r>
              <a:rPr lang="hu-HU" dirty="0" smtClean="0"/>
              <a:t>Művek magyar magunkért</a:t>
            </a:r>
          </a:p>
        </p:txBody>
      </p:sp>
    </p:spTree>
    <p:extLst>
      <p:ext uri="{BB962C8B-B14F-4D97-AF65-F5344CB8AC3E}">
        <p14:creationId xmlns:p14="http://schemas.microsoft.com/office/powerpoint/2010/main" val="15807388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Erdélyi emberektől</a:t>
            </a:r>
            <a:endParaRPr lang="hu-HU" b="1" dirty="0"/>
          </a:p>
        </p:txBody>
      </p:sp>
      <p:sp>
        <p:nvSpPr>
          <p:cNvPr id="3" name="Tartalom helye 2"/>
          <p:cNvSpPr>
            <a:spLocks noGrp="1"/>
          </p:cNvSpPr>
          <p:nvPr>
            <p:ph idx="1"/>
          </p:nvPr>
        </p:nvSpPr>
        <p:spPr/>
        <p:txBody>
          <a:bodyPr/>
          <a:lstStyle/>
          <a:p>
            <a:r>
              <a:rPr lang="hu-HU" dirty="0" smtClean="0"/>
              <a:t>Színpadunkon szereptelen szerzők</a:t>
            </a:r>
          </a:p>
        </p:txBody>
      </p:sp>
    </p:spTree>
    <p:extLst>
      <p:ext uri="{BB962C8B-B14F-4D97-AF65-F5344CB8AC3E}">
        <p14:creationId xmlns:p14="http://schemas.microsoft.com/office/powerpoint/2010/main" val="243425982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Végül visszatekintünk</a:t>
            </a:r>
            <a:endParaRPr lang="hu-HU" b="1" dirty="0"/>
          </a:p>
        </p:txBody>
      </p:sp>
      <p:sp>
        <p:nvSpPr>
          <p:cNvPr id="3" name="Tartalom helye 2"/>
          <p:cNvSpPr>
            <a:spLocks noGrp="1"/>
          </p:cNvSpPr>
          <p:nvPr>
            <p:ph idx="1"/>
          </p:nvPr>
        </p:nvSpPr>
        <p:spPr/>
        <p:txBody>
          <a:bodyPr/>
          <a:lstStyle/>
          <a:p>
            <a:r>
              <a:rPr lang="hu-HU" dirty="0" smtClean="0"/>
              <a:t>Századi szemelvények</a:t>
            </a:r>
          </a:p>
          <a:p>
            <a:r>
              <a:rPr lang="hu-HU" dirty="0" smtClean="0"/>
              <a:t>Tízesre tekintés</a:t>
            </a:r>
          </a:p>
          <a:p>
            <a:endParaRPr lang="hu-HU" dirty="0" smtClean="0"/>
          </a:p>
        </p:txBody>
      </p:sp>
    </p:spTree>
    <p:extLst>
      <p:ext uri="{BB962C8B-B14F-4D97-AF65-F5344CB8AC3E}">
        <p14:creationId xmlns:p14="http://schemas.microsoft.com/office/powerpoint/2010/main" val="686096603"/>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642</Words>
  <Application>Microsoft Office PowerPoint</Application>
  <PresentationFormat>Szélesvásznú</PresentationFormat>
  <Paragraphs>53</Paragraphs>
  <Slides>10</Slides>
  <Notes>10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10</vt:i4>
      </vt:variant>
    </vt:vector>
  </HeadingPairs>
  <TitlesOfParts>
    <vt:vector size="14" baseType="lpstr">
      <vt:lpstr>Arial</vt:lpstr>
      <vt:lpstr>Calibri</vt:lpstr>
      <vt:lpstr>Calibri Light</vt:lpstr>
      <vt:lpstr>Office-téma</vt:lpstr>
      <vt:lpstr>Mandátum miatt minisztériumnak</vt:lpstr>
      <vt:lpstr>Említendő eddigi eredményeim</vt:lpstr>
      <vt:lpstr>Következő képek</vt:lpstr>
      <vt:lpstr>Évfordulós évad</vt:lpstr>
      <vt:lpstr>Tavalyi történések</vt:lpstr>
      <vt:lpstr>Idei idény </vt:lpstr>
      <vt:lpstr>További tervek</vt:lpstr>
      <vt:lpstr>Erdélyi emberektől</vt:lpstr>
      <vt:lpstr>Végül visszatekintünk</vt:lpstr>
      <vt:lpstr>Kifejezetten köszönöm!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Mandátum miatt minisztériumnak</dc:title>
  <dc:creator>Juhász Anna</dc:creator>
  <cp:lastModifiedBy>Juhász</cp:lastModifiedBy>
  <cp:revision>21</cp:revision>
  <dcterms:created xsi:type="dcterms:W3CDTF">2019-04-28T09:24:35Z</dcterms:created>
  <dcterms:modified xsi:type="dcterms:W3CDTF">2019-05-01T19:35:30Z</dcterms:modified>
</cp:coreProperties>
</file>