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2" d="100"/>
          <a:sy n="62" d="100"/>
        </p:scale>
        <p:origin x="10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20F417-4302-4A0D-8749-F08606ABA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B522FC-5FB9-4B56-9E48-60B8DAC6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862DB0-8C22-4C42-980A-8C927E0B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FFD948-8C0D-4ED1-A187-A812551C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1D2F16-86E4-4C59-B5A7-4EC70287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4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78A603-458A-49F8-A098-A609E5D2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5C67DEC-2FA3-4876-8ED3-7C42CC2FB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3176D6-226E-42EC-939A-AB39FFE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647D0E-B748-44EA-BC89-962C6A5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BF13EC-5D15-45FD-91C4-49A01B85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0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46E59F4-1AD6-40F1-BB13-A54FA4789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76468FA-C5C8-45D0-804B-F2626A92F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0F08CF-B6D6-4188-A7A3-CBE9AAE8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2C7F4E-AC73-41AD-BAA0-580B6B61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8058F8-5C43-439C-AB90-03BA3E2E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1BFBEB-2A64-4491-8C19-58D80081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6CF02D-D3C4-4525-BB4A-89B02EF1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E166B3-1555-4D1C-B401-469FA784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75E431-C93D-48A6-9292-48834145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07A005-9F6C-45BB-B101-9BDCFE6B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7CE624-61C6-472C-8BD6-DCCE7F4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3776DD-FD2A-4BC1-A814-0D0597DE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131F19-D71B-43D5-BB04-B32B0B12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9F5BAB-D345-4130-98D4-EDA70D5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A3210D-2019-497D-BF43-8A5B217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2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DC30EE-89A7-4D7A-A106-CEDA57A9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945E05-214E-4149-BDFA-87AADED44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C473E38-A979-43E3-8692-C16DE75C5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DD8C9D6-A8E8-46FA-9563-C1FC6CA1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A03F5E-8567-4191-BAA8-22DEBD12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5EF9B0-787C-4B32-982C-379EE4B0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723711-F27C-4840-B671-BEAE0B9B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83932F-AA03-4FDE-8CB4-71A814CE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C1C9F3A-D3AD-42D4-BED4-9F94EBE8B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B99D99C-03A6-415B-8FCC-B21306A24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6952FE5-311B-48F9-8519-FCC1CD9A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7D117D0-F6F6-4F61-B436-61C528B6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026439-E72C-4BBD-877A-2803C2FB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C976262-BC1C-4BBA-82ED-6C591479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6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BCC422-C588-49B1-BD28-B6C6061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7D6682E-942D-49E6-8950-3CDE1727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40C589-1FA6-44BE-A5D6-9006DFBE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FFDC29C-643B-4627-9918-59C47035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6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5233F36-E93F-40A4-A22B-A34C08AA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C7CE97-2C30-42B9-AAD6-28658E39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B3E3EB-5498-4BC4-8DD4-B12A9A4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5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830042-6854-454C-87F0-07A85C65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3A5F25-C2EF-4E4E-B258-15370761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70DCDC-9271-49BA-8128-369F3C596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A25B59-CFEC-4D06-9DF8-3FDEEE63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6D72C8-FECB-4D48-8C4E-C495C98B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A3579A-709A-4F78-B5B8-EAC2C98C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4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1B314E-64C8-45B9-82A4-9D082F1C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3BE3DD7-603B-41A6-9BD8-958947A65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D47FA74-C8EB-484D-912B-87751D154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DA8881-7B96-4ECE-9751-5EE7A599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E78AD5-9D0B-45A2-BAA0-8CA475DF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CD50576-B649-4A28-A40A-AAF5DDF8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9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BA4031C-A5B1-4B51-B8D9-904CE872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4715F2-5638-480D-9C2D-E8D2170F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14FDAA-EC33-43C9-859A-CC5209AE3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0E3A-FBD1-4029-9B15-4D74060AABA8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1BD2D3-5382-499A-AB40-24E9B414C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6BB02E-706A-4802-8252-68AFF369A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005B2-8F7C-41AD-943C-704D8BE3B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6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pcCxCu1eIo" TargetMode="External"/><Relationship Id="rId3" Type="http://schemas.openxmlformats.org/officeDocument/2006/relationships/hyperlink" Target="https://www.youtube.com/watch?v=00mqvilNVFY&amp;t=416s" TargetMode="External"/><Relationship Id="rId7" Type="http://schemas.openxmlformats.org/officeDocument/2006/relationships/hyperlink" Target="https://www.youtube.com/watch?v=bA3Kk_PKKzE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KsfXtay_Jhs" TargetMode="External"/><Relationship Id="rId11" Type="http://schemas.openxmlformats.org/officeDocument/2006/relationships/hyperlink" Target="https://www.youtube.com/playlist?list=PLxabnVY97eqpuDUiijU2AsV9ARS4--PlD" TargetMode="External"/><Relationship Id="rId5" Type="http://schemas.openxmlformats.org/officeDocument/2006/relationships/hyperlink" Target="https://www.youtube.com/watch?v=t9NemDCDK7Y&amp;t=443s" TargetMode="External"/><Relationship Id="rId10" Type="http://schemas.openxmlformats.org/officeDocument/2006/relationships/hyperlink" Target="https://www.youtube.com/playlist?list=PLxabnVY97eqqWCLBblc3MAmhfSjgQyqd3" TargetMode="External"/><Relationship Id="rId4" Type="http://schemas.openxmlformats.org/officeDocument/2006/relationships/hyperlink" Target="https://www.youtube.com/watch?v=Z7FMBYB6v-w" TargetMode="External"/><Relationship Id="rId9" Type="http://schemas.openxmlformats.org/officeDocument/2006/relationships/hyperlink" Target="https://www.youtube.com/watch?v=meaGcAuvcx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EE3FA6-B004-435F-A5A6-79A9AA8F6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7049"/>
            <a:ext cx="9144000" cy="92891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Básti Lajos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FD7EEB-6BAC-4CA3-8F43-B925A67F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600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éve született Básti Lajos Kossuth-díjas színművész, a 20. századi magyar színjátszás egyik legszebben beszélő, fejedelmi megjelenésű alakja. Színpadon, filmen és a különböző tévéműfajokban egyaránt maradandót alkotott.</a:t>
            </a:r>
          </a:p>
        </p:txBody>
      </p:sp>
    </p:spTree>
    <p:extLst>
      <p:ext uri="{BB962C8B-B14F-4D97-AF65-F5344CB8AC3E}">
        <p14:creationId xmlns:p14="http://schemas.microsoft.com/office/powerpoint/2010/main" val="3004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1E7D4BF-E9C8-4FD3-83BC-5F892015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Videók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85C00E-DF63-4BC8-83BE-CC1F7343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87" y="4767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8F010425-23F2-4B13-A1EE-E2E10B76E74C}"/>
              </a:ext>
            </a:extLst>
          </p:cNvPr>
          <p:cNvSpPr txBox="1"/>
          <p:nvPr/>
        </p:nvSpPr>
        <p:spPr>
          <a:xfrm>
            <a:off x="838200" y="2018011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Föltámadott</a:t>
            </a:r>
            <a:r>
              <a:rPr lang="en-GB" dirty="0">
                <a:hlinkClick r:id="rId3"/>
              </a:rPr>
              <a:t> a </a:t>
            </a:r>
            <a:r>
              <a:rPr lang="en-GB" dirty="0" err="1">
                <a:hlinkClick r:id="rId3"/>
              </a:rPr>
              <a:t>tenger</a:t>
            </a:r>
            <a:r>
              <a:rPr lang="en-GB" dirty="0">
                <a:hlinkClick r:id="rId3"/>
              </a:rPr>
              <a:t> 1</a:t>
            </a:r>
            <a:endParaRPr lang="en-GB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C8FF2ACF-FDD9-4416-A701-D5C869C5C105}"/>
              </a:ext>
            </a:extLst>
          </p:cNvPr>
          <p:cNvSpPr txBox="1"/>
          <p:nvPr/>
        </p:nvSpPr>
        <p:spPr>
          <a:xfrm>
            <a:off x="838200" y="2455346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>
                <a:hlinkClick r:id="rId4"/>
              </a:rPr>
              <a:t>Föltámadott</a:t>
            </a:r>
            <a:r>
              <a:rPr lang="en-GB" dirty="0">
                <a:hlinkClick r:id="rId4"/>
              </a:rPr>
              <a:t> a </a:t>
            </a:r>
            <a:r>
              <a:rPr lang="en-GB" dirty="0" err="1">
                <a:hlinkClick r:id="rId4"/>
              </a:rPr>
              <a:t>tenger</a:t>
            </a:r>
            <a:r>
              <a:rPr lang="en-GB" dirty="0">
                <a:hlinkClick r:id="rId4"/>
              </a:rPr>
              <a:t> 2</a:t>
            </a:r>
            <a:endParaRPr lang="en-GB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B760A081-A591-47F4-B74B-BCAC945F78FC}"/>
              </a:ext>
            </a:extLst>
          </p:cNvPr>
          <p:cNvSpPr txBox="1"/>
          <p:nvPr/>
        </p:nvSpPr>
        <p:spPr>
          <a:xfrm>
            <a:off x="838200" y="2891997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>
                <a:hlinkClick r:id="rId5"/>
              </a:rPr>
              <a:t>Történelmi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magánügyek</a:t>
            </a:r>
            <a:r>
              <a:rPr lang="en-GB" dirty="0">
                <a:hlinkClick r:id="rId5"/>
              </a:rPr>
              <a:t> 1</a:t>
            </a:r>
            <a:endParaRPr lang="en-GB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355EDC8-1BD0-4CDD-9A56-64F1EF6AAE16}"/>
              </a:ext>
            </a:extLst>
          </p:cNvPr>
          <p:cNvSpPr txBox="1"/>
          <p:nvPr/>
        </p:nvSpPr>
        <p:spPr>
          <a:xfrm>
            <a:off x="838200" y="3334054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Ivan </a:t>
            </a:r>
            <a:r>
              <a:rPr lang="en-GB" dirty="0" err="1">
                <a:hlinkClick r:id="rId6"/>
              </a:rPr>
              <a:t>Iljics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halála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teljes</a:t>
            </a:r>
            <a:r>
              <a:rPr lang="en-GB" dirty="0">
                <a:hlinkClick r:id="rId6"/>
              </a:rPr>
              <a:t> film</a:t>
            </a:r>
            <a:endParaRPr lang="en-GB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22E691E0-B843-4D8B-A4D8-9CB51EE0C54B}"/>
              </a:ext>
            </a:extLst>
          </p:cNvPr>
          <p:cNvSpPr txBox="1"/>
          <p:nvPr/>
        </p:nvSpPr>
        <p:spPr>
          <a:xfrm>
            <a:off x="838200" y="3775991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>
                <a:hlinkClick r:id="rId7"/>
              </a:rPr>
              <a:t>Volpone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teljes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tévéjáték</a:t>
            </a:r>
            <a:endParaRPr lang="en-GB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A8D1CE9-8AD8-47D2-94ED-50CA991740B9}"/>
              </a:ext>
            </a:extLst>
          </p:cNvPr>
          <p:cNvSpPr txBox="1"/>
          <p:nvPr/>
        </p:nvSpPr>
        <p:spPr>
          <a:xfrm>
            <a:off x="838200" y="4217928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>
                <a:hlinkClick r:id="rId8"/>
              </a:rPr>
              <a:t>Básti</a:t>
            </a:r>
            <a:r>
              <a:rPr lang="en-GB" dirty="0">
                <a:hlinkClick r:id="rId8"/>
              </a:rPr>
              <a:t> Lajos </a:t>
            </a:r>
            <a:r>
              <a:rPr lang="en-GB" dirty="0" err="1">
                <a:hlinkClick r:id="rId8"/>
              </a:rPr>
              <a:t>portréfilm</a:t>
            </a:r>
            <a:endParaRPr lang="en-GB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730E517A-3341-436F-B5B9-5402485E94EE}"/>
              </a:ext>
            </a:extLst>
          </p:cNvPr>
          <p:cNvSpPr txBox="1"/>
          <p:nvPr/>
        </p:nvSpPr>
        <p:spPr>
          <a:xfrm>
            <a:off x="838200" y="4659865"/>
            <a:ext cx="609858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120-as </a:t>
            </a:r>
            <a:r>
              <a:rPr lang="en-GB" dirty="0" err="1">
                <a:hlinkClick r:id="rId9"/>
              </a:rPr>
              <a:t>tempó</a:t>
            </a:r>
            <a:endParaRPr lang="en-GB" dirty="0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CABE2D4E-B4D5-4F45-888E-003AB3CE2757}"/>
              </a:ext>
            </a:extLst>
          </p:cNvPr>
          <p:cNvSpPr txBox="1"/>
          <p:nvPr/>
        </p:nvSpPr>
        <p:spPr>
          <a:xfrm>
            <a:off x="4676614" y="2018011"/>
            <a:ext cx="22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My Fair Lady</a:t>
            </a:r>
            <a:endParaRPr lang="en-GB" dirty="0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4F9B0468-0245-4555-976D-8028CE91B49F}"/>
              </a:ext>
            </a:extLst>
          </p:cNvPr>
          <p:cNvSpPr txBox="1"/>
          <p:nvPr/>
        </p:nvSpPr>
        <p:spPr>
          <a:xfrm>
            <a:off x="4654657" y="2455346"/>
            <a:ext cx="2282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11"/>
              </a:rPr>
              <a:t>Arany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János</a:t>
            </a:r>
            <a:r>
              <a:rPr lang="en-GB" dirty="0">
                <a:hlinkClick r:id="rId11"/>
              </a:rPr>
              <a:t>: </a:t>
            </a:r>
            <a:r>
              <a:rPr lang="en-GB" dirty="0" err="1">
                <a:hlinkClick r:id="rId11"/>
              </a:rPr>
              <a:t>Toldi</a:t>
            </a:r>
            <a:endParaRPr lang="en-GB" dirty="0"/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C19FB9F-6560-41CB-A431-BD27172E281A}"/>
              </a:ext>
            </a:extLst>
          </p:cNvPr>
          <p:cNvSpPr txBox="1"/>
          <p:nvPr/>
        </p:nvSpPr>
        <p:spPr>
          <a:xfrm>
            <a:off x="7499512" y="643185"/>
            <a:ext cx="58083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</a:t>
            </a:r>
            <a:endParaRPr lang="en-GB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5B78538A-C91F-473F-9893-8E889B4EB77D}"/>
              </a:ext>
            </a:extLst>
          </p:cNvPr>
          <p:cNvSpPr txBox="1"/>
          <p:nvPr/>
        </p:nvSpPr>
        <p:spPr>
          <a:xfrm>
            <a:off x="7499513" y="2031021"/>
            <a:ext cx="3744132" cy="27959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Ostyaroppanás csapat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Bakos Katinka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Kiss Ágnes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Áron Tamás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Péterfi Liza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CAFF3A-D80E-4A5A-8188-686B1B37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életrajzi 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0E5E13-8894-40E1-90EA-3F09E759CD3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dk1">
              <a:alpha val="7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Születési neve: Berger Lajos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Névváltozások: Beregi (1934), Básthy (1936), Básti (1942)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Született: 1911. november 17. (Keszthely)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Elhunyt: 1977. június 1. (65 évesen, Budapesten)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Sírhely: Farkasréti temető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Házastársai: Ferrari Violetta (házasok: 1949–1954), Zolnay Zsuzsa (házasok: 1956–1977)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Gyermekei: Básti Juli (1957– ), Básti Mihály (1965– )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Diplomáját szerezte: Országos Magyar Királyi Színművészeti Akadémián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Díjai: Érdemes művész (1954), Kossuth–díj (1955), Kiváló művész (1963), SZOT-díj (1965)</a:t>
            </a:r>
          </a:p>
        </p:txBody>
      </p:sp>
    </p:spTree>
    <p:extLst>
      <p:ext uri="{BB962C8B-B14F-4D97-AF65-F5344CB8AC3E}">
        <p14:creationId xmlns:p14="http://schemas.microsoft.com/office/powerpoint/2010/main" val="16783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A6056C-8EBA-46E6-9A35-08FF883C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Gyermek– és ifjúkora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32008E-492B-43C9-BD72-6B639C9377C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1911. november 17-én született Keszthelyen zsidó származású családban, Berger Lajos néven. Apja Berger Rezső rövidáru-kereskedő, anyja Fuchs Emma volt. Csupán 16 éves volt, mikor az apja elhagyta a családot és rá maradt minden. A bolt és a később súlyos beteg édesanyjának az ápolása. Középiskolai tanulmányait a keszthelyi Premontrei Gimnáziumban végezte, majd orvosi egyetemen egy szemesztert hallgatott. 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1932-ben Keszthelyen nyaraló színiakadémiai növendék (Mányai Lajos) olyan hatással volt rá, hogy ősszel már jelentkezett is a Színművészeti Akadémiára, ahová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Ódry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Árpád egyetlen Ady-vers meghallgatása után fel is vette. 1935-ben szerezte meg a diplomáját.</a:t>
            </a:r>
          </a:p>
        </p:txBody>
      </p:sp>
    </p:spTree>
    <p:extLst>
      <p:ext uri="{BB962C8B-B14F-4D97-AF65-F5344CB8AC3E}">
        <p14:creationId xmlns:p14="http://schemas.microsoft.com/office/powerpoint/2010/main" val="37133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18C13B-229E-46E1-9612-DB83A64C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Karrierje</a:t>
            </a:r>
            <a:endParaRPr lang="hu-HU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36F419-1AB6-4B24-8FD9-8EF5593EEBC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Ezután Bárdos Artúr Belvárosi Színházában kezdte pályafutását, 1937-ben szerződött a Vígszínházba, ahol a második és a harmadik zsidótörvény miatt 1939–40-ben már alig kapott szerepet. 1941-ben még játszott a Magyar és az Andrássy Színházban, de azután a háború végéig nem szerepelhetett színpadon. Egy ideig Londonban tartózkodott, mivel londoni karriert is keresett, de később visszatért Budapestre. 1945-ben Várkonyi Zoltán Művész Színházába került, majd a Nemzeti Színház szerződtette, amelynek - az 1968-72-es vígszínházi kitérőt leszámítva - haláláig a tagja maradt.</a:t>
            </a:r>
          </a:p>
        </p:txBody>
      </p:sp>
    </p:spTree>
    <p:extLst>
      <p:ext uri="{BB962C8B-B14F-4D97-AF65-F5344CB8AC3E}">
        <p14:creationId xmlns:p14="http://schemas.microsoft.com/office/powerpoint/2010/main" val="729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B7912A-9AB0-45F7-852E-F4B21D07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1376"/>
            <a:ext cx="10515600" cy="5485587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hallgatás évei alatt színészete beérett, elmélyült karakterformáló készsége, kifejező drámai ereje. Az ember tragédiája Ádámját több rendezésben, különböző értelmezésekben testesítette meg; a madáchi műben való kalandozásairól könyvet is írt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Mire gondolsz, Ádám?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címmel.</a:t>
            </a:r>
          </a:p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harmincas években több produkció főszerepét játszotta el, jó megjelenése révén  amorózó szerepeket bíztak rá. 1945 után jutott el a nagy formátumú jellemábrázoláshoz (Merénylet, Ivan Iljics halála). Az utóbbi filmben nyújtott alakításáért a Monte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filmfesztiválon Arany Nimfa-díjat kapott.</a:t>
            </a:r>
          </a:p>
        </p:txBody>
      </p:sp>
    </p:spTree>
    <p:extLst>
      <p:ext uri="{BB962C8B-B14F-4D97-AF65-F5344CB8AC3E}">
        <p14:creationId xmlns:p14="http://schemas.microsoft.com/office/powerpoint/2010/main" val="14838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39DF8A-4F3D-4103-89F0-9CEA6DD7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8283"/>
            <a:ext cx="10515600" cy="5418680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Básti igazi művésze volt a szép magyar beszédnek. A Színházművészeti Főiskolán beszédtechnikát tanított, 1953 és 1960 között színészek nemzedékei tanulták tőle a tiszta szövegmondást. (Itt ismerkedett meg a második feleségével, Zolnay Zsuzsával, aki a tanítványa volt) Színpadon, filmen és a különböző tévéműfajokban egyaránt maradandót alkotott az emberi nagyság felmutatásában. Szinkronszínészkedéssel is foglalkozott, és több hangjátékban is szerepelt, kiváló versmondó volt</a:t>
            </a:r>
          </a:p>
          <a:p>
            <a:pPr marL="0" indent="0" algn="just">
              <a:buNone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Hősei nem emelkedettek voltak a szó patetikus értelmében, hanem előkelőek. Egyfajta nemességet, a viselkedés kultúráját, a magára adó ember önérzetét testesítette meg, eleganciája belső elegancia volt. A hozzá egykor közelállók úgy emlékeznek: mindig fegyelmezett volt, választékosan öltözött és beszélt.</a:t>
            </a:r>
          </a:p>
        </p:txBody>
      </p:sp>
    </p:spTree>
    <p:extLst>
      <p:ext uri="{BB962C8B-B14F-4D97-AF65-F5344CB8AC3E}">
        <p14:creationId xmlns:p14="http://schemas.microsoft.com/office/powerpoint/2010/main" val="25528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DC7A78-4098-482F-9351-FA2F8141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Fontosabb színpadi szerepei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AE02E3D7-B15B-4D92-B62B-9CE505C1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7838"/>
            <a:ext cx="5181600" cy="4689125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Hamlet (William Shakespeare: Hamlet, dán királyfi)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 (William Shakespeare: Lear király)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 Pedro (William Shakespeare: Sok hűhó semmiért)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Buckingham (William Shakespeare: III. Richárd)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Orlando (William Shakespeare: Ahogy tetszik)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Banquo (William Shakespeare: Macbeth)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Brutus (William Shakespeare: Julius Caesar)</a:t>
            </a:r>
          </a:p>
          <a:p>
            <a:endParaRPr lang="hu-HU" dirty="0"/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8BEE9030-49C3-4440-9E74-079C6FE7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7838"/>
            <a:ext cx="5181600" cy="4689126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Oidipusz (Szophoklész: Oidipusz király)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Csongor (Vörösmarty Mihály: Csongor és Tünde)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 (Katona József: Bánk bán)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Petur bán, bihari főispán (Katona József: Bánk bán)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Endre (Katona József: Bánk bán)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 (</a:t>
            </a:r>
            <a:r>
              <a:rPr lang="hu-H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Madách</a:t>
            </a:r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Imre: Az ember tragédiája)</a:t>
            </a:r>
          </a:p>
          <a:p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öreg Bolyai (Németh László: A két Bolyai)</a:t>
            </a:r>
          </a:p>
          <a:p>
            <a:r>
              <a:rPr lang="hu-H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Higgins</a:t>
            </a:r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professzor (George Bernard Shaw: Pygmalion; </a:t>
            </a:r>
            <a:r>
              <a:rPr lang="hu-HU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hu-H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 Lady)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5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19F3A4-6DF7-4285-8CB0-3F70BD5B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7" y="365125"/>
            <a:ext cx="10847523" cy="1325563"/>
          </a:xfrm>
        </p:spPr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Fontosabb filmes szerepei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854724-BD70-4C4F-BEBD-370ACA32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279" y="1604761"/>
            <a:ext cx="5513522" cy="4494509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Méltóságos kisasszony (1936) – Monori Gábor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120-as tempó (1937)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Levitzky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Tibor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Pillanatnyi pénzzavar (1938) – Balogh István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Azúrexpressz (1938) – Baráth Dénes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Beszterce ostroma (1948)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Tarnóczy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Milán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Föltámadott a tenger (1953) – Kossuth Lajos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Merénylet (1959)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Marschalkó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Julius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Nappali sötétség (1963)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Náday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Gábor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Iljics halála (1965) – Ivan Iljics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Golovin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kőszívű ember fiai (1965)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Rideghváry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Butaságom története (1965) –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Mérey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László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36ED90F-AF12-4E16-AF54-301BAE234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04760"/>
            <a:ext cx="5513522" cy="4494509"/>
          </a:xfr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hu-HU" dirty="0"/>
              <a:t>Utószezon (1966) – </a:t>
            </a:r>
            <a:r>
              <a:rPr lang="hu-HU" dirty="0" err="1"/>
              <a:t>Holl</a:t>
            </a:r>
            <a:r>
              <a:rPr lang="hu-HU" dirty="0"/>
              <a:t> Péter</a:t>
            </a:r>
          </a:p>
          <a:p>
            <a:r>
              <a:rPr lang="hu-HU" dirty="0"/>
              <a:t>Egy magyar nábob (1966) – Wesselényi Miklós</a:t>
            </a:r>
          </a:p>
          <a:p>
            <a:r>
              <a:rPr lang="hu-HU" dirty="0" err="1"/>
              <a:t>Kárpáthy</a:t>
            </a:r>
            <a:r>
              <a:rPr lang="hu-HU" dirty="0"/>
              <a:t> Zoltán (1966) – Wesselényi Miklós</a:t>
            </a:r>
          </a:p>
          <a:p>
            <a:r>
              <a:rPr lang="hu-HU" dirty="0" err="1"/>
              <a:t>Othello</a:t>
            </a:r>
            <a:r>
              <a:rPr lang="hu-HU" dirty="0"/>
              <a:t> Gyulaházán (1966) – </a:t>
            </a:r>
            <a:r>
              <a:rPr lang="hu-HU" dirty="0" err="1"/>
              <a:t>Barnaky</a:t>
            </a:r>
            <a:endParaRPr lang="hu-HU" dirty="0"/>
          </a:p>
          <a:p>
            <a:r>
              <a:rPr lang="hu-HU" dirty="0"/>
              <a:t>Tanulmány a nőkről (1967) – angol úr</a:t>
            </a:r>
          </a:p>
          <a:p>
            <a:r>
              <a:rPr lang="hu-HU" dirty="0"/>
              <a:t>Történelmi magánügyek (1969) – Horváth Endre</a:t>
            </a:r>
          </a:p>
          <a:p>
            <a:r>
              <a:rPr lang="hu-HU" dirty="0"/>
              <a:t>Szemtől szembe (1970) – </a:t>
            </a:r>
            <a:r>
              <a:rPr lang="hu-HU" dirty="0" err="1"/>
              <a:t>Sajbán</a:t>
            </a:r>
            <a:endParaRPr lang="hu-HU" dirty="0"/>
          </a:p>
          <a:p>
            <a:r>
              <a:rPr lang="hu-HU" dirty="0"/>
              <a:t>Hahó, Öcsi! (1971) – Fő Bölcs</a:t>
            </a:r>
          </a:p>
          <a:p>
            <a:r>
              <a:rPr lang="hu-HU" dirty="0" err="1"/>
              <a:t>Pirx</a:t>
            </a:r>
            <a:r>
              <a:rPr lang="hu-HU" dirty="0"/>
              <a:t> kalandjai (1973) – Elnök</a:t>
            </a:r>
          </a:p>
          <a:p>
            <a:r>
              <a:rPr lang="hu-HU" dirty="0" err="1"/>
              <a:t>Volpone</a:t>
            </a:r>
            <a:r>
              <a:rPr lang="hu-HU" dirty="0"/>
              <a:t> (1975) – </a:t>
            </a:r>
            <a:r>
              <a:rPr lang="hu-HU" dirty="0" err="1"/>
              <a:t>Voltore</a:t>
            </a:r>
            <a:endParaRPr lang="hu-HU" dirty="0"/>
          </a:p>
          <a:p>
            <a:r>
              <a:rPr lang="hu-HU" dirty="0"/>
              <a:t>Abigél (1978) – Torma Gedeon</a:t>
            </a:r>
          </a:p>
        </p:txBody>
      </p:sp>
    </p:spTree>
    <p:extLst>
      <p:ext uri="{BB962C8B-B14F-4D97-AF65-F5344CB8AC3E}">
        <p14:creationId xmlns:p14="http://schemas.microsoft.com/office/powerpoint/2010/main" val="25571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1325F9B-5943-458C-B1FC-1E6FAED7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36" y="365125"/>
            <a:ext cx="8951563" cy="1138211"/>
          </a:xfrm>
        </p:spPr>
        <p:txBody>
          <a:bodyPr/>
          <a:lstStyle/>
          <a:p>
            <a:r>
              <a:rPr lang="hu-H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Képek</a:t>
            </a:r>
            <a:endParaRPr lang="hu-HU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0ED757A-2A1F-4BEB-89A8-E4286DBC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0" y="401150"/>
            <a:ext cx="4587500" cy="609172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BA6327C-22AC-45E0-8B05-93AACF098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81"/>
          <a:stretch/>
        </p:blipFill>
        <p:spPr>
          <a:xfrm>
            <a:off x="3137313" y="1503336"/>
            <a:ext cx="3850935" cy="498953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20F86E2-73CC-40F3-8749-2FFE65679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017"/>
          <a:stretch/>
        </p:blipFill>
        <p:spPr>
          <a:xfrm>
            <a:off x="475280" y="1503336"/>
            <a:ext cx="2484726" cy="49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917</Words>
  <Application>Microsoft Office PowerPoint</Application>
  <PresentationFormat>Szélesvásznú</PresentationFormat>
  <Paragraphs>81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Básti Lajos</vt:lpstr>
      <vt:lpstr>Főbb életrajzi adatok</vt:lpstr>
      <vt:lpstr>Gyermek– és ifjúkora</vt:lpstr>
      <vt:lpstr>Karrierje</vt:lpstr>
      <vt:lpstr>PowerPoint-bemutató</vt:lpstr>
      <vt:lpstr>PowerPoint-bemutató</vt:lpstr>
      <vt:lpstr>Fontosabb színpadi szerepei</vt:lpstr>
      <vt:lpstr>Fontosabb filmes szerepei</vt:lpstr>
      <vt:lpstr>Képek</vt:lpstr>
      <vt:lpstr>Videók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Básti Lajos</dc:title>
  <dc:creator>Bakos_Katinka2@sulid.hu</dc:creator>
  <cp:lastModifiedBy>Liza Péterfi</cp:lastModifiedBy>
  <cp:revision>20</cp:revision>
  <dcterms:created xsi:type="dcterms:W3CDTF">2021-05-02T07:57:40Z</dcterms:created>
  <dcterms:modified xsi:type="dcterms:W3CDTF">2021-05-02T20:06:43Z</dcterms:modified>
</cp:coreProperties>
</file>