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1C22"/>
    <a:srgbClr val="FEFEFE"/>
    <a:srgbClr val="290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7"/>
    <p:restoredTop sz="94667"/>
  </p:normalViewPr>
  <p:slideViewPr>
    <p:cSldViewPr snapToGrid="0">
      <p:cViewPr varScale="1">
        <p:scale>
          <a:sx n="122" d="100"/>
          <a:sy n="122" d="100"/>
        </p:scale>
        <p:origin x="22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B7DE71-E136-0025-75E3-53A87D781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DDDD62D-0532-A428-A6A4-3BC4D5797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217620A-BFE7-E888-D779-906CC05AD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7ACD-4DF5-FA44-92C7-758AB511C337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92F19BD-17CC-EF68-7205-3C24F598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60FAD6D-D48E-9D02-D286-69FC71926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3854-73FD-6443-91C4-25C58F5308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749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848D4B-1895-6837-C710-73EF560E8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C24D4D2-F492-A3C1-986F-FC9D7C29A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B8CACA5-EB0D-27F9-AC03-2C075301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7ACD-4DF5-FA44-92C7-758AB511C337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C15CFA5-25B5-4CDC-510B-0B895B0BE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6D9E32C-E262-2148-7B06-A06203F3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3854-73FD-6443-91C4-25C58F5308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908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7C48F4A4-F054-BED4-0CC8-05A10D5028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0BE9F10-842C-B45E-B1B9-662DE7E83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D6F09E3-F970-BA51-82DB-F8F75A53F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7ACD-4DF5-FA44-92C7-758AB511C337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BBFD24E-A897-E119-B056-61B2AE20A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76C011B-D243-2515-084E-0B09F1E5D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3854-73FD-6443-91C4-25C58F5308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5426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D08D52-C58B-A759-0A13-BB1C5FE7E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050DDC1-89D9-C08E-DCBF-F6AE089AF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9F57C83-CF92-E425-FF9D-1DAE2F245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7ACD-4DF5-FA44-92C7-758AB511C337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4783B8D-2566-EA78-3821-23260D98C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0448325-904E-E937-37A5-8F18821F0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3854-73FD-6443-91C4-25C58F5308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0129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1F8C72-87F1-9DAD-A572-55DCCFDFC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2B558E6-2ADE-EE49-72E3-DB00DAD75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23D3325-6A43-35C3-E836-B99B050BF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7ACD-4DF5-FA44-92C7-758AB511C337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9366888-7963-5617-1D86-BF7C8D6B0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F5A0B05-96C0-3672-6D73-245633211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3854-73FD-6443-91C4-25C58F5308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0719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554442-7C89-8400-55DA-FD3AA341D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197A5D-9197-873A-EE36-AC9F641EE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A420859-BCBC-2A54-B78F-D24741276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43E3D26-E252-DC2D-7AB9-E5B1F0291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7ACD-4DF5-FA44-92C7-758AB511C337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A97BE8A-97A8-BE74-984B-FF90CBA71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8106C0C-56A5-8856-DB22-683C1F70B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3854-73FD-6443-91C4-25C58F5308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7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E0C18E7-1D75-234C-29B8-87AEF5BB4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762DA8B-BCCD-4EC2-9130-6866EB4E9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7FFBD16-B1E7-C33E-07FE-5E30A86D8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EF619E1B-9413-C804-8C0A-E010B3D9AC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2E67095-6D2F-7DED-E1E9-058331941D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71C32846-6666-4CFB-2590-A29379A1B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7ACD-4DF5-FA44-92C7-758AB511C337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E373A794-D65A-B40E-DEB9-7EE917EC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7F1E256-0E64-D6CA-257F-A2301BAB2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3854-73FD-6443-91C4-25C58F5308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765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7C08E12-2E58-C427-4892-76FC9EDA4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0035210-6DFB-0645-80B7-B3084FB83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7ACD-4DF5-FA44-92C7-758AB511C337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B7418BD3-4464-05B7-F6B1-9EC48D66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7C56DD7-7D12-9924-4C6E-183EFEE27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3854-73FD-6443-91C4-25C58F5308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2303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C8DC4913-C67E-CF60-4AAB-59DF5C2CE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7ACD-4DF5-FA44-92C7-758AB511C337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47064895-0698-A27E-CFE1-57D910F72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37A4142-874F-8961-4C71-1B9EDD1D6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3854-73FD-6443-91C4-25C58F5308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4420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B86574-5436-117F-6823-180FFE9E5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372E13F-5006-FDC9-3290-19EE8B544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4F18138-6C1F-CFC4-F866-F2449C457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0772352-4E36-A308-564A-369F3EAE3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7ACD-4DF5-FA44-92C7-758AB511C337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CE0B231-D51A-B660-F1BF-D2342E0FF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61F09A2-3FC1-6CF3-E4BD-282176A49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3854-73FD-6443-91C4-25C58F5308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3144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5FB722-A90D-6D00-7BA8-E66B4DCE4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76D3571A-05C8-2857-48FE-ECF07148F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F4264A1-45AC-0D29-5205-982460107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768B5C2-8533-B0DE-F57F-3063B4FC8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7ACD-4DF5-FA44-92C7-758AB511C337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16947E3-C958-8D0D-50A3-02E95E048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9A2FDA8-35D2-F5C1-6F34-963F08E5F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3854-73FD-6443-91C4-25C58F5308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640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23D517D9-1AF3-7F5B-6161-3A834EBEF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EA6C4F8-E2C0-C892-5B30-AA253D276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ADB0100-D30B-463E-860B-C3D9289846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BE7ACD-4DF5-FA44-92C7-758AB511C337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183581D-18C1-D0F7-2F09-646EEBF6B5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A284356-6F41-3319-13DE-118853A6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BF3854-73FD-6443-91C4-25C58F5308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178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zegedi Nemzeti Színház | CsodalatosMagyarorszag.hu">
            <a:extLst>
              <a:ext uri="{FF2B5EF4-FFF2-40B4-BE49-F238E27FC236}">
                <a16:creationId xmlns:a16="http://schemas.microsoft.com/office/drawing/2014/main" id="{1D6CDC7C-4F1B-D643-17A6-86BAF5F05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" y="1051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4E0A3CA6-5475-FEF7-C20A-7164AD5F7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hu-HU" sz="6600" dirty="0" err="1">
                <a:solidFill>
                  <a:srgbClr val="FFFFFF"/>
                </a:solidFill>
                <a:latin typeface="Georgia" panose="02040502050405020303" pitchFamily="18" charset="0"/>
              </a:rPr>
              <a:t>Madách</a:t>
            </a:r>
            <a:r>
              <a:rPr lang="hu-HU" sz="6600" dirty="0">
                <a:solidFill>
                  <a:srgbClr val="FFFFFF"/>
                </a:solidFill>
                <a:latin typeface="Georgia" panose="02040502050405020303" pitchFamily="18" charset="0"/>
              </a:rPr>
              <a:t> Imre: Az ember tragédiája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37933773-02B4-7388-F097-1639B9760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hu-HU" sz="2000" dirty="0">
                <a:solidFill>
                  <a:srgbClr val="FFFFFF"/>
                </a:solidFill>
                <a:latin typeface="Georgia" panose="02040502050405020303" pitchFamily="18" charset="0"/>
              </a:rPr>
              <a:t>MADÁCHAPAT</a:t>
            </a:r>
          </a:p>
        </p:txBody>
      </p:sp>
    </p:spTree>
    <p:extLst>
      <p:ext uri="{BB962C8B-B14F-4D97-AF65-F5344CB8AC3E}">
        <p14:creationId xmlns:p14="http://schemas.microsoft.com/office/powerpoint/2010/main" val="2696193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1C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13AC0BA-1793-8F65-166F-CD7B90336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F1D902F-84F1-2B88-59B7-6EF1444381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286298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u-HU" sz="2400" dirty="0">
                <a:latin typeface="Georgia" panose="02040502050405020303" pitchFamily="18" charset="0"/>
              </a:rPr>
              <a:t>Filmes és televíziós munkái: Számos magyar filmben és sorozatban szerepelt. Filmszerepei gyakran karakterközpontúak, és a művészfilmes irányhoz állnak közelebb. </a:t>
            </a:r>
          </a:p>
          <a:p>
            <a:pPr>
              <a:lnSpc>
                <a:spcPct val="150000"/>
              </a:lnSpc>
            </a:pPr>
            <a:r>
              <a:rPr lang="hu-HU" sz="2400" dirty="0">
                <a:latin typeface="Georgia" panose="02040502050405020303" pitchFamily="18" charset="0"/>
              </a:rPr>
              <a:t>Díjai és elismerései: Munkáját több rangos szakmai díjjal ismerték el, köztük Jászai Mari-díjjal is.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3F3C712E-4E7D-14B3-7F2F-822768BC6F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52944" y="2301764"/>
            <a:ext cx="2900856" cy="2900856"/>
          </a:xfrm>
          <a:prstGeom prst="rect">
            <a:avLst/>
          </a:prstGeom>
        </p:spPr>
      </p:pic>
      <p:sp>
        <p:nvSpPr>
          <p:cNvPr id="7" name="Téglalap 11">
            <a:extLst>
              <a:ext uri="{FF2B5EF4-FFF2-40B4-BE49-F238E27FC236}">
                <a16:creationId xmlns:a16="http://schemas.microsoft.com/office/drawing/2014/main" id="{2957DD3D-B338-1514-CC59-9AC91D179B1B}"/>
              </a:ext>
            </a:extLst>
          </p:cNvPr>
          <p:cNvSpPr/>
          <p:nvPr/>
        </p:nvSpPr>
        <p:spPr>
          <a:xfrm rot="16200000">
            <a:off x="7336138" y="1231632"/>
            <a:ext cx="5134472" cy="2842692"/>
          </a:xfrm>
          <a:custGeom>
            <a:avLst/>
            <a:gdLst>
              <a:gd name="csX0" fmla="*/ 0 w 5612524"/>
              <a:gd name="csY0" fmla="*/ 0 h 1124607"/>
              <a:gd name="csX1" fmla="*/ 5612524 w 5612524"/>
              <a:gd name="csY1" fmla="*/ 0 h 1124607"/>
              <a:gd name="csX2" fmla="*/ 5612524 w 5612524"/>
              <a:gd name="csY2" fmla="*/ 1124607 h 1124607"/>
              <a:gd name="csX3" fmla="*/ 0 w 5612524"/>
              <a:gd name="csY3" fmla="*/ 1124607 h 1124607"/>
              <a:gd name="csX4" fmla="*/ 0 w 5612524"/>
              <a:gd name="csY4" fmla="*/ 0 h 1124607"/>
              <a:gd name="csX0" fmla="*/ 0 w 5696607"/>
              <a:gd name="csY0" fmla="*/ 0 h 1124607"/>
              <a:gd name="csX1" fmla="*/ 5612524 w 5696607"/>
              <a:gd name="csY1" fmla="*/ 0 h 1124607"/>
              <a:gd name="csX2" fmla="*/ 5696607 w 5696607"/>
              <a:gd name="csY2" fmla="*/ 1019503 h 1124607"/>
              <a:gd name="csX3" fmla="*/ 0 w 5696607"/>
              <a:gd name="csY3" fmla="*/ 1124607 h 1124607"/>
              <a:gd name="csX4" fmla="*/ 0 w 5696607"/>
              <a:gd name="csY4" fmla="*/ 0 h 1124607"/>
              <a:gd name="csX0" fmla="*/ 0 w 5696607"/>
              <a:gd name="csY0" fmla="*/ 0 h 1124607"/>
              <a:gd name="csX1" fmla="*/ 5686097 w 5696607"/>
              <a:gd name="csY1" fmla="*/ 126125 h 1124607"/>
              <a:gd name="csX2" fmla="*/ 5696607 w 5696607"/>
              <a:gd name="csY2" fmla="*/ 1019503 h 1124607"/>
              <a:gd name="csX3" fmla="*/ 0 w 5696607"/>
              <a:gd name="csY3" fmla="*/ 1124607 h 1124607"/>
              <a:gd name="csX4" fmla="*/ 0 w 5696607"/>
              <a:gd name="csY4" fmla="*/ 0 h 1124607"/>
              <a:gd name="csX0" fmla="*/ 0 w 6085490"/>
              <a:gd name="csY0" fmla="*/ 0 h 2081048"/>
              <a:gd name="csX1" fmla="*/ 6074980 w 6085490"/>
              <a:gd name="csY1" fmla="*/ 1082566 h 2081048"/>
              <a:gd name="csX2" fmla="*/ 6085490 w 6085490"/>
              <a:gd name="csY2" fmla="*/ 1975944 h 2081048"/>
              <a:gd name="csX3" fmla="*/ 388883 w 6085490"/>
              <a:gd name="csY3" fmla="*/ 2081048 h 2081048"/>
              <a:gd name="csX4" fmla="*/ 0 w 6085490"/>
              <a:gd name="csY4" fmla="*/ 0 h 2081048"/>
              <a:gd name="csX0" fmla="*/ 0 w 6085490"/>
              <a:gd name="csY0" fmla="*/ 0 h 3005958"/>
              <a:gd name="csX1" fmla="*/ 6074980 w 6085490"/>
              <a:gd name="csY1" fmla="*/ 1082566 h 3005958"/>
              <a:gd name="csX2" fmla="*/ 6085490 w 6085490"/>
              <a:gd name="csY2" fmla="*/ 1975944 h 3005958"/>
              <a:gd name="csX3" fmla="*/ 10510 w 6085490"/>
              <a:gd name="csY3" fmla="*/ 3005958 h 3005958"/>
              <a:gd name="csX4" fmla="*/ 0 w 6085490"/>
              <a:gd name="csY4" fmla="*/ 0 h 3005958"/>
              <a:gd name="csX0" fmla="*/ 116172 w 6201662"/>
              <a:gd name="csY0" fmla="*/ 0 h 3639004"/>
              <a:gd name="csX1" fmla="*/ 6191152 w 6201662"/>
              <a:gd name="csY1" fmla="*/ 1082566 h 3639004"/>
              <a:gd name="csX2" fmla="*/ 6201662 w 6201662"/>
              <a:gd name="csY2" fmla="*/ 1975944 h 3639004"/>
              <a:gd name="csX3" fmla="*/ 73 w 6201662"/>
              <a:gd name="csY3" fmla="*/ 3639004 h 3639004"/>
              <a:gd name="csX4" fmla="*/ 116172 w 6201662"/>
              <a:gd name="csY4" fmla="*/ 0 h 3639004"/>
              <a:gd name="csX0" fmla="*/ 88059 w 6173549"/>
              <a:gd name="csY0" fmla="*/ 0 h 3498328"/>
              <a:gd name="csX1" fmla="*/ 6163039 w 6173549"/>
              <a:gd name="csY1" fmla="*/ 1082566 h 3498328"/>
              <a:gd name="csX2" fmla="*/ 6173549 w 6173549"/>
              <a:gd name="csY2" fmla="*/ 1975944 h 3498328"/>
              <a:gd name="csX3" fmla="*/ 95 w 6173549"/>
              <a:gd name="csY3" fmla="*/ 3498328 h 3498328"/>
              <a:gd name="csX4" fmla="*/ 88059 w 6173549"/>
              <a:gd name="csY4" fmla="*/ 0 h 3498328"/>
              <a:gd name="csX0" fmla="*/ 0 w 6085490"/>
              <a:gd name="csY0" fmla="*/ 0 h 3062229"/>
              <a:gd name="csX1" fmla="*/ 6074980 w 6085490"/>
              <a:gd name="csY1" fmla="*/ 1082566 h 3062229"/>
              <a:gd name="csX2" fmla="*/ 6085490 w 6085490"/>
              <a:gd name="csY2" fmla="*/ 1975944 h 3062229"/>
              <a:gd name="csX3" fmla="*/ 10513 w 6085490"/>
              <a:gd name="csY3" fmla="*/ 3062229 h 3062229"/>
              <a:gd name="csX4" fmla="*/ 0 w 6085490"/>
              <a:gd name="csY4" fmla="*/ 0 h 3062229"/>
              <a:gd name="csX0" fmla="*/ 0 w 6074980"/>
              <a:gd name="csY0" fmla="*/ 0 h 3062229"/>
              <a:gd name="csX1" fmla="*/ 6074980 w 6074980"/>
              <a:gd name="csY1" fmla="*/ 1082566 h 3062229"/>
              <a:gd name="csX2" fmla="*/ 6074976 w 6074980"/>
              <a:gd name="csY2" fmla="*/ 2028496 h 3062229"/>
              <a:gd name="csX3" fmla="*/ 10513 w 6074980"/>
              <a:gd name="csY3" fmla="*/ 3062229 h 3062229"/>
              <a:gd name="csX4" fmla="*/ 0 w 6074980"/>
              <a:gd name="csY4" fmla="*/ 0 h 3062229"/>
              <a:gd name="csX0" fmla="*/ 0 w 6085490"/>
              <a:gd name="csY0" fmla="*/ 0 h 3062229"/>
              <a:gd name="csX1" fmla="*/ 6085490 w 6085490"/>
              <a:gd name="csY1" fmla="*/ 1030014 h 3062229"/>
              <a:gd name="csX2" fmla="*/ 6074976 w 6085490"/>
              <a:gd name="csY2" fmla="*/ 2028496 h 3062229"/>
              <a:gd name="csX3" fmla="*/ 10513 w 6085490"/>
              <a:gd name="csY3" fmla="*/ 3062229 h 3062229"/>
              <a:gd name="csX4" fmla="*/ 0 w 6085490"/>
              <a:gd name="csY4" fmla="*/ 0 h 3062229"/>
              <a:gd name="csX0" fmla="*/ 0 w 6106514"/>
              <a:gd name="csY0" fmla="*/ 0 h 3114780"/>
              <a:gd name="csX1" fmla="*/ 6106514 w 6106514"/>
              <a:gd name="csY1" fmla="*/ 1082565 h 3114780"/>
              <a:gd name="csX2" fmla="*/ 6096000 w 6106514"/>
              <a:gd name="csY2" fmla="*/ 2081047 h 3114780"/>
              <a:gd name="csX3" fmla="*/ 31537 w 6106514"/>
              <a:gd name="csY3" fmla="*/ 3114780 h 3114780"/>
              <a:gd name="csX4" fmla="*/ 0 w 6106514"/>
              <a:gd name="csY4" fmla="*/ 0 h 3114780"/>
              <a:gd name="csX0" fmla="*/ 0 w 6106514"/>
              <a:gd name="csY0" fmla="*/ 0 h 3135800"/>
              <a:gd name="csX1" fmla="*/ 6106514 w 6106514"/>
              <a:gd name="csY1" fmla="*/ 1082565 h 3135800"/>
              <a:gd name="csX2" fmla="*/ 6096000 w 6106514"/>
              <a:gd name="csY2" fmla="*/ 2081047 h 3135800"/>
              <a:gd name="csX3" fmla="*/ 10516 w 6106514"/>
              <a:gd name="csY3" fmla="*/ 3135800 h 3135800"/>
              <a:gd name="csX4" fmla="*/ 0 w 6106514"/>
              <a:gd name="csY4" fmla="*/ 0 h 3135800"/>
              <a:gd name="csX0" fmla="*/ 0 w 6106514"/>
              <a:gd name="csY0" fmla="*/ 0 h 3020186"/>
              <a:gd name="csX1" fmla="*/ 6106514 w 6106514"/>
              <a:gd name="csY1" fmla="*/ 966951 h 3020186"/>
              <a:gd name="csX2" fmla="*/ 6096000 w 6106514"/>
              <a:gd name="csY2" fmla="*/ 1965433 h 3020186"/>
              <a:gd name="csX3" fmla="*/ 10516 w 6106514"/>
              <a:gd name="csY3" fmla="*/ 3020186 h 3020186"/>
              <a:gd name="csX4" fmla="*/ 0 w 6106514"/>
              <a:gd name="csY4" fmla="*/ 0 h 3020186"/>
              <a:gd name="csX0" fmla="*/ 21318 w 6127832"/>
              <a:gd name="csY0" fmla="*/ 0 h 2894062"/>
              <a:gd name="csX1" fmla="*/ 6127832 w 6127832"/>
              <a:gd name="csY1" fmla="*/ 966951 h 2894062"/>
              <a:gd name="csX2" fmla="*/ 6117318 w 6127832"/>
              <a:gd name="csY2" fmla="*/ 1965433 h 2894062"/>
              <a:gd name="csX3" fmla="*/ 303 w 6127832"/>
              <a:gd name="csY3" fmla="*/ 2894062 h 2894062"/>
              <a:gd name="csX4" fmla="*/ 21318 w 6127832"/>
              <a:gd name="csY4" fmla="*/ 0 h 2894062"/>
              <a:gd name="csX0" fmla="*/ 894 w 6128555"/>
              <a:gd name="csY0" fmla="*/ 0 h 2904527"/>
              <a:gd name="csX1" fmla="*/ 6128555 w 6128555"/>
              <a:gd name="csY1" fmla="*/ 977416 h 2904527"/>
              <a:gd name="csX2" fmla="*/ 6118041 w 6128555"/>
              <a:gd name="csY2" fmla="*/ 1975898 h 2904527"/>
              <a:gd name="csX3" fmla="*/ 1026 w 6128555"/>
              <a:gd name="csY3" fmla="*/ 2904527 h 2904527"/>
              <a:gd name="csX4" fmla="*/ 894 w 6128555"/>
              <a:gd name="csY4" fmla="*/ 0 h 2904527"/>
              <a:gd name="csX0" fmla="*/ 894 w 6181480"/>
              <a:gd name="csY0" fmla="*/ 0 h 2904527"/>
              <a:gd name="csX1" fmla="*/ 6128555 w 6181480"/>
              <a:gd name="csY1" fmla="*/ 977416 h 2904527"/>
              <a:gd name="csX2" fmla="*/ 6181480 w 6181480"/>
              <a:gd name="csY2" fmla="*/ 1913088 h 2904527"/>
              <a:gd name="csX3" fmla="*/ 1026 w 6181480"/>
              <a:gd name="csY3" fmla="*/ 2904527 h 2904527"/>
              <a:gd name="csX4" fmla="*/ 894 w 6181480"/>
              <a:gd name="csY4" fmla="*/ 0 h 2904527"/>
              <a:gd name="csX0" fmla="*/ 894 w 6181480"/>
              <a:gd name="csY0" fmla="*/ 0 h 2904527"/>
              <a:gd name="csX1" fmla="*/ 6181423 w 6181480"/>
              <a:gd name="csY1" fmla="*/ 987884 h 2904527"/>
              <a:gd name="csX2" fmla="*/ 6181480 w 6181480"/>
              <a:gd name="csY2" fmla="*/ 1913088 h 2904527"/>
              <a:gd name="csX3" fmla="*/ 1026 w 6181480"/>
              <a:gd name="csY3" fmla="*/ 2904527 h 2904527"/>
              <a:gd name="csX4" fmla="*/ 894 w 6181480"/>
              <a:gd name="csY4" fmla="*/ 0 h 2904527"/>
              <a:gd name="csX0" fmla="*/ 295957 w 6180485"/>
              <a:gd name="csY0" fmla="*/ 0 h 3019675"/>
              <a:gd name="csX1" fmla="*/ 6180428 w 6180485"/>
              <a:gd name="csY1" fmla="*/ 1103032 h 3019675"/>
              <a:gd name="csX2" fmla="*/ 6180485 w 6180485"/>
              <a:gd name="csY2" fmla="*/ 2028236 h 3019675"/>
              <a:gd name="csX3" fmla="*/ 31 w 6180485"/>
              <a:gd name="csY3" fmla="*/ 3019675 h 3019675"/>
              <a:gd name="csX4" fmla="*/ 295957 w 6180485"/>
              <a:gd name="csY4" fmla="*/ 0 h 3019675"/>
              <a:gd name="csX0" fmla="*/ 10909 w 5895437"/>
              <a:gd name="csY0" fmla="*/ 0 h 3092952"/>
              <a:gd name="csX1" fmla="*/ 5895380 w 5895437"/>
              <a:gd name="csY1" fmla="*/ 1103032 h 3092952"/>
              <a:gd name="csX2" fmla="*/ 5895437 w 5895437"/>
              <a:gd name="csY2" fmla="*/ 2028236 h 3092952"/>
              <a:gd name="csX3" fmla="*/ 468 w 5895437"/>
              <a:gd name="csY3" fmla="*/ 3092952 h 3092952"/>
              <a:gd name="csX4" fmla="*/ 10909 w 5895437"/>
              <a:gd name="csY4" fmla="*/ 0 h 3092952"/>
              <a:gd name="csX0" fmla="*/ 10441 w 5894969"/>
              <a:gd name="csY0" fmla="*/ 0 h 3092952"/>
              <a:gd name="csX1" fmla="*/ 5894912 w 5894969"/>
              <a:gd name="csY1" fmla="*/ 1103032 h 3092952"/>
              <a:gd name="csX2" fmla="*/ 5894969 w 5894969"/>
              <a:gd name="csY2" fmla="*/ 2028236 h 3092952"/>
              <a:gd name="csX3" fmla="*/ 0 w 5894969"/>
              <a:gd name="csY3" fmla="*/ 3092952 h 3092952"/>
              <a:gd name="csX4" fmla="*/ 10441 w 5894969"/>
              <a:gd name="csY4" fmla="*/ 0 h 3092952"/>
              <a:gd name="csX0" fmla="*/ 0 w 5884528"/>
              <a:gd name="csY0" fmla="*/ 0 h 3092954"/>
              <a:gd name="csX1" fmla="*/ 5884471 w 5884528"/>
              <a:gd name="csY1" fmla="*/ 1103032 h 3092954"/>
              <a:gd name="csX2" fmla="*/ 5884528 w 5884528"/>
              <a:gd name="csY2" fmla="*/ 2028236 h 3092954"/>
              <a:gd name="csX3" fmla="*/ 10707 w 5884528"/>
              <a:gd name="csY3" fmla="*/ 3092954 h 3092954"/>
              <a:gd name="csX4" fmla="*/ 0 w 5884528"/>
              <a:gd name="csY4" fmla="*/ 0 h 3092954"/>
              <a:gd name="csX0" fmla="*/ 0 w 6095998"/>
              <a:gd name="csY0" fmla="*/ 0 h 2935933"/>
              <a:gd name="csX1" fmla="*/ 6095941 w 6095998"/>
              <a:gd name="csY1" fmla="*/ 946011 h 2935933"/>
              <a:gd name="csX2" fmla="*/ 6095998 w 6095998"/>
              <a:gd name="csY2" fmla="*/ 1871215 h 2935933"/>
              <a:gd name="csX3" fmla="*/ 222177 w 6095998"/>
              <a:gd name="csY3" fmla="*/ 2935933 h 2935933"/>
              <a:gd name="csX4" fmla="*/ 0 w 6095998"/>
              <a:gd name="csY4" fmla="*/ 0 h 2935933"/>
              <a:gd name="csX0" fmla="*/ 0 w 6095998"/>
              <a:gd name="csY0" fmla="*/ 0 h 2799849"/>
              <a:gd name="csX1" fmla="*/ 6095941 w 6095998"/>
              <a:gd name="csY1" fmla="*/ 946011 h 2799849"/>
              <a:gd name="csX2" fmla="*/ 6095998 w 6095998"/>
              <a:gd name="csY2" fmla="*/ 1871215 h 2799849"/>
              <a:gd name="csX3" fmla="*/ 134 w 6095998"/>
              <a:gd name="csY3" fmla="*/ 2799849 h 2799849"/>
              <a:gd name="csX4" fmla="*/ 0 w 6095998"/>
              <a:gd name="csY4" fmla="*/ 0 h 2799849"/>
              <a:gd name="csX0" fmla="*/ 0 w 6095998"/>
              <a:gd name="csY0" fmla="*/ 0 h 2841722"/>
              <a:gd name="csX1" fmla="*/ 6095941 w 6095998"/>
              <a:gd name="csY1" fmla="*/ 946011 h 2841722"/>
              <a:gd name="csX2" fmla="*/ 6095998 w 6095998"/>
              <a:gd name="csY2" fmla="*/ 1871215 h 2841722"/>
              <a:gd name="csX3" fmla="*/ 518236 w 6095998"/>
              <a:gd name="csY3" fmla="*/ 2841722 h 2841722"/>
              <a:gd name="csX4" fmla="*/ 0 w 6095998"/>
              <a:gd name="csY4" fmla="*/ 0 h 2841722"/>
              <a:gd name="csX0" fmla="*/ 0 w 5588469"/>
              <a:gd name="csY0" fmla="*/ 0 h 2820786"/>
              <a:gd name="csX1" fmla="*/ 5588412 w 5588469"/>
              <a:gd name="csY1" fmla="*/ 925075 h 2820786"/>
              <a:gd name="csX2" fmla="*/ 5588469 w 5588469"/>
              <a:gd name="csY2" fmla="*/ 1850279 h 2820786"/>
              <a:gd name="csX3" fmla="*/ 10707 w 5588469"/>
              <a:gd name="csY3" fmla="*/ 2820786 h 2820786"/>
              <a:gd name="csX4" fmla="*/ 0 w 5588469"/>
              <a:gd name="csY4" fmla="*/ 0 h 2820786"/>
              <a:gd name="csX0" fmla="*/ 0 w 5588412"/>
              <a:gd name="csY0" fmla="*/ 0 h 2820786"/>
              <a:gd name="csX1" fmla="*/ 5588412 w 5588412"/>
              <a:gd name="csY1" fmla="*/ 925075 h 2820786"/>
              <a:gd name="csX2" fmla="*/ 5577895 w 5588412"/>
              <a:gd name="csY2" fmla="*/ 1871215 h 2820786"/>
              <a:gd name="csX3" fmla="*/ 10707 w 5588412"/>
              <a:gd name="csY3" fmla="*/ 2820786 h 2820786"/>
              <a:gd name="csX4" fmla="*/ 0 w 5588412"/>
              <a:gd name="csY4" fmla="*/ 0 h 2820786"/>
              <a:gd name="csX0" fmla="*/ 10439 w 5577705"/>
              <a:gd name="csY0" fmla="*/ 0 h 2778912"/>
              <a:gd name="csX1" fmla="*/ 5577705 w 5577705"/>
              <a:gd name="csY1" fmla="*/ 883201 h 2778912"/>
              <a:gd name="csX2" fmla="*/ 5567188 w 5577705"/>
              <a:gd name="csY2" fmla="*/ 1829341 h 2778912"/>
              <a:gd name="csX3" fmla="*/ 0 w 5577705"/>
              <a:gd name="csY3" fmla="*/ 2778912 h 2778912"/>
              <a:gd name="csX4" fmla="*/ 10439 w 5577705"/>
              <a:gd name="csY4" fmla="*/ 0 h 2778912"/>
              <a:gd name="csX0" fmla="*/ 0 w 5567266"/>
              <a:gd name="csY0" fmla="*/ 0 h 2726574"/>
              <a:gd name="csX1" fmla="*/ 5567266 w 5567266"/>
              <a:gd name="csY1" fmla="*/ 883201 h 2726574"/>
              <a:gd name="csX2" fmla="*/ 5556749 w 5567266"/>
              <a:gd name="csY2" fmla="*/ 1829341 h 2726574"/>
              <a:gd name="csX3" fmla="*/ 138 w 5567266"/>
              <a:gd name="csY3" fmla="*/ 2726574 h 2726574"/>
              <a:gd name="csX4" fmla="*/ 0 w 5567266"/>
              <a:gd name="csY4" fmla="*/ 0 h 2726574"/>
              <a:gd name="csX0" fmla="*/ 0 w 6095944"/>
              <a:gd name="csY0" fmla="*/ 0 h 2757978"/>
              <a:gd name="csX1" fmla="*/ 6095944 w 6095944"/>
              <a:gd name="csY1" fmla="*/ 914605 h 2757978"/>
              <a:gd name="csX2" fmla="*/ 6085427 w 6095944"/>
              <a:gd name="csY2" fmla="*/ 1860745 h 2757978"/>
              <a:gd name="csX3" fmla="*/ 528816 w 6095944"/>
              <a:gd name="csY3" fmla="*/ 2757978 h 2757978"/>
              <a:gd name="csX4" fmla="*/ 0 w 6095944"/>
              <a:gd name="csY4" fmla="*/ 0 h 2757978"/>
              <a:gd name="csX0" fmla="*/ 0 w 6095944"/>
              <a:gd name="csY0" fmla="*/ 0 h 2799852"/>
              <a:gd name="csX1" fmla="*/ 6095944 w 6095944"/>
              <a:gd name="csY1" fmla="*/ 914605 h 2799852"/>
              <a:gd name="csX2" fmla="*/ 6085427 w 6095944"/>
              <a:gd name="csY2" fmla="*/ 1860745 h 2799852"/>
              <a:gd name="csX3" fmla="*/ 31862 w 6095944"/>
              <a:gd name="csY3" fmla="*/ 2799852 h 2799852"/>
              <a:gd name="csX4" fmla="*/ 0 w 6095944"/>
              <a:gd name="csY4" fmla="*/ 0 h 2799852"/>
              <a:gd name="csX0" fmla="*/ 31579 w 6127523"/>
              <a:gd name="csY0" fmla="*/ 0 h 2820788"/>
              <a:gd name="csX1" fmla="*/ 6127523 w 6127523"/>
              <a:gd name="csY1" fmla="*/ 914605 h 2820788"/>
              <a:gd name="csX2" fmla="*/ 6117006 w 6127523"/>
              <a:gd name="csY2" fmla="*/ 1860745 h 2820788"/>
              <a:gd name="csX3" fmla="*/ 0 w 6127523"/>
              <a:gd name="csY3" fmla="*/ 2820788 h 2820788"/>
              <a:gd name="csX4" fmla="*/ 31579 w 6127523"/>
              <a:gd name="csY4" fmla="*/ 0 h 2820788"/>
              <a:gd name="csX0" fmla="*/ 0 w 6127667"/>
              <a:gd name="csY0" fmla="*/ 0 h 2810319"/>
              <a:gd name="csX1" fmla="*/ 6127667 w 6127667"/>
              <a:gd name="csY1" fmla="*/ 904136 h 2810319"/>
              <a:gd name="csX2" fmla="*/ 6117150 w 6127667"/>
              <a:gd name="csY2" fmla="*/ 1850276 h 2810319"/>
              <a:gd name="csX3" fmla="*/ 144 w 6127667"/>
              <a:gd name="csY3" fmla="*/ 2810319 h 2810319"/>
              <a:gd name="csX4" fmla="*/ 0 w 6127667"/>
              <a:gd name="csY4" fmla="*/ 0 h 2810319"/>
              <a:gd name="csX0" fmla="*/ 983193 w 6127523"/>
              <a:gd name="csY0" fmla="*/ 0 h 2820785"/>
              <a:gd name="csX1" fmla="*/ 6127523 w 6127523"/>
              <a:gd name="csY1" fmla="*/ 914602 h 2820785"/>
              <a:gd name="csX2" fmla="*/ 6117006 w 6127523"/>
              <a:gd name="csY2" fmla="*/ 1860742 h 2820785"/>
              <a:gd name="csX3" fmla="*/ 0 w 6127523"/>
              <a:gd name="csY3" fmla="*/ 2820785 h 2820785"/>
              <a:gd name="csX4" fmla="*/ 983193 w 6127523"/>
              <a:gd name="csY4" fmla="*/ 0 h 2820785"/>
              <a:gd name="csX0" fmla="*/ 21003 w 5165333"/>
              <a:gd name="csY0" fmla="*/ 0 h 2831254"/>
              <a:gd name="csX1" fmla="*/ 5165333 w 5165333"/>
              <a:gd name="csY1" fmla="*/ 914602 h 2831254"/>
              <a:gd name="csX2" fmla="*/ 5154816 w 5165333"/>
              <a:gd name="csY2" fmla="*/ 1860742 h 2831254"/>
              <a:gd name="csX3" fmla="*/ 0 w 5165333"/>
              <a:gd name="csY3" fmla="*/ 2831254 h 2831254"/>
              <a:gd name="csX4" fmla="*/ 21003 w 5165333"/>
              <a:gd name="csY4" fmla="*/ 0 h 28312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5165333" h="2831254">
                <a:moveTo>
                  <a:pt x="21003" y="0"/>
                </a:moveTo>
                <a:lnTo>
                  <a:pt x="5165333" y="914602"/>
                </a:lnTo>
                <a:cubicBezTo>
                  <a:pt x="5165332" y="1229912"/>
                  <a:pt x="5154817" y="1545432"/>
                  <a:pt x="5154816" y="1860742"/>
                </a:cubicBezTo>
                <a:lnTo>
                  <a:pt x="0" y="2831254"/>
                </a:lnTo>
                <a:cubicBezTo>
                  <a:pt x="7070" y="1818799"/>
                  <a:pt x="24506" y="1001986"/>
                  <a:pt x="21003" y="0"/>
                </a:cubicBezTo>
                <a:close/>
              </a:path>
            </a:pathLst>
          </a:custGeom>
          <a:solidFill>
            <a:srgbClr val="FEFEFE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Téglalap 11">
            <a:extLst>
              <a:ext uri="{FF2B5EF4-FFF2-40B4-BE49-F238E27FC236}">
                <a16:creationId xmlns:a16="http://schemas.microsoft.com/office/drawing/2014/main" id="{58695599-274B-3FEB-60F3-A386CCD956EE}"/>
              </a:ext>
            </a:extLst>
          </p:cNvPr>
          <p:cNvSpPr/>
          <p:nvPr/>
        </p:nvSpPr>
        <p:spPr>
          <a:xfrm rot="16200000">
            <a:off x="7394302" y="1231632"/>
            <a:ext cx="5134472" cy="2842692"/>
          </a:xfrm>
          <a:custGeom>
            <a:avLst/>
            <a:gdLst>
              <a:gd name="csX0" fmla="*/ 0 w 5612524"/>
              <a:gd name="csY0" fmla="*/ 0 h 1124607"/>
              <a:gd name="csX1" fmla="*/ 5612524 w 5612524"/>
              <a:gd name="csY1" fmla="*/ 0 h 1124607"/>
              <a:gd name="csX2" fmla="*/ 5612524 w 5612524"/>
              <a:gd name="csY2" fmla="*/ 1124607 h 1124607"/>
              <a:gd name="csX3" fmla="*/ 0 w 5612524"/>
              <a:gd name="csY3" fmla="*/ 1124607 h 1124607"/>
              <a:gd name="csX4" fmla="*/ 0 w 5612524"/>
              <a:gd name="csY4" fmla="*/ 0 h 1124607"/>
              <a:gd name="csX0" fmla="*/ 0 w 5696607"/>
              <a:gd name="csY0" fmla="*/ 0 h 1124607"/>
              <a:gd name="csX1" fmla="*/ 5612524 w 5696607"/>
              <a:gd name="csY1" fmla="*/ 0 h 1124607"/>
              <a:gd name="csX2" fmla="*/ 5696607 w 5696607"/>
              <a:gd name="csY2" fmla="*/ 1019503 h 1124607"/>
              <a:gd name="csX3" fmla="*/ 0 w 5696607"/>
              <a:gd name="csY3" fmla="*/ 1124607 h 1124607"/>
              <a:gd name="csX4" fmla="*/ 0 w 5696607"/>
              <a:gd name="csY4" fmla="*/ 0 h 1124607"/>
              <a:gd name="csX0" fmla="*/ 0 w 5696607"/>
              <a:gd name="csY0" fmla="*/ 0 h 1124607"/>
              <a:gd name="csX1" fmla="*/ 5686097 w 5696607"/>
              <a:gd name="csY1" fmla="*/ 126125 h 1124607"/>
              <a:gd name="csX2" fmla="*/ 5696607 w 5696607"/>
              <a:gd name="csY2" fmla="*/ 1019503 h 1124607"/>
              <a:gd name="csX3" fmla="*/ 0 w 5696607"/>
              <a:gd name="csY3" fmla="*/ 1124607 h 1124607"/>
              <a:gd name="csX4" fmla="*/ 0 w 5696607"/>
              <a:gd name="csY4" fmla="*/ 0 h 1124607"/>
              <a:gd name="csX0" fmla="*/ 0 w 6085490"/>
              <a:gd name="csY0" fmla="*/ 0 h 2081048"/>
              <a:gd name="csX1" fmla="*/ 6074980 w 6085490"/>
              <a:gd name="csY1" fmla="*/ 1082566 h 2081048"/>
              <a:gd name="csX2" fmla="*/ 6085490 w 6085490"/>
              <a:gd name="csY2" fmla="*/ 1975944 h 2081048"/>
              <a:gd name="csX3" fmla="*/ 388883 w 6085490"/>
              <a:gd name="csY3" fmla="*/ 2081048 h 2081048"/>
              <a:gd name="csX4" fmla="*/ 0 w 6085490"/>
              <a:gd name="csY4" fmla="*/ 0 h 2081048"/>
              <a:gd name="csX0" fmla="*/ 0 w 6085490"/>
              <a:gd name="csY0" fmla="*/ 0 h 3005958"/>
              <a:gd name="csX1" fmla="*/ 6074980 w 6085490"/>
              <a:gd name="csY1" fmla="*/ 1082566 h 3005958"/>
              <a:gd name="csX2" fmla="*/ 6085490 w 6085490"/>
              <a:gd name="csY2" fmla="*/ 1975944 h 3005958"/>
              <a:gd name="csX3" fmla="*/ 10510 w 6085490"/>
              <a:gd name="csY3" fmla="*/ 3005958 h 3005958"/>
              <a:gd name="csX4" fmla="*/ 0 w 6085490"/>
              <a:gd name="csY4" fmla="*/ 0 h 3005958"/>
              <a:gd name="csX0" fmla="*/ 116172 w 6201662"/>
              <a:gd name="csY0" fmla="*/ 0 h 3639004"/>
              <a:gd name="csX1" fmla="*/ 6191152 w 6201662"/>
              <a:gd name="csY1" fmla="*/ 1082566 h 3639004"/>
              <a:gd name="csX2" fmla="*/ 6201662 w 6201662"/>
              <a:gd name="csY2" fmla="*/ 1975944 h 3639004"/>
              <a:gd name="csX3" fmla="*/ 73 w 6201662"/>
              <a:gd name="csY3" fmla="*/ 3639004 h 3639004"/>
              <a:gd name="csX4" fmla="*/ 116172 w 6201662"/>
              <a:gd name="csY4" fmla="*/ 0 h 3639004"/>
              <a:gd name="csX0" fmla="*/ 88059 w 6173549"/>
              <a:gd name="csY0" fmla="*/ 0 h 3498328"/>
              <a:gd name="csX1" fmla="*/ 6163039 w 6173549"/>
              <a:gd name="csY1" fmla="*/ 1082566 h 3498328"/>
              <a:gd name="csX2" fmla="*/ 6173549 w 6173549"/>
              <a:gd name="csY2" fmla="*/ 1975944 h 3498328"/>
              <a:gd name="csX3" fmla="*/ 95 w 6173549"/>
              <a:gd name="csY3" fmla="*/ 3498328 h 3498328"/>
              <a:gd name="csX4" fmla="*/ 88059 w 6173549"/>
              <a:gd name="csY4" fmla="*/ 0 h 3498328"/>
              <a:gd name="csX0" fmla="*/ 0 w 6085490"/>
              <a:gd name="csY0" fmla="*/ 0 h 3062229"/>
              <a:gd name="csX1" fmla="*/ 6074980 w 6085490"/>
              <a:gd name="csY1" fmla="*/ 1082566 h 3062229"/>
              <a:gd name="csX2" fmla="*/ 6085490 w 6085490"/>
              <a:gd name="csY2" fmla="*/ 1975944 h 3062229"/>
              <a:gd name="csX3" fmla="*/ 10513 w 6085490"/>
              <a:gd name="csY3" fmla="*/ 3062229 h 3062229"/>
              <a:gd name="csX4" fmla="*/ 0 w 6085490"/>
              <a:gd name="csY4" fmla="*/ 0 h 3062229"/>
              <a:gd name="csX0" fmla="*/ 0 w 6074980"/>
              <a:gd name="csY0" fmla="*/ 0 h 3062229"/>
              <a:gd name="csX1" fmla="*/ 6074980 w 6074980"/>
              <a:gd name="csY1" fmla="*/ 1082566 h 3062229"/>
              <a:gd name="csX2" fmla="*/ 6074976 w 6074980"/>
              <a:gd name="csY2" fmla="*/ 2028496 h 3062229"/>
              <a:gd name="csX3" fmla="*/ 10513 w 6074980"/>
              <a:gd name="csY3" fmla="*/ 3062229 h 3062229"/>
              <a:gd name="csX4" fmla="*/ 0 w 6074980"/>
              <a:gd name="csY4" fmla="*/ 0 h 3062229"/>
              <a:gd name="csX0" fmla="*/ 0 w 6085490"/>
              <a:gd name="csY0" fmla="*/ 0 h 3062229"/>
              <a:gd name="csX1" fmla="*/ 6085490 w 6085490"/>
              <a:gd name="csY1" fmla="*/ 1030014 h 3062229"/>
              <a:gd name="csX2" fmla="*/ 6074976 w 6085490"/>
              <a:gd name="csY2" fmla="*/ 2028496 h 3062229"/>
              <a:gd name="csX3" fmla="*/ 10513 w 6085490"/>
              <a:gd name="csY3" fmla="*/ 3062229 h 3062229"/>
              <a:gd name="csX4" fmla="*/ 0 w 6085490"/>
              <a:gd name="csY4" fmla="*/ 0 h 3062229"/>
              <a:gd name="csX0" fmla="*/ 0 w 6106514"/>
              <a:gd name="csY0" fmla="*/ 0 h 3114780"/>
              <a:gd name="csX1" fmla="*/ 6106514 w 6106514"/>
              <a:gd name="csY1" fmla="*/ 1082565 h 3114780"/>
              <a:gd name="csX2" fmla="*/ 6096000 w 6106514"/>
              <a:gd name="csY2" fmla="*/ 2081047 h 3114780"/>
              <a:gd name="csX3" fmla="*/ 31537 w 6106514"/>
              <a:gd name="csY3" fmla="*/ 3114780 h 3114780"/>
              <a:gd name="csX4" fmla="*/ 0 w 6106514"/>
              <a:gd name="csY4" fmla="*/ 0 h 3114780"/>
              <a:gd name="csX0" fmla="*/ 0 w 6106514"/>
              <a:gd name="csY0" fmla="*/ 0 h 3135800"/>
              <a:gd name="csX1" fmla="*/ 6106514 w 6106514"/>
              <a:gd name="csY1" fmla="*/ 1082565 h 3135800"/>
              <a:gd name="csX2" fmla="*/ 6096000 w 6106514"/>
              <a:gd name="csY2" fmla="*/ 2081047 h 3135800"/>
              <a:gd name="csX3" fmla="*/ 10516 w 6106514"/>
              <a:gd name="csY3" fmla="*/ 3135800 h 3135800"/>
              <a:gd name="csX4" fmla="*/ 0 w 6106514"/>
              <a:gd name="csY4" fmla="*/ 0 h 3135800"/>
              <a:gd name="csX0" fmla="*/ 0 w 6106514"/>
              <a:gd name="csY0" fmla="*/ 0 h 3020186"/>
              <a:gd name="csX1" fmla="*/ 6106514 w 6106514"/>
              <a:gd name="csY1" fmla="*/ 966951 h 3020186"/>
              <a:gd name="csX2" fmla="*/ 6096000 w 6106514"/>
              <a:gd name="csY2" fmla="*/ 1965433 h 3020186"/>
              <a:gd name="csX3" fmla="*/ 10516 w 6106514"/>
              <a:gd name="csY3" fmla="*/ 3020186 h 3020186"/>
              <a:gd name="csX4" fmla="*/ 0 w 6106514"/>
              <a:gd name="csY4" fmla="*/ 0 h 3020186"/>
              <a:gd name="csX0" fmla="*/ 21318 w 6127832"/>
              <a:gd name="csY0" fmla="*/ 0 h 2894062"/>
              <a:gd name="csX1" fmla="*/ 6127832 w 6127832"/>
              <a:gd name="csY1" fmla="*/ 966951 h 2894062"/>
              <a:gd name="csX2" fmla="*/ 6117318 w 6127832"/>
              <a:gd name="csY2" fmla="*/ 1965433 h 2894062"/>
              <a:gd name="csX3" fmla="*/ 303 w 6127832"/>
              <a:gd name="csY3" fmla="*/ 2894062 h 2894062"/>
              <a:gd name="csX4" fmla="*/ 21318 w 6127832"/>
              <a:gd name="csY4" fmla="*/ 0 h 2894062"/>
              <a:gd name="csX0" fmla="*/ 894 w 6128555"/>
              <a:gd name="csY0" fmla="*/ 0 h 2904527"/>
              <a:gd name="csX1" fmla="*/ 6128555 w 6128555"/>
              <a:gd name="csY1" fmla="*/ 977416 h 2904527"/>
              <a:gd name="csX2" fmla="*/ 6118041 w 6128555"/>
              <a:gd name="csY2" fmla="*/ 1975898 h 2904527"/>
              <a:gd name="csX3" fmla="*/ 1026 w 6128555"/>
              <a:gd name="csY3" fmla="*/ 2904527 h 2904527"/>
              <a:gd name="csX4" fmla="*/ 894 w 6128555"/>
              <a:gd name="csY4" fmla="*/ 0 h 2904527"/>
              <a:gd name="csX0" fmla="*/ 894 w 6181480"/>
              <a:gd name="csY0" fmla="*/ 0 h 2904527"/>
              <a:gd name="csX1" fmla="*/ 6128555 w 6181480"/>
              <a:gd name="csY1" fmla="*/ 977416 h 2904527"/>
              <a:gd name="csX2" fmla="*/ 6181480 w 6181480"/>
              <a:gd name="csY2" fmla="*/ 1913088 h 2904527"/>
              <a:gd name="csX3" fmla="*/ 1026 w 6181480"/>
              <a:gd name="csY3" fmla="*/ 2904527 h 2904527"/>
              <a:gd name="csX4" fmla="*/ 894 w 6181480"/>
              <a:gd name="csY4" fmla="*/ 0 h 2904527"/>
              <a:gd name="csX0" fmla="*/ 894 w 6181480"/>
              <a:gd name="csY0" fmla="*/ 0 h 2904527"/>
              <a:gd name="csX1" fmla="*/ 6181423 w 6181480"/>
              <a:gd name="csY1" fmla="*/ 987884 h 2904527"/>
              <a:gd name="csX2" fmla="*/ 6181480 w 6181480"/>
              <a:gd name="csY2" fmla="*/ 1913088 h 2904527"/>
              <a:gd name="csX3" fmla="*/ 1026 w 6181480"/>
              <a:gd name="csY3" fmla="*/ 2904527 h 2904527"/>
              <a:gd name="csX4" fmla="*/ 894 w 6181480"/>
              <a:gd name="csY4" fmla="*/ 0 h 2904527"/>
              <a:gd name="csX0" fmla="*/ 295957 w 6180485"/>
              <a:gd name="csY0" fmla="*/ 0 h 3019675"/>
              <a:gd name="csX1" fmla="*/ 6180428 w 6180485"/>
              <a:gd name="csY1" fmla="*/ 1103032 h 3019675"/>
              <a:gd name="csX2" fmla="*/ 6180485 w 6180485"/>
              <a:gd name="csY2" fmla="*/ 2028236 h 3019675"/>
              <a:gd name="csX3" fmla="*/ 31 w 6180485"/>
              <a:gd name="csY3" fmla="*/ 3019675 h 3019675"/>
              <a:gd name="csX4" fmla="*/ 295957 w 6180485"/>
              <a:gd name="csY4" fmla="*/ 0 h 3019675"/>
              <a:gd name="csX0" fmla="*/ 10909 w 5895437"/>
              <a:gd name="csY0" fmla="*/ 0 h 3092952"/>
              <a:gd name="csX1" fmla="*/ 5895380 w 5895437"/>
              <a:gd name="csY1" fmla="*/ 1103032 h 3092952"/>
              <a:gd name="csX2" fmla="*/ 5895437 w 5895437"/>
              <a:gd name="csY2" fmla="*/ 2028236 h 3092952"/>
              <a:gd name="csX3" fmla="*/ 468 w 5895437"/>
              <a:gd name="csY3" fmla="*/ 3092952 h 3092952"/>
              <a:gd name="csX4" fmla="*/ 10909 w 5895437"/>
              <a:gd name="csY4" fmla="*/ 0 h 3092952"/>
              <a:gd name="csX0" fmla="*/ 10441 w 5894969"/>
              <a:gd name="csY0" fmla="*/ 0 h 3092952"/>
              <a:gd name="csX1" fmla="*/ 5894912 w 5894969"/>
              <a:gd name="csY1" fmla="*/ 1103032 h 3092952"/>
              <a:gd name="csX2" fmla="*/ 5894969 w 5894969"/>
              <a:gd name="csY2" fmla="*/ 2028236 h 3092952"/>
              <a:gd name="csX3" fmla="*/ 0 w 5894969"/>
              <a:gd name="csY3" fmla="*/ 3092952 h 3092952"/>
              <a:gd name="csX4" fmla="*/ 10441 w 5894969"/>
              <a:gd name="csY4" fmla="*/ 0 h 3092952"/>
              <a:gd name="csX0" fmla="*/ 0 w 5884528"/>
              <a:gd name="csY0" fmla="*/ 0 h 3092954"/>
              <a:gd name="csX1" fmla="*/ 5884471 w 5884528"/>
              <a:gd name="csY1" fmla="*/ 1103032 h 3092954"/>
              <a:gd name="csX2" fmla="*/ 5884528 w 5884528"/>
              <a:gd name="csY2" fmla="*/ 2028236 h 3092954"/>
              <a:gd name="csX3" fmla="*/ 10707 w 5884528"/>
              <a:gd name="csY3" fmla="*/ 3092954 h 3092954"/>
              <a:gd name="csX4" fmla="*/ 0 w 5884528"/>
              <a:gd name="csY4" fmla="*/ 0 h 3092954"/>
              <a:gd name="csX0" fmla="*/ 0 w 6095998"/>
              <a:gd name="csY0" fmla="*/ 0 h 2935933"/>
              <a:gd name="csX1" fmla="*/ 6095941 w 6095998"/>
              <a:gd name="csY1" fmla="*/ 946011 h 2935933"/>
              <a:gd name="csX2" fmla="*/ 6095998 w 6095998"/>
              <a:gd name="csY2" fmla="*/ 1871215 h 2935933"/>
              <a:gd name="csX3" fmla="*/ 222177 w 6095998"/>
              <a:gd name="csY3" fmla="*/ 2935933 h 2935933"/>
              <a:gd name="csX4" fmla="*/ 0 w 6095998"/>
              <a:gd name="csY4" fmla="*/ 0 h 2935933"/>
              <a:gd name="csX0" fmla="*/ 0 w 6095998"/>
              <a:gd name="csY0" fmla="*/ 0 h 2799849"/>
              <a:gd name="csX1" fmla="*/ 6095941 w 6095998"/>
              <a:gd name="csY1" fmla="*/ 946011 h 2799849"/>
              <a:gd name="csX2" fmla="*/ 6095998 w 6095998"/>
              <a:gd name="csY2" fmla="*/ 1871215 h 2799849"/>
              <a:gd name="csX3" fmla="*/ 134 w 6095998"/>
              <a:gd name="csY3" fmla="*/ 2799849 h 2799849"/>
              <a:gd name="csX4" fmla="*/ 0 w 6095998"/>
              <a:gd name="csY4" fmla="*/ 0 h 2799849"/>
              <a:gd name="csX0" fmla="*/ 0 w 6095998"/>
              <a:gd name="csY0" fmla="*/ 0 h 2841722"/>
              <a:gd name="csX1" fmla="*/ 6095941 w 6095998"/>
              <a:gd name="csY1" fmla="*/ 946011 h 2841722"/>
              <a:gd name="csX2" fmla="*/ 6095998 w 6095998"/>
              <a:gd name="csY2" fmla="*/ 1871215 h 2841722"/>
              <a:gd name="csX3" fmla="*/ 518236 w 6095998"/>
              <a:gd name="csY3" fmla="*/ 2841722 h 2841722"/>
              <a:gd name="csX4" fmla="*/ 0 w 6095998"/>
              <a:gd name="csY4" fmla="*/ 0 h 2841722"/>
              <a:gd name="csX0" fmla="*/ 0 w 5588469"/>
              <a:gd name="csY0" fmla="*/ 0 h 2820786"/>
              <a:gd name="csX1" fmla="*/ 5588412 w 5588469"/>
              <a:gd name="csY1" fmla="*/ 925075 h 2820786"/>
              <a:gd name="csX2" fmla="*/ 5588469 w 5588469"/>
              <a:gd name="csY2" fmla="*/ 1850279 h 2820786"/>
              <a:gd name="csX3" fmla="*/ 10707 w 5588469"/>
              <a:gd name="csY3" fmla="*/ 2820786 h 2820786"/>
              <a:gd name="csX4" fmla="*/ 0 w 5588469"/>
              <a:gd name="csY4" fmla="*/ 0 h 2820786"/>
              <a:gd name="csX0" fmla="*/ 0 w 5588412"/>
              <a:gd name="csY0" fmla="*/ 0 h 2820786"/>
              <a:gd name="csX1" fmla="*/ 5588412 w 5588412"/>
              <a:gd name="csY1" fmla="*/ 925075 h 2820786"/>
              <a:gd name="csX2" fmla="*/ 5577895 w 5588412"/>
              <a:gd name="csY2" fmla="*/ 1871215 h 2820786"/>
              <a:gd name="csX3" fmla="*/ 10707 w 5588412"/>
              <a:gd name="csY3" fmla="*/ 2820786 h 2820786"/>
              <a:gd name="csX4" fmla="*/ 0 w 5588412"/>
              <a:gd name="csY4" fmla="*/ 0 h 2820786"/>
              <a:gd name="csX0" fmla="*/ 10439 w 5577705"/>
              <a:gd name="csY0" fmla="*/ 0 h 2778912"/>
              <a:gd name="csX1" fmla="*/ 5577705 w 5577705"/>
              <a:gd name="csY1" fmla="*/ 883201 h 2778912"/>
              <a:gd name="csX2" fmla="*/ 5567188 w 5577705"/>
              <a:gd name="csY2" fmla="*/ 1829341 h 2778912"/>
              <a:gd name="csX3" fmla="*/ 0 w 5577705"/>
              <a:gd name="csY3" fmla="*/ 2778912 h 2778912"/>
              <a:gd name="csX4" fmla="*/ 10439 w 5577705"/>
              <a:gd name="csY4" fmla="*/ 0 h 2778912"/>
              <a:gd name="csX0" fmla="*/ 0 w 5567266"/>
              <a:gd name="csY0" fmla="*/ 0 h 2726574"/>
              <a:gd name="csX1" fmla="*/ 5567266 w 5567266"/>
              <a:gd name="csY1" fmla="*/ 883201 h 2726574"/>
              <a:gd name="csX2" fmla="*/ 5556749 w 5567266"/>
              <a:gd name="csY2" fmla="*/ 1829341 h 2726574"/>
              <a:gd name="csX3" fmla="*/ 138 w 5567266"/>
              <a:gd name="csY3" fmla="*/ 2726574 h 2726574"/>
              <a:gd name="csX4" fmla="*/ 0 w 5567266"/>
              <a:gd name="csY4" fmla="*/ 0 h 2726574"/>
              <a:gd name="csX0" fmla="*/ 0 w 6095944"/>
              <a:gd name="csY0" fmla="*/ 0 h 2757978"/>
              <a:gd name="csX1" fmla="*/ 6095944 w 6095944"/>
              <a:gd name="csY1" fmla="*/ 914605 h 2757978"/>
              <a:gd name="csX2" fmla="*/ 6085427 w 6095944"/>
              <a:gd name="csY2" fmla="*/ 1860745 h 2757978"/>
              <a:gd name="csX3" fmla="*/ 528816 w 6095944"/>
              <a:gd name="csY3" fmla="*/ 2757978 h 2757978"/>
              <a:gd name="csX4" fmla="*/ 0 w 6095944"/>
              <a:gd name="csY4" fmla="*/ 0 h 2757978"/>
              <a:gd name="csX0" fmla="*/ 0 w 6095944"/>
              <a:gd name="csY0" fmla="*/ 0 h 2799852"/>
              <a:gd name="csX1" fmla="*/ 6095944 w 6095944"/>
              <a:gd name="csY1" fmla="*/ 914605 h 2799852"/>
              <a:gd name="csX2" fmla="*/ 6085427 w 6095944"/>
              <a:gd name="csY2" fmla="*/ 1860745 h 2799852"/>
              <a:gd name="csX3" fmla="*/ 31862 w 6095944"/>
              <a:gd name="csY3" fmla="*/ 2799852 h 2799852"/>
              <a:gd name="csX4" fmla="*/ 0 w 6095944"/>
              <a:gd name="csY4" fmla="*/ 0 h 2799852"/>
              <a:gd name="csX0" fmla="*/ 31579 w 6127523"/>
              <a:gd name="csY0" fmla="*/ 0 h 2820788"/>
              <a:gd name="csX1" fmla="*/ 6127523 w 6127523"/>
              <a:gd name="csY1" fmla="*/ 914605 h 2820788"/>
              <a:gd name="csX2" fmla="*/ 6117006 w 6127523"/>
              <a:gd name="csY2" fmla="*/ 1860745 h 2820788"/>
              <a:gd name="csX3" fmla="*/ 0 w 6127523"/>
              <a:gd name="csY3" fmla="*/ 2820788 h 2820788"/>
              <a:gd name="csX4" fmla="*/ 31579 w 6127523"/>
              <a:gd name="csY4" fmla="*/ 0 h 2820788"/>
              <a:gd name="csX0" fmla="*/ 0 w 6127667"/>
              <a:gd name="csY0" fmla="*/ 0 h 2810319"/>
              <a:gd name="csX1" fmla="*/ 6127667 w 6127667"/>
              <a:gd name="csY1" fmla="*/ 904136 h 2810319"/>
              <a:gd name="csX2" fmla="*/ 6117150 w 6127667"/>
              <a:gd name="csY2" fmla="*/ 1850276 h 2810319"/>
              <a:gd name="csX3" fmla="*/ 144 w 6127667"/>
              <a:gd name="csY3" fmla="*/ 2810319 h 2810319"/>
              <a:gd name="csX4" fmla="*/ 0 w 6127667"/>
              <a:gd name="csY4" fmla="*/ 0 h 2810319"/>
              <a:gd name="csX0" fmla="*/ 983193 w 6127523"/>
              <a:gd name="csY0" fmla="*/ 0 h 2820785"/>
              <a:gd name="csX1" fmla="*/ 6127523 w 6127523"/>
              <a:gd name="csY1" fmla="*/ 914602 h 2820785"/>
              <a:gd name="csX2" fmla="*/ 6117006 w 6127523"/>
              <a:gd name="csY2" fmla="*/ 1860742 h 2820785"/>
              <a:gd name="csX3" fmla="*/ 0 w 6127523"/>
              <a:gd name="csY3" fmla="*/ 2820785 h 2820785"/>
              <a:gd name="csX4" fmla="*/ 983193 w 6127523"/>
              <a:gd name="csY4" fmla="*/ 0 h 2820785"/>
              <a:gd name="csX0" fmla="*/ 21003 w 5165333"/>
              <a:gd name="csY0" fmla="*/ 0 h 2831254"/>
              <a:gd name="csX1" fmla="*/ 5165333 w 5165333"/>
              <a:gd name="csY1" fmla="*/ 914602 h 2831254"/>
              <a:gd name="csX2" fmla="*/ 5154816 w 5165333"/>
              <a:gd name="csY2" fmla="*/ 1860742 h 2831254"/>
              <a:gd name="csX3" fmla="*/ 0 w 5165333"/>
              <a:gd name="csY3" fmla="*/ 2831254 h 2831254"/>
              <a:gd name="csX4" fmla="*/ 21003 w 5165333"/>
              <a:gd name="csY4" fmla="*/ 0 h 28312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5165333" h="2831254">
                <a:moveTo>
                  <a:pt x="21003" y="0"/>
                </a:moveTo>
                <a:lnTo>
                  <a:pt x="5165333" y="914602"/>
                </a:lnTo>
                <a:cubicBezTo>
                  <a:pt x="5165332" y="1229912"/>
                  <a:pt x="5154817" y="1545432"/>
                  <a:pt x="5154816" y="1860742"/>
                </a:cubicBezTo>
                <a:lnTo>
                  <a:pt x="0" y="2831254"/>
                </a:lnTo>
                <a:cubicBezTo>
                  <a:pt x="7070" y="1818799"/>
                  <a:pt x="24506" y="1001986"/>
                  <a:pt x="21003" y="0"/>
                </a:cubicBezTo>
                <a:close/>
              </a:path>
            </a:pathLst>
          </a:custGeom>
          <a:solidFill>
            <a:srgbClr val="FEFEFE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6B24E452-89B9-CCB9-A96B-56B933A83CAB}"/>
              </a:ext>
            </a:extLst>
          </p:cNvPr>
          <p:cNvSpPr/>
          <p:nvPr/>
        </p:nvSpPr>
        <p:spPr>
          <a:xfrm>
            <a:off x="9383110" y="-58703"/>
            <a:ext cx="1040524" cy="28889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0741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1C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083F2C5-3618-F377-AEFB-32BC8F53C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Georgia" panose="02040502050405020303" pitchFamily="18" charset="0"/>
              </a:rPr>
              <a:t>Juhász Jácint </a:t>
            </a:r>
          </a:p>
        </p:txBody>
      </p:sp>
      <p:sp>
        <p:nvSpPr>
          <p:cNvPr id="9" name="Tartalom helye 8">
            <a:extLst>
              <a:ext uri="{FF2B5EF4-FFF2-40B4-BE49-F238E27FC236}">
                <a16:creationId xmlns:a16="http://schemas.microsoft.com/office/drawing/2014/main" id="{340CA796-0946-F7A5-EB9C-9CD5AD9E4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306994" cy="435133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hu-HU" sz="5100" dirty="0">
                <a:latin typeface="Georgia" panose="02040502050405020303" pitchFamily="18" charset="0"/>
              </a:rPr>
              <a:t>1943. május 13-án született Mogyoródon.</a:t>
            </a:r>
          </a:p>
          <a:p>
            <a:pPr>
              <a:lnSpc>
                <a:spcPct val="170000"/>
              </a:lnSpc>
            </a:pPr>
            <a:r>
              <a:rPr lang="hu-HU" sz="5100" dirty="0">
                <a:latin typeface="Georgia" panose="02040502050405020303" pitchFamily="18" charset="0"/>
              </a:rPr>
              <a:t>Tanulmányai: A Színház-és Filmművészeti Főiskola hallgatója volt.</a:t>
            </a:r>
          </a:p>
          <a:p>
            <a:pPr>
              <a:lnSpc>
                <a:spcPct val="170000"/>
              </a:lnSpc>
            </a:pPr>
            <a:r>
              <a:rPr lang="hu-HU" sz="5100" dirty="0">
                <a:latin typeface="Georgia" panose="02040502050405020303" pitchFamily="18" charset="0"/>
              </a:rPr>
              <a:t>1965-ben végzett színészként.</a:t>
            </a:r>
          </a:p>
          <a:p>
            <a:pPr>
              <a:lnSpc>
                <a:spcPct val="170000"/>
              </a:lnSpc>
            </a:pPr>
            <a:r>
              <a:rPr lang="hu-HU" sz="5100" dirty="0">
                <a:latin typeface="Georgia" panose="02040502050405020303" pitchFamily="18" charset="0"/>
              </a:rPr>
              <a:t>Színházi pályája: Pályáját a Veszprémi Petőfi Színháznál kezdte, majd 1967-től a </a:t>
            </a:r>
            <a:r>
              <a:rPr lang="hu-HU" sz="5100" dirty="0" err="1">
                <a:latin typeface="Georgia" panose="02040502050405020303" pitchFamily="18" charset="0"/>
              </a:rPr>
              <a:t>Madách</a:t>
            </a:r>
            <a:r>
              <a:rPr lang="hu-HU" sz="5100" dirty="0">
                <a:latin typeface="Georgia" panose="02040502050405020303" pitchFamily="18" charset="0"/>
              </a:rPr>
              <a:t> Színház tagja volt egészen haláláig.</a:t>
            </a:r>
          </a:p>
          <a:p>
            <a:endParaRPr lang="hu-HU" dirty="0"/>
          </a:p>
        </p:txBody>
      </p:sp>
      <p:pic>
        <p:nvPicPr>
          <p:cNvPr id="11" name="Tartalom helye 10">
            <a:extLst>
              <a:ext uri="{FF2B5EF4-FFF2-40B4-BE49-F238E27FC236}">
                <a16:creationId xmlns:a16="http://schemas.microsoft.com/office/drawing/2014/main" id="{06C4EAAE-9B30-B079-DF55-CB95D708CA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09133" y="1825625"/>
            <a:ext cx="3044667" cy="4351338"/>
          </a:xfrm>
          <a:prstGeom prst="rect">
            <a:avLst/>
          </a:prstGeom>
        </p:spPr>
      </p:pic>
      <p:sp>
        <p:nvSpPr>
          <p:cNvPr id="12" name="Téglalap 11">
            <a:extLst>
              <a:ext uri="{FF2B5EF4-FFF2-40B4-BE49-F238E27FC236}">
                <a16:creationId xmlns:a16="http://schemas.microsoft.com/office/drawing/2014/main" id="{C130AD81-89BB-49DC-015C-02E682B6DD32}"/>
              </a:ext>
            </a:extLst>
          </p:cNvPr>
          <p:cNvSpPr/>
          <p:nvPr/>
        </p:nvSpPr>
        <p:spPr>
          <a:xfrm rot="16200000">
            <a:off x="6779838" y="1639217"/>
            <a:ext cx="6064932" cy="2999164"/>
          </a:xfrm>
          <a:custGeom>
            <a:avLst/>
            <a:gdLst>
              <a:gd name="csX0" fmla="*/ 0 w 5612524"/>
              <a:gd name="csY0" fmla="*/ 0 h 1124607"/>
              <a:gd name="csX1" fmla="*/ 5612524 w 5612524"/>
              <a:gd name="csY1" fmla="*/ 0 h 1124607"/>
              <a:gd name="csX2" fmla="*/ 5612524 w 5612524"/>
              <a:gd name="csY2" fmla="*/ 1124607 h 1124607"/>
              <a:gd name="csX3" fmla="*/ 0 w 5612524"/>
              <a:gd name="csY3" fmla="*/ 1124607 h 1124607"/>
              <a:gd name="csX4" fmla="*/ 0 w 5612524"/>
              <a:gd name="csY4" fmla="*/ 0 h 1124607"/>
              <a:gd name="csX0" fmla="*/ 0 w 5696607"/>
              <a:gd name="csY0" fmla="*/ 0 h 1124607"/>
              <a:gd name="csX1" fmla="*/ 5612524 w 5696607"/>
              <a:gd name="csY1" fmla="*/ 0 h 1124607"/>
              <a:gd name="csX2" fmla="*/ 5696607 w 5696607"/>
              <a:gd name="csY2" fmla="*/ 1019503 h 1124607"/>
              <a:gd name="csX3" fmla="*/ 0 w 5696607"/>
              <a:gd name="csY3" fmla="*/ 1124607 h 1124607"/>
              <a:gd name="csX4" fmla="*/ 0 w 5696607"/>
              <a:gd name="csY4" fmla="*/ 0 h 1124607"/>
              <a:gd name="csX0" fmla="*/ 0 w 5696607"/>
              <a:gd name="csY0" fmla="*/ 0 h 1124607"/>
              <a:gd name="csX1" fmla="*/ 5686097 w 5696607"/>
              <a:gd name="csY1" fmla="*/ 126125 h 1124607"/>
              <a:gd name="csX2" fmla="*/ 5696607 w 5696607"/>
              <a:gd name="csY2" fmla="*/ 1019503 h 1124607"/>
              <a:gd name="csX3" fmla="*/ 0 w 5696607"/>
              <a:gd name="csY3" fmla="*/ 1124607 h 1124607"/>
              <a:gd name="csX4" fmla="*/ 0 w 5696607"/>
              <a:gd name="csY4" fmla="*/ 0 h 1124607"/>
              <a:gd name="csX0" fmla="*/ 0 w 6085490"/>
              <a:gd name="csY0" fmla="*/ 0 h 2081048"/>
              <a:gd name="csX1" fmla="*/ 6074980 w 6085490"/>
              <a:gd name="csY1" fmla="*/ 1082566 h 2081048"/>
              <a:gd name="csX2" fmla="*/ 6085490 w 6085490"/>
              <a:gd name="csY2" fmla="*/ 1975944 h 2081048"/>
              <a:gd name="csX3" fmla="*/ 388883 w 6085490"/>
              <a:gd name="csY3" fmla="*/ 2081048 h 2081048"/>
              <a:gd name="csX4" fmla="*/ 0 w 6085490"/>
              <a:gd name="csY4" fmla="*/ 0 h 2081048"/>
              <a:gd name="csX0" fmla="*/ 0 w 6085490"/>
              <a:gd name="csY0" fmla="*/ 0 h 3005958"/>
              <a:gd name="csX1" fmla="*/ 6074980 w 6085490"/>
              <a:gd name="csY1" fmla="*/ 1082566 h 3005958"/>
              <a:gd name="csX2" fmla="*/ 6085490 w 6085490"/>
              <a:gd name="csY2" fmla="*/ 1975944 h 3005958"/>
              <a:gd name="csX3" fmla="*/ 10510 w 6085490"/>
              <a:gd name="csY3" fmla="*/ 3005958 h 3005958"/>
              <a:gd name="csX4" fmla="*/ 0 w 6085490"/>
              <a:gd name="csY4" fmla="*/ 0 h 3005958"/>
              <a:gd name="csX0" fmla="*/ 116172 w 6201662"/>
              <a:gd name="csY0" fmla="*/ 0 h 3639004"/>
              <a:gd name="csX1" fmla="*/ 6191152 w 6201662"/>
              <a:gd name="csY1" fmla="*/ 1082566 h 3639004"/>
              <a:gd name="csX2" fmla="*/ 6201662 w 6201662"/>
              <a:gd name="csY2" fmla="*/ 1975944 h 3639004"/>
              <a:gd name="csX3" fmla="*/ 73 w 6201662"/>
              <a:gd name="csY3" fmla="*/ 3639004 h 3639004"/>
              <a:gd name="csX4" fmla="*/ 116172 w 6201662"/>
              <a:gd name="csY4" fmla="*/ 0 h 3639004"/>
              <a:gd name="csX0" fmla="*/ 88059 w 6173549"/>
              <a:gd name="csY0" fmla="*/ 0 h 3498328"/>
              <a:gd name="csX1" fmla="*/ 6163039 w 6173549"/>
              <a:gd name="csY1" fmla="*/ 1082566 h 3498328"/>
              <a:gd name="csX2" fmla="*/ 6173549 w 6173549"/>
              <a:gd name="csY2" fmla="*/ 1975944 h 3498328"/>
              <a:gd name="csX3" fmla="*/ 95 w 6173549"/>
              <a:gd name="csY3" fmla="*/ 3498328 h 3498328"/>
              <a:gd name="csX4" fmla="*/ 88059 w 6173549"/>
              <a:gd name="csY4" fmla="*/ 0 h 3498328"/>
              <a:gd name="csX0" fmla="*/ 0 w 6085490"/>
              <a:gd name="csY0" fmla="*/ 0 h 3062229"/>
              <a:gd name="csX1" fmla="*/ 6074980 w 6085490"/>
              <a:gd name="csY1" fmla="*/ 1082566 h 3062229"/>
              <a:gd name="csX2" fmla="*/ 6085490 w 6085490"/>
              <a:gd name="csY2" fmla="*/ 1975944 h 3062229"/>
              <a:gd name="csX3" fmla="*/ 10513 w 6085490"/>
              <a:gd name="csY3" fmla="*/ 3062229 h 3062229"/>
              <a:gd name="csX4" fmla="*/ 0 w 6085490"/>
              <a:gd name="csY4" fmla="*/ 0 h 3062229"/>
              <a:gd name="csX0" fmla="*/ 31754 w 6075203"/>
              <a:gd name="csY0" fmla="*/ 0 h 3041205"/>
              <a:gd name="csX1" fmla="*/ 6064693 w 6075203"/>
              <a:gd name="csY1" fmla="*/ 1061542 h 3041205"/>
              <a:gd name="csX2" fmla="*/ 6075203 w 6075203"/>
              <a:gd name="csY2" fmla="*/ 1954920 h 3041205"/>
              <a:gd name="csX3" fmla="*/ 226 w 6075203"/>
              <a:gd name="csY3" fmla="*/ 3041205 h 3041205"/>
              <a:gd name="csX4" fmla="*/ 31754 w 6075203"/>
              <a:gd name="csY4" fmla="*/ 0 h 3041205"/>
              <a:gd name="csX0" fmla="*/ 21322 w 6064771"/>
              <a:gd name="csY0" fmla="*/ 0 h 2978143"/>
              <a:gd name="csX1" fmla="*/ 6054261 w 6064771"/>
              <a:gd name="csY1" fmla="*/ 1061542 h 2978143"/>
              <a:gd name="csX2" fmla="*/ 6064771 w 6064771"/>
              <a:gd name="csY2" fmla="*/ 1954920 h 2978143"/>
              <a:gd name="csX3" fmla="*/ 304 w 6064771"/>
              <a:gd name="csY3" fmla="*/ 2978143 h 2978143"/>
              <a:gd name="csX4" fmla="*/ 21322 w 6064771"/>
              <a:gd name="csY4" fmla="*/ 0 h 2978143"/>
              <a:gd name="csX0" fmla="*/ 10973 w 6064932"/>
              <a:gd name="csY0" fmla="*/ 0 h 2999164"/>
              <a:gd name="csX1" fmla="*/ 6054422 w 6064932"/>
              <a:gd name="csY1" fmla="*/ 1082563 h 2999164"/>
              <a:gd name="csX2" fmla="*/ 6064932 w 6064932"/>
              <a:gd name="csY2" fmla="*/ 1975941 h 2999164"/>
              <a:gd name="csX3" fmla="*/ 465 w 6064932"/>
              <a:gd name="csY3" fmla="*/ 2999164 h 2999164"/>
              <a:gd name="csX4" fmla="*/ 10973 w 6064932"/>
              <a:gd name="csY4" fmla="*/ 0 h 29991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064932" h="2999164">
                <a:moveTo>
                  <a:pt x="10973" y="0"/>
                </a:moveTo>
                <a:lnTo>
                  <a:pt x="6054422" y="1082563"/>
                </a:lnTo>
                <a:lnTo>
                  <a:pt x="6064932" y="1975941"/>
                </a:lnTo>
                <a:lnTo>
                  <a:pt x="465" y="2999164"/>
                </a:lnTo>
                <a:cubicBezTo>
                  <a:pt x="-3038" y="1997178"/>
                  <a:pt x="14476" y="1001986"/>
                  <a:pt x="10973" y="0"/>
                </a:cubicBezTo>
                <a:close/>
              </a:path>
            </a:pathLst>
          </a:custGeom>
          <a:solidFill>
            <a:srgbClr val="FEFEFE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6" name="Téglalap 11">
            <a:extLst>
              <a:ext uri="{FF2B5EF4-FFF2-40B4-BE49-F238E27FC236}">
                <a16:creationId xmlns:a16="http://schemas.microsoft.com/office/drawing/2014/main" id="{26C83D27-24DE-96E5-2413-B378A3A84A33}"/>
              </a:ext>
            </a:extLst>
          </p:cNvPr>
          <p:cNvSpPr/>
          <p:nvPr/>
        </p:nvSpPr>
        <p:spPr>
          <a:xfrm rot="16200000">
            <a:off x="6812528" y="1609036"/>
            <a:ext cx="6125294" cy="2999164"/>
          </a:xfrm>
          <a:custGeom>
            <a:avLst/>
            <a:gdLst>
              <a:gd name="csX0" fmla="*/ 0 w 5612524"/>
              <a:gd name="csY0" fmla="*/ 0 h 1124607"/>
              <a:gd name="csX1" fmla="*/ 5612524 w 5612524"/>
              <a:gd name="csY1" fmla="*/ 0 h 1124607"/>
              <a:gd name="csX2" fmla="*/ 5612524 w 5612524"/>
              <a:gd name="csY2" fmla="*/ 1124607 h 1124607"/>
              <a:gd name="csX3" fmla="*/ 0 w 5612524"/>
              <a:gd name="csY3" fmla="*/ 1124607 h 1124607"/>
              <a:gd name="csX4" fmla="*/ 0 w 5612524"/>
              <a:gd name="csY4" fmla="*/ 0 h 1124607"/>
              <a:gd name="csX0" fmla="*/ 0 w 5696607"/>
              <a:gd name="csY0" fmla="*/ 0 h 1124607"/>
              <a:gd name="csX1" fmla="*/ 5612524 w 5696607"/>
              <a:gd name="csY1" fmla="*/ 0 h 1124607"/>
              <a:gd name="csX2" fmla="*/ 5696607 w 5696607"/>
              <a:gd name="csY2" fmla="*/ 1019503 h 1124607"/>
              <a:gd name="csX3" fmla="*/ 0 w 5696607"/>
              <a:gd name="csY3" fmla="*/ 1124607 h 1124607"/>
              <a:gd name="csX4" fmla="*/ 0 w 5696607"/>
              <a:gd name="csY4" fmla="*/ 0 h 1124607"/>
              <a:gd name="csX0" fmla="*/ 0 w 5696607"/>
              <a:gd name="csY0" fmla="*/ 0 h 1124607"/>
              <a:gd name="csX1" fmla="*/ 5686097 w 5696607"/>
              <a:gd name="csY1" fmla="*/ 126125 h 1124607"/>
              <a:gd name="csX2" fmla="*/ 5696607 w 5696607"/>
              <a:gd name="csY2" fmla="*/ 1019503 h 1124607"/>
              <a:gd name="csX3" fmla="*/ 0 w 5696607"/>
              <a:gd name="csY3" fmla="*/ 1124607 h 1124607"/>
              <a:gd name="csX4" fmla="*/ 0 w 5696607"/>
              <a:gd name="csY4" fmla="*/ 0 h 1124607"/>
              <a:gd name="csX0" fmla="*/ 0 w 6085490"/>
              <a:gd name="csY0" fmla="*/ 0 h 2081048"/>
              <a:gd name="csX1" fmla="*/ 6074980 w 6085490"/>
              <a:gd name="csY1" fmla="*/ 1082566 h 2081048"/>
              <a:gd name="csX2" fmla="*/ 6085490 w 6085490"/>
              <a:gd name="csY2" fmla="*/ 1975944 h 2081048"/>
              <a:gd name="csX3" fmla="*/ 388883 w 6085490"/>
              <a:gd name="csY3" fmla="*/ 2081048 h 2081048"/>
              <a:gd name="csX4" fmla="*/ 0 w 6085490"/>
              <a:gd name="csY4" fmla="*/ 0 h 2081048"/>
              <a:gd name="csX0" fmla="*/ 0 w 6085490"/>
              <a:gd name="csY0" fmla="*/ 0 h 3005958"/>
              <a:gd name="csX1" fmla="*/ 6074980 w 6085490"/>
              <a:gd name="csY1" fmla="*/ 1082566 h 3005958"/>
              <a:gd name="csX2" fmla="*/ 6085490 w 6085490"/>
              <a:gd name="csY2" fmla="*/ 1975944 h 3005958"/>
              <a:gd name="csX3" fmla="*/ 10510 w 6085490"/>
              <a:gd name="csY3" fmla="*/ 3005958 h 3005958"/>
              <a:gd name="csX4" fmla="*/ 0 w 6085490"/>
              <a:gd name="csY4" fmla="*/ 0 h 3005958"/>
              <a:gd name="csX0" fmla="*/ 116172 w 6201662"/>
              <a:gd name="csY0" fmla="*/ 0 h 3639004"/>
              <a:gd name="csX1" fmla="*/ 6191152 w 6201662"/>
              <a:gd name="csY1" fmla="*/ 1082566 h 3639004"/>
              <a:gd name="csX2" fmla="*/ 6201662 w 6201662"/>
              <a:gd name="csY2" fmla="*/ 1975944 h 3639004"/>
              <a:gd name="csX3" fmla="*/ 73 w 6201662"/>
              <a:gd name="csY3" fmla="*/ 3639004 h 3639004"/>
              <a:gd name="csX4" fmla="*/ 116172 w 6201662"/>
              <a:gd name="csY4" fmla="*/ 0 h 3639004"/>
              <a:gd name="csX0" fmla="*/ 88059 w 6173549"/>
              <a:gd name="csY0" fmla="*/ 0 h 3498328"/>
              <a:gd name="csX1" fmla="*/ 6163039 w 6173549"/>
              <a:gd name="csY1" fmla="*/ 1082566 h 3498328"/>
              <a:gd name="csX2" fmla="*/ 6173549 w 6173549"/>
              <a:gd name="csY2" fmla="*/ 1975944 h 3498328"/>
              <a:gd name="csX3" fmla="*/ 95 w 6173549"/>
              <a:gd name="csY3" fmla="*/ 3498328 h 3498328"/>
              <a:gd name="csX4" fmla="*/ 88059 w 6173549"/>
              <a:gd name="csY4" fmla="*/ 0 h 3498328"/>
              <a:gd name="csX0" fmla="*/ 0 w 6085490"/>
              <a:gd name="csY0" fmla="*/ 0 h 3062229"/>
              <a:gd name="csX1" fmla="*/ 6074980 w 6085490"/>
              <a:gd name="csY1" fmla="*/ 1082566 h 3062229"/>
              <a:gd name="csX2" fmla="*/ 6085490 w 6085490"/>
              <a:gd name="csY2" fmla="*/ 1975944 h 3062229"/>
              <a:gd name="csX3" fmla="*/ 10513 w 6085490"/>
              <a:gd name="csY3" fmla="*/ 3062229 h 3062229"/>
              <a:gd name="csX4" fmla="*/ 0 w 6085490"/>
              <a:gd name="csY4" fmla="*/ 0 h 3062229"/>
              <a:gd name="csX0" fmla="*/ 31754 w 6075203"/>
              <a:gd name="csY0" fmla="*/ 0 h 3041205"/>
              <a:gd name="csX1" fmla="*/ 6064693 w 6075203"/>
              <a:gd name="csY1" fmla="*/ 1061542 h 3041205"/>
              <a:gd name="csX2" fmla="*/ 6075203 w 6075203"/>
              <a:gd name="csY2" fmla="*/ 1954920 h 3041205"/>
              <a:gd name="csX3" fmla="*/ 226 w 6075203"/>
              <a:gd name="csY3" fmla="*/ 3041205 h 3041205"/>
              <a:gd name="csX4" fmla="*/ 31754 w 6075203"/>
              <a:gd name="csY4" fmla="*/ 0 h 3041205"/>
              <a:gd name="csX0" fmla="*/ 21322 w 6064771"/>
              <a:gd name="csY0" fmla="*/ 0 h 2978143"/>
              <a:gd name="csX1" fmla="*/ 6054261 w 6064771"/>
              <a:gd name="csY1" fmla="*/ 1061542 h 2978143"/>
              <a:gd name="csX2" fmla="*/ 6064771 w 6064771"/>
              <a:gd name="csY2" fmla="*/ 1954920 h 2978143"/>
              <a:gd name="csX3" fmla="*/ 304 w 6064771"/>
              <a:gd name="csY3" fmla="*/ 2978143 h 2978143"/>
              <a:gd name="csX4" fmla="*/ 21322 w 6064771"/>
              <a:gd name="csY4" fmla="*/ 0 h 2978143"/>
              <a:gd name="csX0" fmla="*/ 10973 w 6064932"/>
              <a:gd name="csY0" fmla="*/ 0 h 2999164"/>
              <a:gd name="csX1" fmla="*/ 6054422 w 6064932"/>
              <a:gd name="csY1" fmla="*/ 1082563 h 2999164"/>
              <a:gd name="csX2" fmla="*/ 6064932 w 6064932"/>
              <a:gd name="csY2" fmla="*/ 1975941 h 2999164"/>
              <a:gd name="csX3" fmla="*/ 465 w 6064932"/>
              <a:gd name="csY3" fmla="*/ 2999164 h 2999164"/>
              <a:gd name="csX4" fmla="*/ 10973 w 6064932"/>
              <a:gd name="csY4" fmla="*/ 0 h 29991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064932" h="2999164">
                <a:moveTo>
                  <a:pt x="10973" y="0"/>
                </a:moveTo>
                <a:lnTo>
                  <a:pt x="6054422" y="1082563"/>
                </a:lnTo>
                <a:lnTo>
                  <a:pt x="6064932" y="1975941"/>
                </a:lnTo>
                <a:lnTo>
                  <a:pt x="465" y="2999164"/>
                </a:lnTo>
                <a:cubicBezTo>
                  <a:pt x="-3038" y="1997178"/>
                  <a:pt x="14476" y="1001986"/>
                  <a:pt x="10973" y="0"/>
                </a:cubicBezTo>
                <a:close/>
              </a:path>
            </a:pathLst>
          </a:custGeom>
          <a:solidFill>
            <a:srgbClr val="FEFEFE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26C7E498-07AE-60B4-77FC-D809D6CF7E85}"/>
              </a:ext>
            </a:extLst>
          </p:cNvPr>
          <p:cNvSpPr/>
          <p:nvPr/>
        </p:nvSpPr>
        <p:spPr>
          <a:xfrm>
            <a:off x="9311204" y="-98474"/>
            <a:ext cx="1040524" cy="28889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0691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1C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>
            <a:extLst>
              <a:ext uri="{FF2B5EF4-FFF2-40B4-BE49-F238E27FC236}">
                <a16:creationId xmlns:a16="http://schemas.microsoft.com/office/drawing/2014/main" id="{B6DAFDA5-B7E6-0C5B-12CC-028BD49BA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Tartalom helye 10">
            <a:extLst>
              <a:ext uri="{FF2B5EF4-FFF2-40B4-BE49-F238E27FC236}">
                <a16:creationId xmlns:a16="http://schemas.microsoft.com/office/drawing/2014/main" id="{B1074A78-8C6F-1179-D5FA-6AC86DFE0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1" y="1825625"/>
            <a:ext cx="67818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2400" dirty="0">
                <a:latin typeface="Georgia" panose="02040502050405020303" pitchFamily="18" charset="0"/>
              </a:rPr>
              <a:t>Ezenkívül filmes és televíziós munkákat is végzett. </a:t>
            </a:r>
          </a:p>
          <a:p>
            <a:pPr>
              <a:lnSpc>
                <a:spcPct val="150000"/>
              </a:lnSpc>
            </a:pPr>
            <a:r>
              <a:rPr lang="hu-HU" sz="2400" dirty="0">
                <a:latin typeface="Georgia" panose="02040502050405020303" pitchFamily="18" charset="0"/>
              </a:rPr>
              <a:t>Több mint 80 színházi szerep, kb. 30-40 játékfilm, több mint 80 tévéfilm.</a:t>
            </a:r>
          </a:p>
          <a:p>
            <a:pPr>
              <a:lnSpc>
                <a:spcPct val="150000"/>
              </a:lnSpc>
            </a:pPr>
            <a:r>
              <a:rPr lang="hu-HU" sz="2400" dirty="0">
                <a:latin typeface="Georgia" panose="02040502050405020303" pitchFamily="18" charset="0"/>
              </a:rPr>
              <a:t>Ismertebb szerepe a Vivát Benyovszky című sorozatban Jászai Mari-díjat nyert 1984-ben.</a:t>
            </a:r>
          </a:p>
        </p:txBody>
      </p:sp>
      <p:pic>
        <p:nvPicPr>
          <p:cNvPr id="3074" name="Picture 2" descr="Filmkultúra: Arcok: Emlék és varázslat - Juhász Jácint">
            <a:extLst>
              <a:ext uri="{FF2B5EF4-FFF2-40B4-BE49-F238E27FC236}">
                <a16:creationId xmlns:a16="http://schemas.microsoft.com/office/drawing/2014/main" id="{96FB1744-B052-853A-CA54-2D66F4AFB8F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83" y="2022837"/>
            <a:ext cx="3169684" cy="415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églalap 11">
            <a:extLst>
              <a:ext uri="{FF2B5EF4-FFF2-40B4-BE49-F238E27FC236}">
                <a16:creationId xmlns:a16="http://schemas.microsoft.com/office/drawing/2014/main" id="{34B422B9-5649-6528-70F4-40B312A8C76D}"/>
              </a:ext>
            </a:extLst>
          </p:cNvPr>
          <p:cNvSpPr/>
          <p:nvPr/>
        </p:nvSpPr>
        <p:spPr>
          <a:xfrm rot="16200000">
            <a:off x="-523298" y="1553100"/>
            <a:ext cx="6106514" cy="3135800"/>
          </a:xfrm>
          <a:custGeom>
            <a:avLst/>
            <a:gdLst>
              <a:gd name="csX0" fmla="*/ 0 w 5612524"/>
              <a:gd name="csY0" fmla="*/ 0 h 1124607"/>
              <a:gd name="csX1" fmla="*/ 5612524 w 5612524"/>
              <a:gd name="csY1" fmla="*/ 0 h 1124607"/>
              <a:gd name="csX2" fmla="*/ 5612524 w 5612524"/>
              <a:gd name="csY2" fmla="*/ 1124607 h 1124607"/>
              <a:gd name="csX3" fmla="*/ 0 w 5612524"/>
              <a:gd name="csY3" fmla="*/ 1124607 h 1124607"/>
              <a:gd name="csX4" fmla="*/ 0 w 5612524"/>
              <a:gd name="csY4" fmla="*/ 0 h 1124607"/>
              <a:gd name="csX0" fmla="*/ 0 w 5696607"/>
              <a:gd name="csY0" fmla="*/ 0 h 1124607"/>
              <a:gd name="csX1" fmla="*/ 5612524 w 5696607"/>
              <a:gd name="csY1" fmla="*/ 0 h 1124607"/>
              <a:gd name="csX2" fmla="*/ 5696607 w 5696607"/>
              <a:gd name="csY2" fmla="*/ 1019503 h 1124607"/>
              <a:gd name="csX3" fmla="*/ 0 w 5696607"/>
              <a:gd name="csY3" fmla="*/ 1124607 h 1124607"/>
              <a:gd name="csX4" fmla="*/ 0 w 5696607"/>
              <a:gd name="csY4" fmla="*/ 0 h 1124607"/>
              <a:gd name="csX0" fmla="*/ 0 w 5696607"/>
              <a:gd name="csY0" fmla="*/ 0 h 1124607"/>
              <a:gd name="csX1" fmla="*/ 5686097 w 5696607"/>
              <a:gd name="csY1" fmla="*/ 126125 h 1124607"/>
              <a:gd name="csX2" fmla="*/ 5696607 w 5696607"/>
              <a:gd name="csY2" fmla="*/ 1019503 h 1124607"/>
              <a:gd name="csX3" fmla="*/ 0 w 5696607"/>
              <a:gd name="csY3" fmla="*/ 1124607 h 1124607"/>
              <a:gd name="csX4" fmla="*/ 0 w 5696607"/>
              <a:gd name="csY4" fmla="*/ 0 h 1124607"/>
              <a:gd name="csX0" fmla="*/ 0 w 6085490"/>
              <a:gd name="csY0" fmla="*/ 0 h 2081048"/>
              <a:gd name="csX1" fmla="*/ 6074980 w 6085490"/>
              <a:gd name="csY1" fmla="*/ 1082566 h 2081048"/>
              <a:gd name="csX2" fmla="*/ 6085490 w 6085490"/>
              <a:gd name="csY2" fmla="*/ 1975944 h 2081048"/>
              <a:gd name="csX3" fmla="*/ 388883 w 6085490"/>
              <a:gd name="csY3" fmla="*/ 2081048 h 2081048"/>
              <a:gd name="csX4" fmla="*/ 0 w 6085490"/>
              <a:gd name="csY4" fmla="*/ 0 h 2081048"/>
              <a:gd name="csX0" fmla="*/ 0 w 6085490"/>
              <a:gd name="csY0" fmla="*/ 0 h 3005958"/>
              <a:gd name="csX1" fmla="*/ 6074980 w 6085490"/>
              <a:gd name="csY1" fmla="*/ 1082566 h 3005958"/>
              <a:gd name="csX2" fmla="*/ 6085490 w 6085490"/>
              <a:gd name="csY2" fmla="*/ 1975944 h 3005958"/>
              <a:gd name="csX3" fmla="*/ 10510 w 6085490"/>
              <a:gd name="csY3" fmla="*/ 3005958 h 3005958"/>
              <a:gd name="csX4" fmla="*/ 0 w 6085490"/>
              <a:gd name="csY4" fmla="*/ 0 h 3005958"/>
              <a:gd name="csX0" fmla="*/ 116172 w 6201662"/>
              <a:gd name="csY0" fmla="*/ 0 h 3639004"/>
              <a:gd name="csX1" fmla="*/ 6191152 w 6201662"/>
              <a:gd name="csY1" fmla="*/ 1082566 h 3639004"/>
              <a:gd name="csX2" fmla="*/ 6201662 w 6201662"/>
              <a:gd name="csY2" fmla="*/ 1975944 h 3639004"/>
              <a:gd name="csX3" fmla="*/ 73 w 6201662"/>
              <a:gd name="csY3" fmla="*/ 3639004 h 3639004"/>
              <a:gd name="csX4" fmla="*/ 116172 w 6201662"/>
              <a:gd name="csY4" fmla="*/ 0 h 3639004"/>
              <a:gd name="csX0" fmla="*/ 88059 w 6173549"/>
              <a:gd name="csY0" fmla="*/ 0 h 3498328"/>
              <a:gd name="csX1" fmla="*/ 6163039 w 6173549"/>
              <a:gd name="csY1" fmla="*/ 1082566 h 3498328"/>
              <a:gd name="csX2" fmla="*/ 6173549 w 6173549"/>
              <a:gd name="csY2" fmla="*/ 1975944 h 3498328"/>
              <a:gd name="csX3" fmla="*/ 95 w 6173549"/>
              <a:gd name="csY3" fmla="*/ 3498328 h 3498328"/>
              <a:gd name="csX4" fmla="*/ 88059 w 6173549"/>
              <a:gd name="csY4" fmla="*/ 0 h 3498328"/>
              <a:gd name="csX0" fmla="*/ 0 w 6085490"/>
              <a:gd name="csY0" fmla="*/ 0 h 3062229"/>
              <a:gd name="csX1" fmla="*/ 6074980 w 6085490"/>
              <a:gd name="csY1" fmla="*/ 1082566 h 3062229"/>
              <a:gd name="csX2" fmla="*/ 6085490 w 6085490"/>
              <a:gd name="csY2" fmla="*/ 1975944 h 3062229"/>
              <a:gd name="csX3" fmla="*/ 10513 w 6085490"/>
              <a:gd name="csY3" fmla="*/ 3062229 h 3062229"/>
              <a:gd name="csX4" fmla="*/ 0 w 6085490"/>
              <a:gd name="csY4" fmla="*/ 0 h 3062229"/>
              <a:gd name="csX0" fmla="*/ 0 w 6074980"/>
              <a:gd name="csY0" fmla="*/ 0 h 3062229"/>
              <a:gd name="csX1" fmla="*/ 6074980 w 6074980"/>
              <a:gd name="csY1" fmla="*/ 1082566 h 3062229"/>
              <a:gd name="csX2" fmla="*/ 6074976 w 6074980"/>
              <a:gd name="csY2" fmla="*/ 2028496 h 3062229"/>
              <a:gd name="csX3" fmla="*/ 10513 w 6074980"/>
              <a:gd name="csY3" fmla="*/ 3062229 h 3062229"/>
              <a:gd name="csX4" fmla="*/ 0 w 6074980"/>
              <a:gd name="csY4" fmla="*/ 0 h 3062229"/>
              <a:gd name="csX0" fmla="*/ 0 w 6085490"/>
              <a:gd name="csY0" fmla="*/ 0 h 3062229"/>
              <a:gd name="csX1" fmla="*/ 6085490 w 6085490"/>
              <a:gd name="csY1" fmla="*/ 1030014 h 3062229"/>
              <a:gd name="csX2" fmla="*/ 6074976 w 6085490"/>
              <a:gd name="csY2" fmla="*/ 2028496 h 3062229"/>
              <a:gd name="csX3" fmla="*/ 10513 w 6085490"/>
              <a:gd name="csY3" fmla="*/ 3062229 h 3062229"/>
              <a:gd name="csX4" fmla="*/ 0 w 6085490"/>
              <a:gd name="csY4" fmla="*/ 0 h 3062229"/>
              <a:gd name="csX0" fmla="*/ 0 w 6106514"/>
              <a:gd name="csY0" fmla="*/ 0 h 3114780"/>
              <a:gd name="csX1" fmla="*/ 6106514 w 6106514"/>
              <a:gd name="csY1" fmla="*/ 1082565 h 3114780"/>
              <a:gd name="csX2" fmla="*/ 6096000 w 6106514"/>
              <a:gd name="csY2" fmla="*/ 2081047 h 3114780"/>
              <a:gd name="csX3" fmla="*/ 31537 w 6106514"/>
              <a:gd name="csY3" fmla="*/ 3114780 h 3114780"/>
              <a:gd name="csX4" fmla="*/ 0 w 6106514"/>
              <a:gd name="csY4" fmla="*/ 0 h 3114780"/>
              <a:gd name="csX0" fmla="*/ 0 w 6106514"/>
              <a:gd name="csY0" fmla="*/ 0 h 3135800"/>
              <a:gd name="csX1" fmla="*/ 6106514 w 6106514"/>
              <a:gd name="csY1" fmla="*/ 1082565 h 3135800"/>
              <a:gd name="csX2" fmla="*/ 6096000 w 6106514"/>
              <a:gd name="csY2" fmla="*/ 2081047 h 3135800"/>
              <a:gd name="csX3" fmla="*/ 10516 w 6106514"/>
              <a:gd name="csY3" fmla="*/ 3135800 h 3135800"/>
              <a:gd name="csX4" fmla="*/ 0 w 6106514"/>
              <a:gd name="csY4" fmla="*/ 0 h 31358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106514" h="3135800">
                <a:moveTo>
                  <a:pt x="0" y="0"/>
                </a:moveTo>
                <a:lnTo>
                  <a:pt x="6106514" y="1082565"/>
                </a:lnTo>
                <a:cubicBezTo>
                  <a:pt x="6106513" y="1397875"/>
                  <a:pt x="6096001" y="1765737"/>
                  <a:pt x="6096000" y="2081047"/>
                </a:cubicBezTo>
                <a:lnTo>
                  <a:pt x="10516" y="3135800"/>
                </a:lnTo>
                <a:cubicBezTo>
                  <a:pt x="7013" y="2133814"/>
                  <a:pt x="3503" y="1001986"/>
                  <a:pt x="0" y="0"/>
                </a:cubicBezTo>
                <a:close/>
              </a:path>
            </a:pathLst>
          </a:custGeom>
          <a:solidFill>
            <a:srgbClr val="FEFEFE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6" name="Téglalap 11">
            <a:extLst>
              <a:ext uri="{FF2B5EF4-FFF2-40B4-BE49-F238E27FC236}">
                <a16:creationId xmlns:a16="http://schemas.microsoft.com/office/drawing/2014/main" id="{7BB19D94-969B-EF86-00B9-0D82D10D9FE9}"/>
              </a:ext>
            </a:extLst>
          </p:cNvPr>
          <p:cNvSpPr/>
          <p:nvPr/>
        </p:nvSpPr>
        <p:spPr>
          <a:xfrm rot="16200000">
            <a:off x="-474236" y="1553100"/>
            <a:ext cx="6106514" cy="3135800"/>
          </a:xfrm>
          <a:custGeom>
            <a:avLst/>
            <a:gdLst>
              <a:gd name="csX0" fmla="*/ 0 w 5612524"/>
              <a:gd name="csY0" fmla="*/ 0 h 1124607"/>
              <a:gd name="csX1" fmla="*/ 5612524 w 5612524"/>
              <a:gd name="csY1" fmla="*/ 0 h 1124607"/>
              <a:gd name="csX2" fmla="*/ 5612524 w 5612524"/>
              <a:gd name="csY2" fmla="*/ 1124607 h 1124607"/>
              <a:gd name="csX3" fmla="*/ 0 w 5612524"/>
              <a:gd name="csY3" fmla="*/ 1124607 h 1124607"/>
              <a:gd name="csX4" fmla="*/ 0 w 5612524"/>
              <a:gd name="csY4" fmla="*/ 0 h 1124607"/>
              <a:gd name="csX0" fmla="*/ 0 w 5696607"/>
              <a:gd name="csY0" fmla="*/ 0 h 1124607"/>
              <a:gd name="csX1" fmla="*/ 5612524 w 5696607"/>
              <a:gd name="csY1" fmla="*/ 0 h 1124607"/>
              <a:gd name="csX2" fmla="*/ 5696607 w 5696607"/>
              <a:gd name="csY2" fmla="*/ 1019503 h 1124607"/>
              <a:gd name="csX3" fmla="*/ 0 w 5696607"/>
              <a:gd name="csY3" fmla="*/ 1124607 h 1124607"/>
              <a:gd name="csX4" fmla="*/ 0 w 5696607"/>
              <a:gd name="csY4" fmla="*/ 0 h 1124607"/>
              <a:gd name="csX0" fmla="*/ 0 w 5696607"/>
              <a:gd name="csY0" fmla="*/ 0 h 1124607"/>
              <a:gd name="csX1" fmla="*/ 5686097 w 5696607"/>
              <a:gd name="csY1" fmla="*/ 126125 h 1124607"/>
              <a:gd name="csX2" fmla="*/ 5696607 w 5696607"/>
              <a:gd name="csY2" fmla="*/ 1019503 h 1124607"/>
              <a:gd name="csX3" fmla="*/ 0 w 5696607"/>
              <a:gd name="csY3" fmla="*/ 1124607 h 1124607"/>
              <a:gd name="csX4" fmla="*/ 0 w 5696607"/>
              <a:gd name="csY4" fmla="*/ 0 h 1124607"/>
              <a:gd name="csX0" fmla="*/ 0 w 6085490"/>
              <a:gd name="csY0" fmla="*/ 0 h 2081048"/>
              <a:gd name="csX1" fmla="*/ 6074980 w 6085490"/>
              <a:gd name="csY1" fmla="*/ 1082566 h 2081048"/>
              <a:gd name="csX2" fmla="*/ 6085490 w 6085490"/>
              <a:gd name="csY2" fmla="*/ 1975944 h 2081048"/>
              <a:gd name="csX3" fmla="*/ 388883 w 6085490"/>
              <a:gd name="csY3" fmla="*/ 2081048 h 2081048"/>
              <a:gd name="csX4" fmla="*/ 0 w 6085490"/>
              <a:gd name="csY4" fmla="*/ 0 h 2081048"/>
              <a:gd name="csX0" fmla="*/ 0 w 6085490"/>
              <a:gd name="csY0" fmla="*/ 0 h 3005958"/>
              <a:gd name="csX1" fmla="*/ 6074980 w 6085490"/>
              <a:gd name="csY1" fmla="*/ 1082566 h 3005958"/>
              <a:gd name="csX2" fmla="*/ 6085490 w 6085490"/>
              <a:gd name="csY2" fmla="*/ 1975944 h 3005958"/>
              <a:gd name="csX3" fmla="*/ 10510 w 6085490"/>
              <a:gd name="csY3" fmla="*/ 3005958 h 3005958"/>
              <a:gd name="csX4" fmla="*/ 0 w 6085490"/>
              <a:gd name="csY4" fmla="*/ 0 h 3005958"/>
              <a:gd name="csX0" fmla="*/ 116172 w 6201662"/>
              <a:gd name="csY0" fmla="*/ 0 h 3639004"/>
              <a:gd name="csX1" fmla="*/ 6191152 w 6201662"/>
              <a:gd name="csY1" fmla="*/ 1082566 h 3639004"/>
              <a:gd name="csX2" fmla="*/ 6201662 w 6201662"/>
              <a:gd name="csY2" fmla="*/ 1975944 h 3639004"/>
              <a:gd name="csX3" fmla="*/ 73 w 6201662"/>
              <a:gd name="csY3" fmla="*/ 3639004 h 3639004"/>
              <a:gd name="csX4" fmla="*/ 116172 w 6201662"/>
              <a:gd name="csY4" fmla="*/ 0 h 3639004"/>
              <a:gd name="csX0" fmla="*/ 88059 w 6173549"/>
              <a:gd name="csY0" fmla="*/ 0 h 3498328"/>
              <a:gd name="csX1" fmla="*/ 6163039 w 6173549"/>
              <a:gd name="csY1" fmla="*/ 1082566 h 3498328"/>
              <a:gd name="csX2" fmla="*/ 6173549 w 6173549"/>
              <a:gd name="csY2" fmla="*/ 1975944 h 3498328"/>
              <a:gd name="csX3" fmla="*/ 95 w 6173549"/>
              <a:gd name="csY3" fmla="*/ 3498328 h 3498328"/>
              <a:gd name="csX4" fmla="*/ 88059 w 6173549"/>
              <a:gd name="csY4" fmla="*/ 0 h 3498328"/>
              <a:gd name="csX0" fmla="*/ 0 w 6085490"/>
              <a:gd name="csY0" fmla="*/ 0 h 3062229"/>
              <a:gd name="csX1" fmla="*/ 6074980 w 6085490"/>
              <a:gd name="csY1" fmla="*/ 1082566 h 3062229"/>
              <a:gd name="csX2" fmla="*/ 6085490 w 6085490"/>
              <a:gd name="csY2" fmla="*/ 1975944 h 3062229"/>
              <a:gd name="csX3" fmla="*/ 10513 w 6085490"/>
              <a:gd name="csY3" fmla="*/ 3062229 h 3062229"/>
              <a:gd name="csX4" fmla="*/ 0 w 6085490"/>
              <a:gd name="csY4" fmla="*/ 0 h 3062229"/>
              <a:gd name="csX0" fmla="*/ 0 w 6074980"/>
              <a:gd name="csY0" fmla="*/ 0 h 3062229"/>
              <a:gd name="csX1" fmla="*/ 6074980 w 6074980"/>
              <a:gd name="csY1" fmla="*/ 1082566 h 3062229"/>
              <a:gd name="csX2" fmla="*/ 6074976 w 6074980"/>
              <a:gd name="csY2" fmla="*/ 2028496 h 3062229"/>
              <a:gd name="csX3" fmla="*/ 10513 w 6074980"/>
              <a:gd name="csY3" fmla="*/ 3062229 h 3062229"/>
              <a:gd name="csX4" fmla="*/ 0 w 6074980"/>
              <a:gd name="csY4" fmla="*/ 0 h 3062229"/>
              <a:gd name="csX0" fmla="*/ 0 w 6085490"/>
              <a:gd name="csY0" fmla="*/ 0 h 3062229"/>
              <a:gd name="csX1" fmla="*/ 6085490 w 6085490"/>
              <a:gd name="csY1" fmla="*/ 1030014 h 3062229"/>
              <a:gd name="csX2" fmla="*/ 6074976 w 6085490"/>
              <a:gd name="csY2" fmla="*/ 2028496 h 3062229"/>
              <a:gd name="csX3" fmla="*/ 10513 w 6085490"/>
              <a:gd name="csY3" fmla="*/ 3062229 h 3062229"/>
              <a:gd name="csX4" fmla="*/ 0 w 6085490"/>
              <a:gd name="csY4" fmla="*/ 0 h 3062229"/>
              <a:gd name="csX0" fmla="*/ 0 w 6106514"/>
              <a:gd name="csY0" fmla="*/ 0 h 3114780"/>
              <a:gd name="csX1" fmla="*/ 6106514 w 6106514"/>
              <a:gd name="csY1" fmla="*/ 1082565 h 3114780"/>
              <a:gd name="csX2" fmla="*/ 6096000 w 6106514"/>
              <a:gd name="csY2" fmla="*/ 2081047 h 3114780"/>
              <a:gd name="csX3" fmla="*/ 31537 w 6106514"/>
              <a:gd name="csY3" fmla="*/ 3114780 h 3114780"/>
              <a:gd name="csX4" fmla="*/ 0 w 6106514"/>
              <a:gd name="csY4" fmla="*/ 0 h 3114780"/>
              <a:gd name="csX0" fmla="*/ 0 w 6106514"/>
              <a:gd name="csY0" fmla="*/ 0 h 3135800"/>
              <a:gd name="csX1" fmla="*/ 6106514 w 6106514"/>
              <a:gd name="csY1" fmla="*/ 1082565 h 3135800"/>
              <a:gd name="csX2" fmla="*/ 6096000 w 6106514"/>
              <a:gd name="csY2" fmla="*/ 2081047 h 3135800"/>
              <a:gd name="csX3" fmla="*/ 10516 w 6106514"/>
              <a:gd name="csY3" fmla="*/ 3135800 h 3135800"/>
              <a:gd name="csX4" fmla="*/ 0 w 6106514"/>
              <a:gd name="csY4" fmla="*/ 0 h 31358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106514" h="3135800">
                <a:moveTo>
                  <a:pt x="0" y="0"/>
                </a:moveTo>
                <a:lnTo>
                  <a:pt x="6106514" y="1082565"/>
                </a:lnTo>
                <a:cubicBezTo>
                  <a:pt x="6106513" y="1397875"/>
                  <a:pt x="6096001" y="1765737"/>
                  <a:pt x="6096000" y="2081047"/>
                </a:cubicBezTo>
                <a:lnTo>
                  <a:pt x="10516" y="3135800"/>
                </a:lnTo>
                <a:cubicBezTo>
                  <a:pt x="7013" y="2133814"/>
                  <a:pt x="3503" y="1001986"/>
                  <a:pt x="0" y="0"/>
                </a:cubicBezTo>
                <a:close/>
              </a:path>
            </a:pathLst>
          </a:custGeom>
          <a:solidFill>
            <a:srgbClr val="FEFEFE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7EC98A51-21D8-7F3B-96CB-BEC0570532DF}"/>
              </a:ext>
            </a:extLst>
          </p:cNvPr>
          <p:cNvSpPr/>
          <p:nvPr/>
        </p:nvSpPr>
        <p:spPr>
          <a:xfrm>
            <a:off x="2025463" y="-89841"/>
            <a:ext cx="1040524" cy="28889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6300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1C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019CE9-1090-7D95-539C-252D46537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802A70D-774B-DCC4-111A-D1A617A1F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23538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u-HU" sz="2400" dirty="0">
                <a:latin typeface="Georgia" panose="02040502050405020303" pitchFamily="18" charset="0"/>
              </a:rPr>
              <a:t>Felesége: </a:t>
            </a:r>
            <a:r>
              <a:rPr lang="hu-HU" sz="2400" dirty="0" err="1">
                <a:latin typeface="Georgia" panose="02040502050405020303" pitchFamily="18" charset="0"/>
              </a:rPr>
              <a:t>Andai</a:t>
            </a:r>
            <a:r>
              <a:rPr lang="hu-HU" sz="2400" dirty="0">
                <a:latin typeface="Georgia" panose="02040502050405020303" pitchFamily="18" charset="0"/>
              </a:rPr>
              <a:t> Györgyi. </a:t>
            </a:r>
          </a:p>
          <a:p>
            <a:pPr>
              <a:lnSpc>
                <a:spcPct val="150000"/>
              </a:lnSpc>
            </a:pPr>
            <a:r>
              <a:rPr lang="hu-HU" sz="2400" dirty="0">
                <a:latin typeface="Georgia" panose="02040502050405020303" pitchFamily="18" charset="0"/>
              </a:rPr>
              <a:t>Gyermekei is születtek, magánéletét, családját nem hozta nyilvánosságra részletesen.</a:t>
            </a:r>
          </a:p>
          <a:p>
            <a:pPr>
              <a:lnSpc>
                <a:spcPct val="150000"/>
              </a:lnSpc>
            </a:pPr>
            <a:r>
              <a:rPr lang="hu-HU" sz="2400" dirty="0">
                <a:latin typeface="Georgia" panose="02040502050405020303" pitchFamily="18" charset="0"/>
              </a:rPr>
              <a:t>Élete végén visszatért első feleségéhez.</a:t>
            </a:r>
          </a:p>
          <a:p>
            <a:pPr>
              <a:lnSpc>
                <a:spcPct val="150000"/>
              </a:lnSpc>
            </a:pPr>
            <a:r>
              <a:rPr lang="hu-HU" sz="2400" dirty="0">
                <a:latin typeface="Georgia" panose="02040502050405020303" pitchFamily="18" charset="0"/>
              </a:rPr>
              <a:t>Betegsége idején is aktívan dolgozott.</a:t>
            </a:r>
          </a:p>
          <a:p>
            <a:pPr>
              <a:lnSpc>
                <a:spcPct val="150000"/>
              </a:lnSpc>
            </a:pPr>
            <a:r>
              <a:rPr lang="hu-HU" sz="2400" dirty="0">
                <a:latin typeface="Georgia" panose="02040502050405020303" pitchFamily="18" charset="0"/>
              </a:rPr>
              <a:t>Súlyos daganatos betegség következtében hunyt el 1999. január 9-én Budapesten.</a:t>
            </a:r>
          </a:p>
        </p:txBody>
      </p:sp>
      <p:pic>
        <p:nvPicPr>
          <p:cNvPr id="4098" name="Picture 2" descr="Színházi képek, színészek, előadóművészek, színházak, filmek, előadások,  címlapok...: Juhász Jácint">
            <a:extLst>
              <a:ext uri="{FF2B5EF4-FFF2-40B4-BE49-F238E27FC236}">
                <a16:creationId xmlns:a16="http://schemas.microsoft.com/office/drawing/2014/main" id="{2D38BD1B-D98E-B4E6-91E3-CE1F8452F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864" y="1825625"/>
            <a:ext cx="290693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11">
            <a:extLst>
              <a:ext uri="{FF2B5EF4-FFF2-40B4-BE49-F238E27FC236}">
                <a16:creationId xmlns:a16="http://schemas.microsoft.com/office/drawing/2014/main" id="{1DE01FC4-133C-83F3-0661-D82C2159E049}"/>
              </a:ext>
            </a:extLst>
          </p:cNvPr>
          <p:cNvSpPr/>
          <p:nvPr/>
        </p:nvSpPr>
        <p:spPr>
          <a:xfrm rot="16200000">
            <a:off x="6849699" y="1673582"/>
            <a:ext cx="6091940" cy="2916261"/>
          </a:xfrm>
          <a:custGeom>
            <a:avLst/>
            <a:gdLst>
              <a:gd name="csX0" fmla="*/ 0 w 5612524"/>
              <a:gd name="csY0" fmla="*/ 0 h 1124607"/>
              <a:gd name="csX1" fmla="*/ 5612524 w 5612524"/>
              <a:gd name="csY1" fmla="*/ 0 h 1124607"/>
              <a:gd name="csX2" fmla="*/ 5612524 w 5612524"/>
              <a:gd name="csY2" fmla="*/ 1124607 h 1124607"/>
              <a:gd name="csX3" fmla="*/ 0 w 5612524"/>
              <a:gd name="csY3" fmla="*/ 1124607 h 1124607"/>
              <a:gd name="csX4" fmla="*/ 0 w 5612524"/>
              <a:gd name="csY4" fmla="*/ 0 h 1124607"/>
              <a:gd name="csX0" fmla="*/ 0 w 5696607"/>
              <a:gd name="csY0" fmla="*/ 0 h 1124607"/>
              <a:gd name="csX1" fmla="*/ 5612524 w 5696607"/>
              <a:gd name="csY1" fmla="*/ 0 h 1124607"/>
              <a:gd name="csX2" fmla="*/ 5696607 w 5696607"/>
              <a:gd name="csY2" fmla="*/ 1019503 h 1124607"/>
              <a:gd name="csX3" fmla="*/ 0 w 5696607"/>
              <a:gd name="csY3" fmla="*/ 1124607 h 1124607"/>
              <a:gd name="csX4" fmla="*/ 0 w 5696607"/>
              <a:gd name="csY4" fmla="*/ 0 h 1124607"/>
              <a:gd name="csX0" fmla="*/ 0 w 5696607"/>
              <a:gd name="csY0" fmla="*/ 0 h 1124607"/>
              <a:gd name="csX1" fmla="*/ 5686097 w 5696607"/>
              <a:gd name="csY1" fmla="*/ 126125 h 1124607"/>
              <a:gd name="csX2" fmla="*/ 5696607 w 5696607"/>
              <a:gd name="csY2" fmla="*/ 1019503 h 1124607"/>
              <a:gd name="csX3" fmla="*/ 0 w 5696607"/>
              <a:gd name="csY3" fmla="*/ 1124607 h 1124607"/>
              <a:gd name="csX4" fmla="*/ 0 w 5696607"/>
              <a:gd name="csY4" fmla="*/ 0 h 1124607"/>
              <a:gd name="csX0" fmla="*/ 0 w 6085490"/>
              <a:gd name="csY0" fmla="*/ 0 h 2081048"/>
              <a:gd name="csX1" fmla="*/ 6074980 w 6085490"/>
              <a:gd name="csY1" fmla="*/ 1082566 h 2081048"/>
              <a:gd name="csX2" fmla="*/ 6085490 w 6085490"/>
              <a:gd name="csY2" fmla="*/ 1975944 h 2081048"/>
              <a:gd name="csX3" fmla="*/ 388883 w 6085490"/>
              <a:gd name="csY3" fmla="*/ 2081048 h 2081048"/>
              <a:gd name="csX4" fmla="*/ 0 w 6085490"/>
              <a:gd name="csY4" fmla="*/ 0 h 2081048"/>
              <a:gd name="csX0" fmla="*/ 0 w 6085490"/>
              <a:gd name="csY0" fmla="*/ 0 h 3005958"/>
              <a:gd name="csX1" fmla="*/ 6074980 w 6085490"/>
              <a:gd name="csY1" fmla="*/ 1082566 h 3005958"/>
              <a:gd name="csX2" fmla="*/ 6085490 w 6085490"/>
              <a:gd name="csY2" fmla="*/ 1975944 h 3005958"/>
              <a:gd name="csX3" fmla="*/ 10510 w 6085490"/>
              <a:gd name="csY3" fmla="*/ 3005958 h 3005958"/>
              <a:gd name="csX4" fmla="*/ 0 w 6085490"/>
              <a:gd name="csY4" fmla="*/ 0 h 3005958"/>
              <a:gd name="csX0" fmla="*/ 116172 w 6201662"/>
              <a:gd name="csY0" fmla="*/ 0 h 3639004"/>
              <a:gd name="csX1" fmla="*/ 6191152 w 6201662"/>
              <a:gd name="csY1" fmla="*/ 1082566 h 3639004"/>
              <a:gd name="csX2" fmla="*/ 6201662 w 6201662"/>
              <a:gd name="csY2" fmla="*/ 1975944 h 3639004"/>
              <a:gd name="csX3" fmla="*/ 73 w 6201662"/>
              <a:gd name="csY3" fmla="*/ 3639004 h 3639004"/>
              <a:gd name="csX4" fmla="*/ 116172 w 6201662"/>
              <a:gd name="csY4" fmla="*/ 0 h 3639004"/>
              <a:gd name="csX0" fmla="*/ 88059 w 6173549"/>
              <a:gd name="csY0" fmla="*/ 0 h 3498328"/>
              <a:gd name="csX1" fmla="*/ 6163039 w 6173549"/>
              <a:gd name="csY1" fmla="*/ 1082566 h 3498328"/>
              <a:gd name="csX2" fmla="*/ 6173549 w 6173549"/>
              <a:gd name="csY2" fmla="*/ 1975944 h 3498328"/>
              <a:gd name="csX3" fmla="*/ 95 w 6173549"/>
              <a:gd name="csY3" fmla="*/ 3498328 h 3498328"/>
              <a:gd name="csX4" fmla="*/ 88059 w 6173549"/>
              <a:gd name="csY4" fmla="*/ 0 h 3498328"/>
              <a:gd name="csX0" fmla="*/ 0 w 6085490"/>
              <a:gd name="csY0" fmla="*/ 0 h 3062229"/>
              <a:gd name="csX1" fmla="*/ 6074980 w 6085490"/>
              <a:gd name="csY1" fmla="*/ 1082566 h 3062229"/>
              <a:gd name="csX2" fmla="*/ 6085490 w 6085490"/>
              <a:gd name="csY2" fmla="*/ 1975944 h 3062229"/>
              <a:gd name="csX3" fmla="*/ 10513 w 6085490"/>
              <a:gd name="csY3" fmla="*/ 3062229 h 3062229"/>
              <a:gd name="csX4" fmla="*/ 0 w 6085490"/>
              <a:gd name="csY4" fmla="*/ 0 h 3062229"/>
              <a:gd name="csX0" fmla="*/ 0 w 6074980"/>
              <a:gd name="csY0" fmla="*/ 0 h 3062229"/>
              <a:gd name="csX1" fmla="*/ 6074980 w 6074980"/>
              <a:gd name="csY1" fmla="*/ 1082566 h 3062229"/>
              <a:gd name="csX2" fmla="*/ 6074976 w 6074980"/>
              <a:gd name="csY2" fmla="*/ 2028496 h 3062229"/>
              <a:gd name="csX3" fmla="*/ 10513 w 6074980"/>
              <a:gd name="csY3" fmla="*/ 3062229 h 3062229"/>
              <a:gd name="csX4" fmla="*/ 0 w 6074980"/>
              <a:gd name="csY4" fmla="*/ 0 h 3062229"/>
              <a:gd name="csX0" fmla="*/ 0 w 6085490"/>
              <a:gd name="csY0" fmla="*/ 0 h 3062229"/>
              <a:gd name="csX1" fmla="*/ 6085490 w 6085490"/>
              <a:gd name="csY1" fmla="*/ 1030014 h 3062229"/>
              <a:gd name="csX2" fmla="*/ 6074976 w 6085490"/>
              <a:gd name="csY2" fmla="*/ 2028496 h 3062229"/>
              <a:gd name="csX3" fmla="*/ 10513 w 6085490"/>
              <a:gd name="csY3" fmla="*/ 3062229 h 3062229"/>
              <a:gd name="csX4" fmla="*/ 0 w 6085490"/>
              <a:gd name="csY4" fmla="*/ 0 h 3062229"/>
              <a:gd name="csX0" fmla="*/ 0 w 6106514"/>
              <a:gd name="csY0" fmla="*/ 0 h 3114780"/>
              <a:gd name="csX1" fmla="*/ 6106514 w 6106514"/>
              <a:gd name="csY1" fmla="*/ 1082565 h 3114780"/>
              <a:gd name="csX2" fmla="*/ 6096000 w 6106514"/>
              <a:gd name="csY2" fmla="*/ 2081047 h 3114780"/>
              <a:gd name="csX3" fmla="*/ 31537 w 6106514"/>
              <a:gd name="csY3" fmla="*/ 3114780 h 3114780"/>
              <a:gd name="csX4" fmla="*/ 0 w 6106514"/>
              <a:gd name="csY4" fmla="*/ 0 h 3114780"/>
              <a:gd name="csX0" fmla="*/ 0 w 6106514"/>
              <a:gd name="csY0" fmla="*/ 0 h 3135800"/>
              <a:gd name="csX1" fmla="*/ 6106514 w 6106514"/>
              <a:gd name="csY1" fmla="*/ 1082565 h 3135800"/>
              <a:gd name="csX2" fmla="*/ 6096000 w 6106514"/>
              <a:gd name="csY2" fmla="*/ 2081047 h 3135800"/>
              <a:gd name="csX3" fmla="*/ 10516 w 6106514"/>
              <a:gd name="csY3" fmla="*/ 3135800 h 3135800"/>
              <a:gd name="csX4" fmla="*/ 0 w 6106514"/>
              <a:gd name="csY4" fmla="*/ 0 h 3135800"/>
              <a:gd name="csX0" fmla="*/ 0 w 6106514"/>
              <a:gd name="csY0" fmla="*/ 0 h 3020186"/>
              <a:gd name="csX1" fmla="*/ 6106514 w 6106514"/>
              <a:gd name="csY1" fmla="*/ 966951 h 3020186"/>
              <a:gd name="csX2" fmla="*/ 6096000 w 6106514"/>
              <a:gd name="csY2" fmla="*/ 1965433 h 3020186"/>
              <a:gd name="csX3" fmla="*/ 10516 w 6106514"/>
              <a:gd name="csY3" fmla="*/ 3020186 h 3020186"/>
              <a:gd name="csX4" fmla="*/ 0 w 6106514"/>
              <a:gd name="csY4" fmla="*/ 0 h 3020186"/>
              <a:gd name="csX0" fmla="*/ 21318 w 6127832"/>
              <a:gd name="csY0" fmla="*/ 0 h 2894062"/>
              <a:gd name="csX1" fmla="*/ 6127832 w 6127832"/>
              <a:gd name="csY1" fmla="*/ 966951 h 2894062"/>
              <a:gd name="csX2" fmla="*/ 6117318 w 6127832"/>
              <a:gd name="csY2" fmla="*/ 1965433 h 2894062"/>
              <a:gd name="csX3" fmla="*/ 303 w 6127832"/>
              <a:gd name="csY3" fmla="*/ 2894062 h 2894062"/>
              <a:gd name="csX4" fmla="*/ 21318 w 6127832"/>
              <a:gd name="csY4" fmla="*/ 0 h 2894062"/>
              <a:gd name="csX0" fmla="*/ 894 w 6128555"/>
              <a:gd name="csY0" fmla="*/ 0 h 2904527"/>
              <a:gd name="csX1" fmla="*/ 6128555 w 6128555"/>
              <a:gd name="csY1" fmla="*/ 977416 h 2904527"/>
              <a:gd name="csX2" fmla="*/ 6118041 w 6128555"/>
              <a:gd name="csY2" fmla="*/ 1975898 h 2904527"/>
              <a:gd name="csX3" fmla="*/ 1026 w 6128555"/>
              <a:gd name="csY3" fmla="*/ 2904527 h 2904527"/>
              <a:gd name="csX4" fmla="*/ 894 w 6128555"/>
              <a:gd name="csY4" fmla="*/ 0 h 290452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128555" h="2904527">
                <a:moveTo>
                  <a:pt x="894" y="0"/>
                </a:moveTo>
                <a:lnTo>
                  <a:pt x="6128555" y="977416"/>
                </a:lnTo>
                <a:cubicBezTo>
                  <a:pt x="6128554" y="1292726"/>
                  <a:pt x="6118042" y="1660588"/>
                  <a:pt x="6118041" y="1975898"/>
                </a:cubicBezTo>
                <a:lnTo>
                  <a:pt x="1026" y="2904527"/>
                </a:lnTo>
                <a:cubicBezTo>
                  <a:pt x="-2477" y="1902541"/>
                  <a:pt x="4397" y="1001986"/>
                  <a:pt x="894" y="0"/>
                </a:cubicBezTo>
                <a:close/>
              </a:path>
            </a:pathLst>
          </a:custGeom>
          <a:solidFill>
            <a:srgbClr val="FEFEFE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Téglalap 11">
            <a:extLst>
              <a:ext uri="{FF2B5EF4-FFF2-40B4-BE49-F238E27FC236}">
                <a16:creationId xmlns:a16="http://schemas.microsoft.com/office/drawing/2014/main" id="{980449B8-7DE7-0F1F-7E03-8F330420454E}"/>
              </a:ext>
            </a:extLst>
          </p:cNvPr>
          <p:cNvSpPr/>
          <p:nvPr/>
        </p:nvSpPr>
        <p:spPr>
          <a:xfrm rot="16200000">
            <a:off x="6895399" y="1673582"/>
            <a:ext cx="6091940" cy="2916261"/>
          </a:xfrm>
          <a:custGeom>
            <a:avLst/>
            <a:gdLst>
              <a:gd name="csX0" fmla="*/ 0 w 5612524"/>
              <a:gd name="csY0" fmla="*/ 0 h 1124607"/>
              <a:gd name="csX1" fmla="*/ 5612524 w 5612524"/>
              <a:gd name="csY1" fmla="*/ 0 h 1124607"/>
              <a:gd name="csX2" fmla="*/ 5612524 w 5612524"/>
              <a:gd name="csY2" fmla="*/ 1124607 h 1124607"/>
              <a:gd name="csX3" fmla="*/ 0 w 5612524"/>
              <a:gd name="csY3" fmla="*/ 1124607 h 1124607"/>
              <a:gd name="csX4" fmla="*/ 0 w 5612524"/>
              <a:gd name="csY4" fmla="*/ 0 h 1124607"/>
              <a:gd name="csX0" fmla="*/ 0 w 5696607"/>
              <a:gd name="csY0" fmla="*/ 0 h 1124607"/>
              <a:gd name="csX1" fmla="*/ 5612524 w 5696607"/>
              <a:gd name="csY1" fmla="*/ 0 h 1124607"/>
              <a:gd name="csX2" fmla="*/ 5696607 w 5696607"/>
              <a:gd name="csY2" fmla="*/ 1019503 h 1124607"/>
              <a:gd name="csX3" fmla="*/ 0 w 5696607"/>
              <a:gd name="csY3" fmla="*/ 1124607 h 1124607"/>
              <a:gd name="csX4" fmla="*/ 0 w 5696607"/>
              <a:gd name="csY4" fmla="*/ 0 h 1124607"/>
              <a:gd name="csX0" fmla="*/ 0 w 5696607"/>
              <a:gd name="csY0" fmla="*/ 0 h 1124607"/>
              <a:gd name="csX1" fmla="*/ 5686097 w 5696607"/>
              <a:gd name="csY1" fmla="*/ 126125 h 1124607"/>
              <a:gd name="csX2" fmla="*/ 5696607 w 5696607"/>
              <a:gd name="csY2" fmla="*/ 1019503 h 1124607"/>
              <a:gd name="csX3" fmla="*/ 0 w 5696607"/>
              <a:gd name="csY3" fmla="*/ 1124607 h 1124607"/>
              <a:gd name="csX4" fmla="*/ 0 w 5696607"/>
              <a:gd name="csY4" fmla="*/ 0 h 1124607"/>
              <a:gd name="csX0" fmla="*/ 0 w 6085490"/>
              <a:gd name="csY0" fmla="*/ 0 h 2081048"/>
              <a:gd name="csX1" fmla="*/ 6074980 w 6085490"/>
              <a:gd name="csY1" fmla="*/ 1082566 h 2081048"/>
              <a:gd name="csX2" fmla="*/ 6085490 w 6085490"/>
              <a:gd name="csY2" fmla="*/ 1975944 h 2081048"/>
              <a:gd name="csX3" fmla="*/ 388883 w 6085490"/>
              <a:gd name="csY3" fmla="*/ 2081048 h 2081048"/>
              <a:gd name="csX4" fmla="*/ 0 w 6085490"/>
              <a:gd name="csY4" fmla="*/ 0 h 2081048"/>
              <a:gd name="csX0" fmla="*/ 0 w 6085490"/>
              <a:gd name="csY0" fmla="*/ 0 h 3005958"/>
              <a:gd name="csX1" fmla="*/ 6074980 w 6085490"/>
              <a:gd name="csY1" fmla="*/ 1082566 h 3005958"/>
              <a:gd name="csX2" fmla="*/ 6085490 w 6085490"/>
              <a:gd name="csY2" fmla="*/ 1975944 h 3005958"/>
              <a:gd name="csX3" fmla="*/ 10510 w 6085490"/>
              <a:gd name="csY3" fmla="*/ 3005958 h 3005958"/>
              <a:gd name="csX4" fmla="*/ 0 w 6085490"/>
              <a:gd name="csY4" fmla="*/ 0 h 3005958"/>
              <a:gd name="csX0" fmla="*/ 116172 w 6201662"/>
              <a:gd name="csY0" fmla="*/ 0 h 3639004"/>
              <a:gd name="csX1" fmla="*/ 6191152 w 6201662"/>
              <a:gd name="csY1" fmla="*/ 1082566 h 3639004"/>
              <a:gd name="csX2" fmla="*/ 6201662 w 6201662"/>
              <a:gd name="csY2" fmla="*/ 1975944 h 3639004"/>
              <a:gd name="csX3" fmla="*/ 73 w 6201662"/>
              <a:gd name="csY3" fmla="*/ 3639004 h 3639004"/>
              <a:gd name="csX4" fmla="*/ 116172 w 6201662"/>
              <a:gd name="csY4" fmla="*/ 0 h 3639004"/>
              <a:gd name="csX0" fmla="*/ 88059 w 6173549"/>
              <a:gd name="csY0" fmla="*/ 0 h 3498328"/>
              <a:gd name="csX1" fmla="*/ 6163039 w 6173549"/>
              <a:gd name="csY1" fmla="*/ 1082566 h 3498328"/>
              <a:gd name="csX2" fmla="*/ 6173549 w 6173549"/>
              <a:gd name="csY2" fmla="*/ 1975944 h 3498328"/>
              <a:gd name="csX3" fmla="*/ 95 w 6173549"/>
              <a:gd name="csY3" fmla="*/ 3498328 h 3498328"/>
              <a:gd name="csX4" fmla="*/ 88059 w 6173549"/>
              <a:gd name="csY4" fmla="*/ 0 h 3498328"/>
              <a:gd name="csX0" fmla="*/ 0 w 6085490"/>
              <a:gd name="csY0" fmla="*/ 0 h 3062229"/>
              <a:gd name="csX1" fmla="*/ 6074980 w 6085490"/>
              <a:gd name="csY1" fmla="*/ 1082566 h 3062229"/>
              <a:gd name="csX2" fmla="*/ 6085490 w 6085490"/>
              <a:gd name="csY2" fmla="*/ 1975944 h 3062229"/>
              <a:gd name="csX3" fmla="*/ 10513 w 6085490"/>
              <a:gd name="csY3" fmla="*/ 3062229 h 3062229"/>
              <a:gd name="csX4" fmla="*/ 0 w 6085490"/>
              <a:gd name="csY4" fmla="*/ 0 h 3062229"/>
              <a:gd name="csX0" fmla="*/ 0 w 6074980"/>
              <a:gd name="csY0" fmla="*/ 0 h 3062229"/>
              <a:gd name="csX1" fmla="*/ 6074980 w 6074980"/>
              <a:gd name="csY1" fmla="*/ 1082566 h 3062229"/>
              <a:gd name="csX2" fmla="*/ 6074976 w 6074980"/>
              <a:gd name="csY2" fmla="*/ 2028496 h 3062229"/>
              <a:gd name="csX3" fmla="*/ 10513 w 6074980"/>
              <a:gd name="csY3" fmla="*/ 3062229 h 3062229"/>
              <a:gd name="csX4" fmla="*/ 0 w 6074980"/>
              <a:gd name="csY4" fmla="*/ 0 h 3062229"/>
              <a:gd name="csX0" fmla="*/ 0 w 6085490"/>
              <a:gd name="csY0" fmla="*/ 0 h 3062229"/>
              <a:gd name="csX1" fmla="*/ 6085490 w 6085490"/>
              <a:gd name="csY1" fmla="*/ 1030014 h 3062229"/>
              <a:gd name="csX2" fmla="*/ 6074976 w 6085490"/>
              <a:gd name="csY2" fmla="*/ 2028496 h 3062229"/>
              <a:gd name="csX3" fmla="*/ 10513 w 6085490"/>
              <a:gd name="csY3" fmla="*/ 3062229 h 3062229"/>
              <a:gd name="csX4" fmla="*/ 0 w 6085490"/>
              <a:gd name="csY4" fmla="*/ 0 h 3062229"/>
              <a:gd name="csX0" fmla="*/ 0 w 6106514"/>
              <a:gd name="csY0" fmla="*/ 0 h 3114780"/>
              <a:gd name="csX1" fmla="*/ 6106514 w 6106514"/>
              <a:gd name="csY1" fmla="*/ 1082565 h 3114780"/>
              <a:gd name="csX2" fmla="*/ 6096000 w 6106514"/>
              <a:gd name="csY2" fmla="*/ 2081047 h 3114780"/>
              <a:gd name="csX3" fmla="*/ 31537 w 6106514"/>
              <a:gd name="csY3" fmla="*/ 3114780 h 3114780"/>
              <a:gd name="csX4" fmla="*/ 0 w 6106514"/>
              <a:gd name="csY4" fmla="*/ 0 h 3114780"/>
              <a:gd name="csX0" fmla="*/ 0 w 6106514"/>
              <a:gd name="csY0" fmla="*/ 0 h 3135800"/>
              <a:gd name="csX1" fmla="*/ 6106514 w 6106514"/>
              <a:gd name="csY1" fmla="*/ 1082565 h 3135800"/>
              <a:gd name="csX2" fmla="*/ 6096000 w 6106514"/>
              <a:gd name="csY2" fmla="*/ 2081047 h 3135800"/>
              <a:gd name="csX3" fmla="*/ 10516 w 6106514"/>
              <a:gd name="csY3" fmla="*/ 3135800 h 3135800"/>
              <a:gd name="csX4" fmla="*/ 0 w 6106514"/>
              <a:gd name="csY4" fmla="*/ 0 h 3135800"/>
              <a:gd name="csX0" fmla="*/ 0 w 6106514"/>
              <a:gd name="csY0" fmla="*/ 0 h 3020186"/>
              <a:gd name="csX1" fmla="*/ 6106514 w 6106514"/>
              <a:gd name="csY1" fmla="*/ 966951 h 3020186"/>
              <a:gd name="csX2" fmla="*/ 6096000 w 6106514"/>
              <a:gd name="csY2" fmla="*/ 1965433 h 3020186"/>
              <a:gd name="csX3" fmla="*/ 10516 w 6106514"/>
              <a:gd name="csY3" fmla="*/ 3020186 h 3020186"/>
              <a:gd name="csX4" fmla="*/ 0 w 6106514"/>
              <a:gd name="csY4" fmla="*/ 0 h 3020186"/>
              <a:gd name="csX0" fmla="*/ 21318 w 6127832"/>
              <a:gd name="csY0" fmla="*/ 0 h 2894062"/>
              <a:gd name="csX1" fmla="*/ 6127832 w 6127832"/>
              <a:gd name="csY1" fmla="*/ 966951 h 2894062"/>
              <a:gd name="csX2" fmla="*/ 6117318 w 6127832"/>
              <a:gd name="csY2" fmla="*/ 1965433 h 2894062"/>
              <a:gd name="csX3" fmla="*/ 303 w 6127832"/>
              <a:gd name="csY3" fmla="*/ 2894062 h 2894062"/>
              <a:gd name="csX4" fmla="*/ 21318 w 6127832"/>
              <a:gd name="csY4" fmla="*/ 0 h 2894062"/>
              <a:gd name="csX0" fmla="*/ 894 w 6128555"/>
              <a:gd name="csY0" fmla="*/ 0 h 2904527"/>
              <a:gd name="csX1" fmla="*/ 6128555 w 6128555"/>
              <a:gd name="csY1" fmla="*/ 977416 h 2904527"/>
              <a:gd name="csX2" fmla="*/ 6118041 w 6128555"/>
              <a:gd name="csY2" fmla="*/ 1975898 h 2904527"/>
              <a:gd name="csX3" fmla="*/ 1026 w 6128555"/>
              <a:gd name="csY3" fmla="*/ 2904527 h 2904527"/>
              <a:gd name="csX4" fmla="*/ 894 w 6128555"/>
              <a:gd name="csY4" fmla="*/ 0 h 2904527"/>
              <a:gd name="csX0" fmla="*/ 894 w 6128555"/>
              <a:gd name="csY0" fmla="*/ 0 h 2904527"/>
              <a:gd name="csX1" fmla="*/ 6128555 w 6128555"/>
              <a:gd name="csY1" fmla="*/ 977416 h 2904527"/>
              <a:gd name="csX2" fmla="*/ 6107468 w 6128555"/>
              <a:gd name="csY2" fmla="*/ 1923557 h 2904527"/>
              <a:gd name="csX3" fmla="*/ 1026 w 6128555"/>
              <a:gd name="csY3" fmla="*/ 2904527 h 2904527"/>
              <a:gd name="csX4" fmla="*/ 894 w 6128555"/>
              <a:gd name="csY4" fmla="*/ 0 h 2904527"/>
              <a:gd name="csX0" fmla="*/ 894 w 6128555"/>
              <a:gd name="csY0" fmla="*/ 0 h 2904527"/>
              <a:gd name="csX1" fmla="*/ 6128555 w 6128555"/>
              <a:gd name="csY1" fmla="*/ 977416 h 2904527"/>
              <a:gd name="csX2" fmla="*/ 6118042 w 6128555"/>
              <a:gd name="csY2" fmla="*/ 1944492 h 2904527"/>
              <a:gd name="csX3" fmla="*/ 1026 w 6128555"/>
              <a:gd name="csY3" fmla="*/ 2904527 h 2904527"/>
              <a:gd name="csX4" fmla="*/ 894 w 6128555"/>
              <a:gd name="csY4" fmla="*/ 0 h 290452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128555" h="2904527">
                <a:moveTo>
                  <a:pt x="894" y="0"/>
                </a:moveTo>
                <a:lnTo>
                  <a:pt x="6128555" y="977416"/>
                </a:lnTo>
                <a:cubicBezTo>
                  <a:pt x="6128554" y="1292726"/>
                  <a:pt x="6118043" y="1629182"/>
                  <a:pt x="6118042" y="1944492"/>
                </a:cubicBezTo>
                <a:lnTo>
                  <a:pt x="1026" y="2904527"/>
                </a:lnTo>
                <a:cubicBezTo>
                  <a:pt x="-2477" y="1902541"/>
                  <a:pt x="4397" y="1001986"/>
                  <a:pt x="894" y="0"/>
                </a:cubicBezTo>
                <a:close/>
              </a:path>
            </a:pathLst>
          </a:custGeom>
          <a:solidFill>
            <a:srgbClr val="FEFEFE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Ellipszis 3">
            <a:extLst>
              <a:ext uri="{FF2B5EF4-FFF2-40B4-BE49-F238E27FC236}">
                <a16:creationId xmlns:a16="http://schemas.microsoft.com/office/drawing/2014/main" id="{CEE789CF-22DD-2622-2D77-FF6D7D5814F6}"/>
              </a:ext>
            </a:extLst>
          </p:cNvPr>
          <p:cNvSpPr/>
          <p:nvPr/>
        </p:nvSpPr>
        <p:spPr>
          <a:xfrm>
            <a:off x="9380070" y="-58703"/>
            <a:ext cx="1109254" cy="28889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7876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1C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2B3F4E-CED6-22A7-2BCC-4A758AD84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9958" y="365125"/>
            <a:ext cx="6823842" cy="1325563"/>
          </a:xfrm>
        </p:spPr>
        <p:txBody>
          <a:bodyPr/>
          <a:lstStyle/>
          <a:p>
            <a:r>
              <a:rPr lang="hu-HU" dirty="0">
                <a:latin typeface="Georgia" panose="02040502050405020303" pitchFamily="18" charset="0"/>
              </a:rPr>
              <a:t>Törőcsik Mari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380A5B0-FFBD-B51E-8620-CEB8C8EED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9958" y="1825625"/>
            <a:ext cx="6823841" cy="435133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hu-HU" sz="8000" dirty="0">
                <a:latin typeface="Georgia" panose="02040502050405020303" pitchFamily="18" charset="0"/>
              </a:rPr>
              <a:t>1935. november 23-án született Pélyen. </a:t>
            </a:r>
          </a:p>
          <a:p>
            <a:pPr>
              <a:lnSpc>
                <a:spcPct val="170000"/>
              </a:lnSpc>
            </a:pPr>
            <a:r>
              <a:rPr lang="hu-HU" sz="8000" dirty="0">
                <a:latin typeface="Georgia" panose="02040502050405020303" pitchFamily="18" charset="0"/>
              </a:rPr>
              <a:t>a magyar színház és film egyik legnagyobb alakja volt.</a:t>
            </a:r>
          </a:p>
          <a:p>
            <a:pPr>
              <a:lnSpc>
                <a:spcPct val="170000"/>
              </a:lnSpc>
            </a:pPr>
            <a:r>
              <a:rPr lang="hu-HU" sz="8000" dirty="0">
                <a:latin typeface="Georgia" panose="02040502050405020303" pitchFamily="18" charset="0"/>
              </a:rPr>
              <a:t>Színészi tanulmányait a Színház- és Filmművészeti Főiskola-ban kezdte, és nagyon fiatalon, az 1956-os Körhinta című filmmel országos ismertséget szerzett.</a:t>
            </a:r>
          </a:p>
          <a:p>
            <a:pPr>
              <a:lnSpc>
                <a:spcPct val="170000"/>
              </a:lnSpc>
            </a:pPr>
            <a:r>
              <a:rPr lang="hu-HU" sz="8000" dirty="0">
                <a:latin typeface="Georgia" panose="02040502050405020303" pitchFamily="18" charset="0"/>
              </a:rPr>
              <a:t>Színházi pályája a Nemzeti Színház-ban indult az 1950-es évek végén, majd később a Kaposvári Csiky Gergely Színház lett a legfontosabb műhelye az 1970–80-as években.</a:t>
            </a:r>
          </a:p>
          <a:p>
            <a:endParaRPr lang="hu-HU" dirty="0"/>
          </a:p>
        </p:txBody>
      </p:sp>
      <p:pic>
        <p:nvPicPr>
          <p:cNvPr id="5122" name="Picture 2" descr="Elhunyt Törőcsik Mari, a Nemzet Színésze | OSZMI">
            <a:extLst>
              <a:ext uri="{FF2B5EF4-FFF2-40B4-BE49-F238E27FC236}">
                <a16:creationId xmlns:a16="http://schemas.microsoft.com/office/drawing/2014/main" id="{6738BA91-3C81-37AF-D313-0A86CC952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3145221" cy="418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11">
            <a:extLst>
              <a:ext uri="{FF2B5EF4-FFF2-40B4-BE49-F238E27FC236}">
                <a16:creationId xmlns:a16="http://schemas.microsoft.com/office/drawing/2014/main" id="{152BB70E-DAF5-E153-EC7B-30980E36BA2F}"/>
              </a:ext>
            </a:extLst>
          </p:cNvPr>
          <p:cNvSpPr/>
          <p:nvPr/>
        </p:nvSpPr>
        <p:spPr>
          <a:xfrm rot="16200000">
            <a:off x="-534894" y="1404372"/>
            <a:ext cx="5849371" cy="3105449"/>
          </a:xfrm>
          <a:custGeom>
            <a:avLst/>
            <a:gdLst>
              <a:gd name="csX0" fmla="*/ 0 w 5612524"/>
              <a:gd name="csY0" fmla="*/ 0 h 1124607"/>
              <a:gd name="csX1" fmla="*/ 5612524 w 5612524"/>
              <a:gd name="csY1" fmla="*/ 0 h 1124607"/>
              <a:gd name="csX2" fmla="*/ 5612524 w 5612524"/>
              <a:gd name="csY2" fmla="*/ 1124607 h 1124607"/>
              <a:gd name="csX3" fmla="*/ 0 w 5612524"/>
              <a:gd name="csY3" fmla="*/ 1124607 h 1124607"/>
              <a:gd name="csX4" fmla="*/ 0 w 5612524"/>
              <a:gd name="csY4" fmla="*/ 0 h 1124607"/>
              <a:gd name="csX0" fmla="*/ 0 w 5696607"/>
              <a:gd name="csY0" fmla="*/ 0 h 1124607"/>
              <a:gd name="csX1" fmla="*/ 5612524 w 5696607"/>
              <a:gd name="csY1" fmla="*/ 0 h 1124607"/>
              <a:gd name="csX2" fmla="*/ 5696607 w 5696607"/>
              <a:gd name="csY2" fmla="*/ 1019503 h 1124607"/>
              <a:gd name="csX3" fmla="*/ 0 w 5696607"/>
              <a:gd name="csY3" fmla="*/ 1124607 h 1124607"/>
              <a:gd name="csX4" fmla="*/ 0 w 5696607"/>
              <a:gd name="csY4" fmla="*/ 0 h 1124607"/>
              <a:gd name="csX0" fmla="*/ 0 w 5696607"/>
              <a:gd name="csY0" fmla="*/ 0 h 1124607"/>
              <a:gd name="csX1" fmla="*/ 5686097 w 5696607"/>
              <a:gd name="csY1" fmla="*/ 126125 h 1124607"/>
              <a:gd name="csX2" fmla="*/ 5696607 w 5696607"/>
              <a:gd name="csY2" fmla="*/ 1019503 h 1124607"/>
              <a:gd name="csX3" fmla="*/ 0 w 5696607"/>
              <a:gd name="csY3" fmla="*/ 1124607 h 1124607"/>
              <a:gd name="csX4" fmla="*/ 0 w 5696607"/>
              <a:gd name="csY4" fmla="*/ 0 h 1124607"/>
              <a:gd name="csX0" fmla="*/ 0 w 6085490"/>
              <a:gd name="csY0" fmla="*/ 0 h 2081048"/>
              <a:gd name="csX1" fmla="*/ 6074980 w 6085490"/>
              <a:gd name="csY1" fmla="*/ 1082566 h 2081048"/>
              <a:gd name="csX2" fmla="*/ 6085490 w 6085490"/>
              <a:gd name="csY2" fmla="*/ 1975944 h 2081048"/>
              <a:gd name="csX3" fmla="*/ 388883 w 6085490"/>
              <a:gd name="csY3" fmla="*/ 2081048 h 2081048"/>
              <a:gd name="csX4" fmla="*/ 0 w 6085490"/>
              <a:gd name="csY4" fmla="*/ 0 h 2081048"/>
              <a:gd name="csX0" fmla="*/ 0 w 6085490"/>
              <a:gd name="csY0" fmla="*/ 0 h 3005958"/>
              <a:gd name="csX1" fmla="*/ 6074980 w 6085490"/>
              <a:gd name="csY1" fmla="*/ 1082566 h 3005958"/>
              <a:gd name="csX2" fmla="*/ 6085490 w 6085490"/>
              <a:gd name="csY2" fmla="*/ 1975944 h 3005958"/>
              <a:gd name="csX3" fmla="*/ 10510 w 6085490"/>
              <a:gd name="csY3" fmla="*/ 3005958 h 3005958"/>
              <a:gd name="csX4" fmla="*/ 0 w 6085490"/>
              <a:gd name="csY4" fmla="*/ 0 h 3005958"/>
              <a:gd name="csX0" fmla="*/ 116172 w 6201662"/>
              <a:gd name="csY0" fmla="*/ 0 h 3639004"/>
              <a:gd name="csX1" fmla="*/ 6191152 w 6201662"/>
              <a:gd name="csY1" fmla="*/ 1082566 h 3639004"/>
              <a:gd name="csX2" fmla="*/ 6201662 w 6201662"/>
              <a:gd name="csY2" fmla="*/ 1975944 h 3639004"/>
              <a:gd name="csX3" fmla="*/ 73 w 6201662"/>
              <a:gd name="csY3" fmla="*/ 3639004 h 3639004"/>
              <a:gd name="csX4" fmla="*/ 116172 w 6201662"/>
              <a:gd name="csY4" fmla="*/ 0 h 3639004"/>
              <a:gd name="csX0" fmla="*/ 88059 w 6173549"/>
              <a:gd name="csY0" fmla="*/ 0 h 3498328"/>
              <a:gd name="csX1" fmla="*/ 6163039 w 6173549"/>
              <a:gd name="csY1" fmla="*/ 1082566 h 3498328"/>
              <a:gd name="csX2" fmla="*/ 6173549 w 6173549"/>
              <a:gd name="csY2" fmla="*/ 1975944 h 3498328"/>
              <a:gd name="csX3" fmla="*/ 95 w 6173549"/>
              <a:gd name="csY3" fmla="*/ 3498328 h 3498328"/>
              <a:gd name="csX4" fmla="*/ 88059 w 6173549"/>
              <a:gd name="csY4" fmla="*/ 0 h 3498328"/>
              <a:gd name="csX0" fmla="*/ 0 w 6085490"/>
              <a:gd name="csY0" fmla="*/ 0 h 3062229"/>
              <a:gd name="csX1" fmla="*/ 6074980 w 6085490"/>
              <a:gd name="csY1" fmla="*/ 1082566 h 3062229"/>
              <a:gd name="csX2" fmla="*/ 6085490 w 6085490"/>
              <a:gd name="csY2" fmla="*/ 1975944 h 3062229"/>
              <a:gd name="csX3" fmla="*/ 10513 w 6085490"/>
              <a:gd name="csY3" fmla="*/ 3062229 h 3062229"/>
              <a:gd name="csX4" fmla="*/ 0 w 6085490"/>
              <a:gd name="csY4" fmla="*/ 0 h 3062229"/>
              <a:gd name="csX0" fmla="*/ 0 w 6074980"/>
              <a:gd name="csY0" fmla="*/ 0 h 3062229"/>
              <a:gd name="csX1" fmla="*/ 6074980 w 6074980"/>
              <a:gd name="csY1" fmla="*/ 1082566 h 3062229"/>
              <a:gd name="csX2" fmla="*/ 6074976 w 6074980"/>
              <a:gd name="csY2" fmla="*/ 2028496 h 3062229"/>
              <a:gd name="csX3" fmla="*/ 10513 w 6074980"/>
              <a:gd name="csY3" fmla="*/ 3062229 h 3062229"/>
              <a:gd name="csX4" fmla="*/ 0 w 6074980"/>
              <a:gd name="csY4" fmla="*/ 0 h 3062229"/>
              <a:gd name="csX0" fmla="*/ 0 w 6085490"/>
              <a:gd name="csY0" fmla="*/ 0 h 3062229"/>
              <a:gd name="csX1" fmla="*/ 6085490 w 6085490"/>
              <a:gd name="csY1" fmla="*/ 1030014 h 3062229"/>
              <a:gd name="csX2" fmla="*/ 6074976 w 6085490"/>
              <a:gd name="csY2" fmla="*/ 2028496 h 3062229"/>
              <a:gd name="csX3" fmla="*/ 10513 w 6085490"/>
              <a:gd name="csY3" fmla="*/ 3062229 h 3062229"/>
              <a:gd name="csX4" fmla="*/ 0 w 6085490"/>
              <a:gd name="csY4" fmla="*/ 0 h 3062229"/>
              <a:gd name="csX0" fmla="*/ 0 w 6106514"/>
              <a:gd name="csY0" fmla="*/ 0 h 3114780"/>
              <a:gd name="csX1" fmla="*/ 6106514 w 6106514"/>
              <a:gd name="csY1" fmla="*/ 1082565 h 3114780"/>
              <a:gd name="csX2" fmla="*/ 6096000 w 6106514"/>
              <a:gd name="csY2" fmla="*/ 2081047 h 3114780"/>
              <a:gd name="csX3" fmla="*/ 31537 w 6106514"/>
              <a:gd name="csY3" fmla="*/ 3114780 h 3114780"/>
              <a:gd name="csX4" fmla="*/ 0 w 6106514"/>
              <a:gd name="csY4" fmla="*/ 0 h 3114780"/>
              <a:gd name="csX0" fmla="*/ 0 w 6106514"/>
              <a:gd name="csY0" fmla="*/ 0 h 3135800"/>
              <a:gd name="csX1" fmla="*/ 6106514 w 6106514"/>
              <a:gd name="csY1" fmla="*/ 1082565 h 3135800"/>
              <a:gd name="csX2" fmla="*/ 6096000 w 6106514"/>
              <a:gd name="csY2" fmla="*/ 2081047 h 3135800"/>
              <a:gd name="csX3" fmla="*/ 10516 w 6106514"/>
              <a:gd name="csY3" fmla="*/ 3135800 h 3135800"/>
              <a:gd name="csX4" fmla="*/ 0 w 6106514"/>
              <a:gd name="csY4" fmla="*/ 0 h 3135800"/>
              <a:gd name="csX0" fmla="*/ 0 w 6106514"/>
              <a:gd name="csY0" fmla="*/ 0 h 3020186"/>
              <a:gd name="csX1" fmla="*/ 6106514 w 6106514"/>
              <a:gd name="csY1" fmla="*/ 966951 h 3020186"/>
              <a:gd name="csX2" fmla="*/ 6096000 w 6106514"/>
              <a:gd name="csY2" fmla="*/ 1965433 h 3020186"/>
              <a:gd name="csX3" fmla="*/ 10516 w 6106514"/>
              <a:gd name="csY3" fmla="*/ 3020186 h 3020186"/>
              <a:gd name="csX4" fmla="*/ 0 w 6106514"/>
              <a:gd name="csY4" fmla="*/ 0 h 3020186"/>
              <a:gd name="csX0" fmla="*/ 21318 w 6127832"/>
              <a:gd name="csY0" fmla="*/ 0 h 2894062"/>
              <a:gd name="csX1" fmla="*/ 6127832 w 6127832"/>
              <a:gd name="csY1" fmla="*/ 966951 h 2894062"/>
              <a:gd name="csX2" fmla="*/ 6117318 w 6127832"/>
              <a:gd name="csY2" fmla="*/ 1965433 h 2894062"/>
              <a:gd name="csX3" fmla="*/ 303 w 6127832"/>
              <a:gd name="csY3" fmla="*/ 2894062 h 2894062"/>
              <a:gd name="csX4" fmla="*/ 21318 w 6127832"/>
              <a:gd name="csY4" fmla="*/ 0 h 2894062"/>
              <a:gd name="csX0" fmla="*/ 894 w 6128555"/>
              <a:gd name="csY0" fmla="*/ 0 h 2904527"/>
              <a:gd name="csX1" fmla="*/ 6128555 w 6128555"/>
              <a:gd name="csY1" fmla="*/ 977416 h 2904527"/>
              <a:gd name="csX2" fmla="*/ 6118041 w 6128555"/>
              <a:gd name="csY2" fmla="*/ 1975898 h 2904527"/>
              <a:gd name="csX3" fmla="*/ 1026 w 6128555"/>
              <a:gd name="csY3" fmla="*/ 2904527 h 2904527"/>
              <a:gd name="csX4" fmla="*/ 894 w 6128555"/>
              <a:gd name="csY4" fmla="*/ 0 h 2904527"/>
              <a:gd name="csX0" fmla="*/ 894 w 6181480"/>
              <a:gd name="csY0" fmla="*/ 0 h 2904527"/>
              <a:gd name="csX1" fmla="*/ 6128555 w 6181480"/>
              <a:gd name="csY1" fmla="*/ 977416 h 2904527"/>
              <a:gd name="csX2" fmla="*/ 6181480 w 6181480"/>
              <a:gd name="csY2" fmla="*/ 1913088 h 2904527"/>
              <a:gd name="csX3" fmla="*/ 1026 w 6181480"/>
              <a:gd name="csY3" fmla="*/ 2904527 h 2904527"/>
              <a:gd name="csX4" fmla="*/ 894 w 6181480"/>
              <a:gd name="csY4" fmla="*/ 0 h 2904527"/>
              <a:gd name="csX0" fmla="*/ 894 w 6181480"/>
              <a:gd name="csY0" fmla="*/ 0 h 2904527"/>
              <a:gd name="csX1" fmla="*/ 6181423 w 6181480"/>
              <a:gd name="csY1" fmla="*/ 987884 h 2904527"/>
              <a:gd name="csX2" fmla="*/ 6181480 w 6181480"/>
              <a:gd name="csY2" fmla="*/ 1913088 h 2904527"/>
              <a:gd name="csX3" fmla="*/ 1026 w 6181480"/>
              <a:gd name="csY3" fmla="*/ 2904527 h 2904527"/>
              <a:gd name="csX4" fmla="*/ 894 w 6181480"/>
              <a:gd name="csY4" fmla="*/ 0 h 2904527"/>
              <a:gd name="csX0" fmla="*/ 295957 w 6180485"/>
              <a:gd name="csY0" fmla="*/ 0 h 3019675"/>
              <a:gd name="csX1" fmla="*/ 6180428 w 6180485"/>
              <a:gd name="csY1" fmla="*/ 1103032 h 3019675"/>
              <a:gd name="csX2" fmla="*/ 6180485 w 6180485"/>
              <a:gd name="csY2" fmla="*/ 2028236 h 3019675"/>
              <a:gd name="csX3" fmla="*/ 31 w 6180485"/>
              <a:gd name="csY3" fmla="*/ 3019675 h 3019675"/>
              <a:gd name="csX4" fmla="*/ 295957 w 6180485"/>
              <a:gd name="csY4" fmla="*/ 0 h 3019675"/>
              <a:gd name="csX0" fmla="*/ 10909 w 5895437"/>
              <a:gd name="csY0" fmla="*/ 0 h 3092952"/>
              <a:gd name="csX1" fmla="*/ 5895380 w 5895437"/>
              <a:gd name="csY1" fmla="*/ 1103032 h 3092952"/>
              <a:gd name="csX2" fmla="*/ 5895437 w 5895437"/>
              <a:gd name="csY2" fmla="*/ 2028236 h 3092952"/>
              <a:gd name="csX3" fmla="*/ 468 w 5895437"/>
              <a:gd name="csY3" fmla="*/ 3092952 h 3092952"/>
              <a:gd name="csX4" fmla="*/ 10909 w 5895437"/>
              <a:gd name="csY4" fmla="*/ 0 h 3092952"/>
              <a:gd name="csX0" fmla="*/ 10441 w 5894969"/>
              <a:gd name="csY0" fmla="*/ 0 h 3092952"/>
              <a:gd name="csX1" fmla="*/ 5894912 w 5894969"/>
              <a:gd name="csY1" fmla="*/ 1103032 h 3092952"/>
              <a:gd name="csX2" fmla="*/ 5894969 w 5894969"/>
              <a:gd name="csY2" fmla="*/ 2028236 h 3092952"/>
              <a:gd name="csX3" fmla="*/ 0 w 5894969"/>
              <a:gd name="csY3" fmla="*/ 3092952 h 3092952"/>
              <a:gd name="csX4" fmla="*/ 10441 w 5894969"/>
              <a:gd name="csY4" fmla="*/ 0 h 3092952"/>
              <a:gd name="csX0" fmla="*/ 0 w 5884528"/>
              <a:gd name="csY0" fmla="*/ 0 h 3092954"/>
              <a:gd name="csX1" fmla="*/ 5884471 w 5884528"/>
              <a:gd name="csY1" fmla="*/ 1103032 h 3092954"/>
              <a:gd name="csX2" fmla="*/ 5884528 w 5884528"/>
              <a:gd name="csY2" fmla="*/ 2028236 h 3092954"/>
              <a:gd name="csX3" fmla="*/ 10707 w 5884528"/>
              <a:gd name="csY3" fmla="*/ 3092954 h 3092954"/>
              <a:gd name="csX4" fmla="*/ 0 w 5884528"/>
              <a:gd name="csY4" fmla="*/ 0 h 30929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5884528" h="3092954">
                <a:moveTo>
                  <a:pt x="0" y="0"/>
                </a:moveTo>
                <a:lnTo>
                  <a:pt x="5884471" y="1103032"/>
                </a:lnTo>
                <a:cubicBezTo>
                  <a:pt x="5884470" y="1418342"/>
                  <a:pt x="5884529" y="1712926"/>
                  <a:pt x="5884528" y="2028236"/>
                </a:cubicBezTo>
                <a:lnTo>
                  <a:pt x="10707" y="3092954"/>
                </a:lnTo>
                <a:cubicBezTo>
                  <a:pt x="17777" y="2080499"/>
                  <a:pt x="3503" y="1001986"/>
                  <a:pt x="0" y="0"/>
                </a:cubicBezTo>
                <a:close/>
              </a:path>
            </a:pathLst>
          </a:custGeom>
          <a:solidFill>
            <a:srgbClr val="FEFEFE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Téglalap 11">
            <a:extLst>
              <a:ext uri="{FF2B5EF4-FFF2-40B4-BE49-F238E27FC236}">
                <a16:creationId xmlns:a16="http://schemas.microsoft.com/office/drawing/2014/main" id="{9338341B-67FF-33FF-E0DF-284D7B8C0575}"/>
              </a:ext>
            </a:extLst>
          </p:cNvPr>
          <p:cNvSpPr/>
          <p:nvPr/>
        </p:nvSpPr>
        <p:spPr>
          <a:xfrm rot="16200000">
            <a:off x="-493989" y="1371961"/>
            <a:ext cx="5849371" cy="3105449"/>
          </a:xfrm>
          <a:custGeom>
            <a:avLst/>
            <a:gdLst>
              <a:gd name="csX0" fmla="*/ 0 w 5612524"/>
              <a:gd name="csY0" fmla="*/ 0 h 1124607"/>
              <a:gd name="csX1" fmla="*/ 5612524 w 5612524"/>
              <a:gd name="csY1" fmla="*/ 0 h 1124607"/>
              <a:gd name="csX2" fmla="*/ 5612524 w 5612524"/>
              <a:gd name="csY2" fmla="*/ 1124607 h 1124607"/>
              <a:gd name="csX3" fmla="*/ 0 w 5612524"/>
              <a:gd name="csY3" fmla="*/ 1124607 h 1124607"/>
              <a:gd name="csX4" fmla="*/ 0 w 5612524"/>
              <a:gd name="csY4" fmla="*/ 0 h 1124607"/>
              <a:gd name="csX0" fmla="*/ 0 w 5696607"/>
              <a:gd name="csY0" fmla="*/ 0 h 1124607"/>
              <a:gd name="csX1" fmla="*/ 5612524 w 5696607"/>
              <a:gd name="csY1" fmla="*/ 0 h 1124607"/>
              <a:gd name="csX2" fmla="*/ 5696607 w 5696607"/>
              <a:gd name="csY2" fmla="*/ 1019503 h 1124607"/>
              <a:gd name="csX3" fmla="*/ 0 w 5696607"/>
              <a:gd name="csY3" fmla="*/ 1124607 h 1124607"/>
              <a:gd name="csX4" fmla="*/ 0 w 5696607"/>
              <a:gd name="csY4" fmla="*/ 0 h 1124607"/>
              <a:gd name="csX0" fmla="*/ 0 w 5696607"/>
              <a:gd name="csY0" fmla="*/ 0 h 1124607"/>
              <a:gd name="csX1" fmla="*/ 5686097 w 5696607"/>
              <a:gd name="csY1" fmla="*/ 126125 h 1124607"/>
              <a:gd name="csX2" fmla="*/ 5696607 w 5696607"/>
              <a:gd name="csY2" fmla="*/ 1019503 h 1124607"/>
              <a:gd name="csX3" fmla="*/ 0 w 5696607"/>
              <a:gd name="csY3" fmla="*/ 1124607 h 1124607"/>
              <a:gd name="csX4" fmla="*/ 0 w 5696607"/>
              <a:gd name="csY4" fmla="*/ 0 h 1124607"/>
              <a:gd name="csX0" fmla="*/ 0 w 6085490"/>
              <a:gd name="csY0" fmla="*/ 0 h 2081048"/>
              <a:gd name="csX1" fmla="*/ 6074980 w 6085490"/>
              <a:gd name="csY1" fmla="*/ 1082566 h 2081048"/>
              <a:gd name="csX2" fmla="*/ 6085490 w 6085490"/>
              <a:gd name="csY2" fmla="*/ 1975944 h 2081048"/>
              <a:gd name="csX3" fmla="*/ 388883 w 6085490"/>
              <a:gd name="csY3" fmla="*/ 2081048 h 2081048"/>
              <a:gd name="csX4" fmla="*/ 0 w 6085490"/>
              <a:gd name="csY4" fmla="*/ 0 h 2081048"/>
              <a:gd name="csX0" fmla="*/ 0 w 6085490"/>
              <a:gd name="csY0" fmla="*/ 0 h 3005958"/>
              <a:gd name="csX1" fmla="*/ 6074980 w 6085490"/>
              <a:gd name="csY1" fmla="*/ 1082566 h 3005958"/>
              <a:gd name="csX2" fmla="*/ 6085490 w 6085490"/>
              <a:gd name="csY2" fmla="*/ 1975944 h 3005958"/>
              <a:gd name="csX3" fmla="*/ 10510 w 6085490"/>
              <a:gd name="csY3" fmla="*/ 3005958 h 3005958"/>
              <a:gd name="csX4" fmla="*/ 0 w 6085490"/>
              <a:gd name="csY4" fmla="*/ 0 h 3005958"/>
              <a:gd name="csX0" fmla="*/ 116172 w 6201662"/>
              <a:gd name="csY0" fmla="*/ 0 h 3639004"/>
              <a:gd name="csX1" fmla="*/ 6191152 w 6201662"/>
              <a:gd name="csY1" fmla="*/ 1082566 h 3639004"/>
              <a:gd name="csX2" fmla="*/ 6201662 w 6201662"/>
              <a:gd name="csY2" fmla="*/ 1975944 h 3639004"/>
              <a:gd name="csX3" fmla="*/ 73 w 6201662"/>
              <a:gd name="csY3" fmla="*/ 3639004 h 3639004"/>
              <a:gd name="csX4" fmla="*/ 116172 w 6201662"/>
              <a:gd name="csY4" fmla="*/ 0 h 3639004"/>
              <a:gd name="csX0" fmla="*/ 88059 w 6173549"/>
              <a:gd name="csY0" fmla="*/ 0 h 3498328"/>
              <a:gd name="csX1" fmla="*/ 6163039 w 6173549"/>
              <a:gd name="csY1" fmla="*/ 1082566 h 3498328"/>
              <a:gd name="csX2" fmla="*/ 6173549 w 6173549"/>
              <a:gd name="csY2" fmla="*/ 1975944 h 3498328"/>
              <a:gd name="csX3" fmla="*/ 95 w 6173549"/>
              <a:gd name="csY3" fmla="*/ 3498328 h 3498328"/>
              <a:gd name="csX4" fmla="*/ 88059 w 6173549"/>
              <a:gd name="csY4" fmla="*/ 0 h 3498328"/>
              <a:gd name="csX0" fmla="*/ 0 w 6085490"/>
              <a:gd name="csY0" fmla="*/ 0 h 3062229"/>
              <a:gd name="csX1" fmla="*/ 6074980 w 6085490"/>
              <a:gd name="csY1" fmla="*/ 1082566 h 3062229"/>
              <a:gd name="csX2" fmla="*/ 6085490 w 6085490"/>
              <a:gd name="csY2" fmla="*/ 1975944 h 3062229"/>
              <a:gd name="csX3" fmla="*/ 10513 w 6085490"/>
              <a:gd name="csY3" fmla="*/ 3062229 h 3062229"/>
              <a:gd name="csX4" fmla="*/ 0 w 6085490"/>
              <a:gd name="csY4" fmla="*/ 0 h 3062229"/>
              <a:gd name="csX0" fmla="*/ 0 w 6074980"/>
              <a:gd name="csY0" fmla="*/ 0 h 3062229"/>
              <a:gd name="csX1" fmla="*/ 6074980 w 6074980"/>
              <a:gd name="csY1" fmla="*/ 1082566 h 3062229"/>
              <a:gd name="csX2" fmla="*/ 6074976 w 6074980"/>
              <a:gd name="csY2" fmla="*/ 2028496 h 3062229"/>
              <a:gd name="csX3" fmla="*/ 10513 w 6074980"/>
              <a:gd name="csY3" fmla="*/ 3062229 h 3062229"/>
              <a:gd name="csX4" fmla="*/ 0 w 6074980"/>
              <a:gd name="csY4" fmla="*/ 0 h 3062229"/>
              <a:gd name="csX0" fmla="*/ 0 w 6085490"/>
              <a:gd name="csY0" fmla="*/ 0 h 3062229"/>
              <a:gd name="csX1" fmla="*/ 6085490 w 6085490"/>
              <a:gd name="csY1" fmla="*/ 1030014 h 3062229"/>
              <a:gd name="csX2" fmla="*/ 6074976 w 6085490"/>
              <a:gd name="csY2" fmla="*/ 2028496 h 3062229"/>
              <a:gd name="csX3" fmla="*/ 10513 w 6085490"/>
              <a:gd name="csY3" fmla="*/ 3062229 h 3062229"/>
              <a:gd name="csX4" fmla="*/ 0 w 6085490"/>
              <a:gd name="csY4" fmla="*/ 0 h 3062229"/>
              <a:gd name="csX0" fmla="*/ 0 w 6106514"/>
              <a:gd name="csY0" fmla="*/ 0 h 3114780"/>
              <a:gd name="csX1" fmla="*/ 6106514 w 6106514"/>
              <a:gd name="csY1" fmla="*/ 1082565 h 3114780"/>
              <a:gd name="csX2" fmla="*/ 6096000 w 6106514"/>
              <a:gd name="csY2" fmla="*/ 2081047 h 3114780"/>
              <a:gd name="csX3" fmla="*/ 31537 w 6106514"/>
              <a:gd name="csY3" fmla="*/ 3114780 h 3114780"/>
              <a:gd name="csX4" fmla="*/ 0 w 6106514"/>
              <a:gd name="csY4" fmla="*/ 0 h 3114780"/>
              <a:gd name="csX0" fmla="*/ 0 w 6106514"/>
              <a:gd name="csY0" fmla="*/ 0 h 3135800"/>
              <a:gd name="csX1" fmla="*/ 6106514 w 6106514"/>
              <a:gd name="csY1" fmla="*/ 1082565 h 3135800"/>
              <a:gd name="csX2" fmla="*/ 6096000 w 6106514"/>
              <a:gd name="csY2" fmla="*/ 2081047 h 3135800"/>
              <a:gd name="csX3" fmla="*/ 10516 w 6106514"/>
              <a:gd name="csY3" fmla="*/ 3135800 h 3135800"/>
              <a:gd name="csX4" fmla="*/ 0 w 6106514"/>
              <a:gd name="csY4" fmla="*/ 0 h 3135800"/>
              <a:gd name="csX0" fmla="*/ 0 w 6106514"/>
              <a:gd name="csY0" fmla="*/ 0 h 3020186"/>
              <a:gd name="csX1" fmla="*/ 6106514 w 6106514"/>
              <a:gd name="csY1" fmla="*/ 966951 h 3020186"/>
              <a:gd name="csX2" fmla="*/ 6096000 w 6106514"/>
              <a:gd name="csY2" fmla="*/ 1965433 h 3020186"/>
              <a:gd name="csX3" fmla="*/ 10516 w 6106514"/>
              <a:gd name="csY3" fmla="*/ 3020186 h 3020186"/>
              <a:gd name="csX4" fmla="*/ 0 w 6106514"/>
              <a:gd name="csY4" fmla="*/ 0 h 3020186"/>
              <a:gd name="csX0" fmla="*/ 21318 w 6127832"/>
              <a:gd name="csY0" fmla="*/ 0 h 2894062"/>
              <a:gd name="csX1" fmla="*/ 6127832 w 6127832"/>
              <a:gd name="csY1" fmla="*/ 966951 h 2894062"/>
              <a:gd name="csX2" fmla="*/ 6117318 w 6127832"/>
              <a:gd name="csY2" fmla="*/ 1965433 h 2894062"/>
              <a:gd name="csX3" fmla="*/ 303 w 6127832"/>
              <a:gd name="csY3" fmla="*/ 2894062 h 2894062"/>
              <a:gd name="csX4" fmla="*/ 21318 w 6127832"/>
              <a:gd name="csY4" fmla="*/ 0 h 2894062"/>
              <a:gd name="csX0" fmla="*/ 894 w 6128555"/>
              <a:gd name="csY0" fmla="*/ 0 h 2904527"/>
              <a:gd name="csX1" fmla="*/ 6128555 w 6128555"/>
              <a:gd name="csY1" fmla="*/ 977416 h 2904527"/>
              <a:gd name="csX2" fmla="*/ 6118041 w 6128555"/>
              <a:gd name="csY2" fmla="*/ 1975898 h 2904527"/>
              <a:gd name="csX3" fmla="*/ 1026 w 6128555"/>
              <a:gd name="csY3" fmla="*/ 2904527 h 2904527"/>
              <a:gd name="csX4" fmla="*/ 894 w 6128555"/>
              <a:gd name="csY4" fmla="*/ 0 h 2904527"/>
              <a:gd name="csX0" fmla="*/ 894 w 6181480"/>
              <a:gd name="csY0" fmla="*/ 0 h 2904527"/>
              <a:gd name="csX1" fmla="*/ 6128555 w 6181480"/>
              <a:gd name="csY1" fmla="*/ 977416 h 2904527"/>
              <a:gd name="csX2" fmla="*/ 6181480 w 6181480"/>
              <a:gd name="csY2" fmla="*/ 1913088 h 2904527"/>
              <a:gd name="csX3" fmla="*/ 1026 w 6181480"/>
              <a:gd name="csY3" fmla="*/ 2904527 h 2904527"/>
              <a:gd name="csX4" fmla="*/ 894 w 6181480"/>
              <a:gd name="csY4" fmla="*/ 0 h 2904527"/>
              <a:gd name="csX0" fmla="*/ 894 w 6181480"/>
              <a:gd name="csY0" fmla="*/ 0 h 2904527"/>
              <a:gd name="csX1" fmla="*/ 6181423 w 6181480"/>
              <a:gd name="csY1" fmla="*/ 987884 h 2904527"/>
              <a:gd name="csX2" fmla="*/ 6181480 w 6181480"/>
              <a:gd name="csY2" fmla="*/ 1913088 h 2904527"/>
              <a:gd name="csX3" fmla="*/ 1026 w 6181480"/>
              <a:gd name="csY3" fmla="*/ 2904527 h 2904527"/>
              <a:gd name="csX4" fmla="*/ 894 w 6181480"/>
              <a:gd name="csY4" fmla="*/ 0 h 2904527"/>
              <a:gd name="csX0" fmla="*/ 295957 w 6180485"/>
              <a:gd name="csY0" fmla="*/ 0 h 3019675"/>
              <a:gd name="csX1" fmla="*/ 6180428 w 6180485"/>
              <a:gd name="csY1" fmla="*/ 1103032 h 3019675"/>
              <a:gd name="csX2" fmla="*/ 6180485 w 6180485"/>
              <a:gd name="csY2" fmla="*/ 2028236 h 3019675"/>
              <a:gd name="csX3" fmla="*/ 31 w 6180485"/>
              <a:gd name="csY3" fmla="*/ 3019675 h 3019675"/>
              <a:gd name="csX4" fmla="*/ 295957 w 6180485"/>
              <a:gd name="csY4" fmla="*/ 0 h 3019675"/>
              <a:gd name="csX0" fmla="*/ 10909 w 5895437"/>
              <a:gd name="csY0" fmla="*/ 0 h 3092952"/>
              <a:gd name="csX1" fmla="*/ 5895380 w 5895437"/>
              <a:gd name="csY1" fmla="*/ 1103032 h 3092952"/>
              <a:gd name="csX2" fmla="*/ 5895437 w 5895437"/>
              <a:gd name="csY2" fmla="*/ 2028236 h 3092952"/>
              <a:gd name="csX3" fmla="*/ 468 w 5895437"/>
              <a:gd name="csY3" fmla="*/ 3092952 h 3092952"/>
              <a:gd name="csX4" fmla="*/ 10909 w 5895437"/>
              <a:gd name="csY4" fmla="*/ 0 h 3092952"/>
              <a:gd name="csX0" fmla="*/ 10441 w 5894969"/>
              <a:gd name="csY0" fmla="*/ 0 h 3092952"/>
              <a:gd name="csX1" fmla="*/ 5894912 w 5894969"/>
              <a:gd name="csY1" fmla="*/ 1103032 h 3092952"/>
              <a:gd name="csX2" fmla="*/ 5894969 w 5894969"/>
              <a:gd name="csY2" fmla="*/ 2028236 h 3092952"/>
              <a:gd name="csX3" fmla="*/ 0 w 5894969"/>
              <a:gd name="csY3" fmla="*/ 3092952 h 3092952"/>
              <a:gd name="csX4" fmla="*/ 10441 w 5894969"/>
              <a:gd name="csY4" fmla="*/ 0 h 3092952"/>
              <a:gd name="csX0" fmla="*/ 0 w 5884528"/>
              <a:gd name="csY0" fmla="*/ 0 h 3092954"/>
              <a:gd name="csX1" fmla="*/ 5884471 w 5884528"/>
              <a:gd name="csY1" fmla="*/ 1103032 h 3092954"/>
              <a:gd name="csX2" fmla="*/ 5884528 w 5884528"/>
              <a:gd name="csY2" fmla="*/ 2028236 h 3092954"/>
              <a:gd name="csX3" fmla="*/ 10707 w 5884528"/>
              <a:gd name="csY3" fmla="*/ 3092954 h 3092954"/>
              <a:gd name="csX4" fmla="*/ 0 w 5884528"/>
              <a:gd name="csY4" fmla="*/ 0 h 30929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5884528" h="3092954">
                <a:moveTo>
                  <a:pt x="0" y="0"/>
                </a:moveTo>
                <a:lnTo>
                  <a:pt x="5884471" y="1103032"/>
                </a:lnTo>
                <a:cubicBezTo>
                  <a:pt x="5884470" y="1418342"/>
                  <a:pt x="5884529" y="1712926"/>
                  <a:pt x="5884528" y="2028236"/>
                </a:cubicBezTo>
                <a:lnTo>
                  <a:pt x="10707" y="3092954"/>
                </a:lnTo>
                <a:cubicBezTo>
                  <a:pt x="17777" y="2080499"/>
                  <a:pt x="3503" y="1001986"/>
                  <a:pt x="0" y="0"/>
                </a:cubicBezTo>
                <a:close/>
              </a:path>
            </a:pathLst>
          </a:custGeom>
          <a:solidFill>
            <a:srgbClr val="FEFEFE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Ellipszis 3">
            <a:extLst>
              <a:ext uri="{FF2B5EF4-FFF2-40B4-BE49-F238E27FC236}">
                <a16:creationId xmlns:a16="http://schemas.microsoft.com/office/drawing/2014/main" id="{B9956DA3-1475-B12B-78D9-1975FA9298AA}"/>
              </a:ext>
            </a:extLst>
          </p:cNvPr>
          <p:cNvSpPr/>
          <p:nvPr/>
        </p:nvSpPr>
        <p:spPr>
          <a:xfrm>
            <a:off x="1910434" y="-144446"/>
            <a:ext cx="1040524" cy="28889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5033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1C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066542-83D0-5DDA-AAEA-CFA4F424A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9369213-D6A0-EC99-3B53-C1D7714257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03890"/>
            <a:ext cx="6624145" cy="527307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u-HU" sz="2200" dirty="0">
                <a:latin typeface="Georgia" panose="02040502050405020303" pitchFamily="18" charset="0"/>
              </a:rPr>
              <a:t>Egészen haláláig aktív maradt, és a Nemzeti Színházhoz is visszatért. Pályája során kb. több tucat színházi szerepet játszott el. </a:t>
            </a:r>
          </a:p>
          <a:p>
            <a:pPr>
              <a:lnSpc>
                <a:spcPct val="150000"/>
              </a:lnSpc>
            </a:pPr>
            <a:r>
              <a:rPr lang="hu-HU" sz="2200" dirty="0">
                <a:latin typeface="Georgia" panose="02040502050405020303" pitchFamily="18" charset="0"/>
              </a:rPr>
              <a:t>Számos klasszikus és modern darabban szerepelt.</a:t>
            </a:r>
          </a:p>
          <a:p>
            <a:pPr>
              <a:lnSpc>
                <a:spcPct val="150000"/>
              </a:lnSpc>
            </a:pPr>
            <a:r>
              <a:rPr lang="hu-HU" sz="2200" dirty="0">
                <a:latin typeface="Georgia" panose="02040502050405020303" pitchFamily="18" charset="0"/>
              </a:rPr>
              <a:t>Filmes és televíziós munkái is kiemelkedők voltak: több mint 80 filmben szerepelt, és sok tévéjátékban is látható volt. Ismertebb szerepei közé tartozik a Körhinta, valamint több színházi alakítás, köztük Az ember tragédiája különböző feldolgozásai.</a:t>
            </a:r>
          </a:p>
        </p:txBody>
      </p:sp>
      <p:pic>
        <p:nvPicPr>
          <p:cNvPr id="6146" name="Picture 2" descr="Törőcsik Mari | Nemzeti Színház">
            <a:extLst>
              <a:ext uri="{FF2B5EF4-FFF2-40B4-BE49-F238E27FC236}">
                <a16:creationId xmlns:a16="http://schemas.microsoft.com/office/drawing/2014/main" id="{499C83E5-05B3-7B26-85B9-7B0930982EA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702" y="1825625"/>
            <a:ext cx="2862098" cy="432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11">
            <a:extLst>
              <a:ext uri="{FF2B5EF4-FFF2-40B4-BE49-F238E27FC236}">
                <a16:creationId xmlns:a16="http://schemas.microsoft.com/office/drawing/2014/main" id="{B03C5F2C-A77B-73CA-D394-1D1FCA30C3E5}"/>
              </a:ext>
            </a:extLst>
          </p:cNvPr>
          <p:cNvSpPr/>
          <p:nvPr/>
        </p:nvSpPr>
        <p:spPr>
          <a:xfrm rot="16200000">
            <a:off x="6903473" y="1709952"/>
            <a:ext cx="6059578" cy="2811160"/>
          </a:xfrm>
          <a:custGeom>
            <a:avLst/>
            <a:gdLst>
              <a:gd name="csX0" fmla="*/ 0 w 5612524"/>
              <a:gd name="csY0" fmla="*/ 0 h 1124607"/>
              <a:gd name="csX1" fmla="*/ 5612524 w 5612524"/>
              <a:gd name="csY1" fmla="*/ 0 h 1124607"/>
              <a:gd name="csX2" fmla="*/ 5612524 w 5612524"/>
              <a:gd name="csY2" fmla="*/ 1124607 h 1124607"/>
              <a:gd name="csX3" fmla="*/ 0 w 5612524"/>
              <a:gd name="csY3" fmla="*/ 1124607 h 1124607"/>
              <a:gd name="csX4" fmla="*/ 0 w 5612524"/>
              <a:gd name="csY4" fmla="*/ 0 h 1124607"/>
              <a:gd name="csX0" fmla="*/ 0 w 5696607"/>
              <a:gd name="csY0" fmla="*/ 0 h 1124607"/>
              <a:gd name="csX1" fmla="*/ 5612524 w 5696607"/>
              <a:gd name="csY1" fmla="*/ 0 h 1124607"/>
              <a:gd name="csX2" fmla="*/ 5696607 w 5696607"/>
              <a:gd name="csY2" fmla="*/ 1019503 h 1124607"/>
              <a:gd name="csX3" fmla="*/ 0 w 5696607"/>
              <a:gd name="csY3" fmla="*/ 1124607 h 1124607"/>
              <a:gd name="csX4" fmla="*/ 0 w 5696607"/>
              <a:gd name="csY4" fmla="*/ 0 h 1124607"/>
              <a:gd name="csX0" fmla="*/ 0 w 5696607"/>
              <a:gd name="csY0" fmla="*/ 0 h 1124607"/>
              <a:gd name="csX1" fmla="*/ 5686097 w 5696607"/>
              <a:gd name="csY1" fmla="*/ 126125 h 1124607"/>
              <a:gd name="csX2" fmla="*/ 5696607 w 5696607"/>
              <a:gd name="csY2" fmla="*/ 1019503 h 1124607"/>
              <a:gd name="csX3" fmla="*/ 0 w 5696607"/>
              <a:gd name="csY3" fmla="*/ 1124607 h 1124607"/>
              <a:gd name="csX4" fmla="*/ 0 w 5696607"/>
              <a:gd name="csY4" fmla="*/ 0 h 1124607"/>
              <a:gd name="csX0" fmla="*/ 0 w 6085490"/>
              <a:gd name="csY0" fmla="*/ 0 h 2081048"/>
              <a:gd name="csX1" fmla="*/ 6074980 w 6085490"/>
              <a:gd name="csY1" fmla="*/ 1082566 h 2081048"/>
              <a:gd name="csX2" fmla="*/ 6085490 w 6085490"/>
              <a:gd name="csY2" fmla="*/ 1975944 h 2081048"/>
              <a:gd name="csX3" fmla="*/ 388883 w 6085490"/>
              <a:gd name="csY3" fmla="*/ 2081048 h 2081048"/>
              <a:gd name="csX4" fmla="*/ 0 w 6085490"/>
              <a:gd name="csY4" fmla="*/ 0 h 2081048"/>
              <a:gd name="csX0" fmla="*/ 0 w 6085490"/>
              <a:gd name="csY0" fmla="*/ 0 h 3005958"/>
              <a:gd name="csX1" fmla="*/ 6074980 w 6085490"/>
              <a:gd name="csY1" fmla="*/ 1082566 h 3005958"/>
              <a:gd name="csX2" fmla="*/ 6085490 w 6085490"/>
              <a:gd name="csY2" fmla="*/ 1975944 h 3005958"/>
              <a:gd name="csX3" fmla="*/ 10510 w 6085490"/>
              <a:gd name="csY3" fmla="*/ 3005958 h 3005958"/>
              <a:gd name="csX4" fmla="*/ 0 w 6085490"/>
              <a:gd name="csY4" fmla="*/ 0 h 3005958"/>
              <a:gd name="csX0" fmla="*/ 116172 w 6201662"/>
              <a:gd name="csY0" fmla="*/ 0 h 3639004"/>
              <a:gd name="csX1" fmla="*/ 6191152 w 6201662"/>
              <a:gd name="csY1" fmla="*/ 1082566 h 3639004"/>
              <a:gd name="csX2" fmla="*/ 6201662 w 6201662"/>
              <a:gd name="csY2" fmla="*/ 1975944 h 3639004"/>
              <a:gd name="csX3" fmla="*/ 73 w 6201662"/>
              <a:gd name="csY3" fmla="*/ 3639004 h 3639004"/>
              <a:gd name="csX4" fmla="*/ 116172 w 6201662"/>
              <a:gd name="csY4" fmla="*/ 0 h 3639004"/>
              <a:gd name="csX0" fmla="*/ 88059 w 6173549"/>
              <a:gd name="csY0" fmla="*/ 0 h 3498328"/>
              <a:gd name="csX1" fmla="*/ 6163039 w 6173549"/>
              <a:gd name="csY1" fmla="*/ 1082566 h 3498328"/>
              <a:gd name="csX2" fmla="*/ 6173549 w 6173549"/>
              <a:gd name="csY2" fmla="*/ 1975944 h 3498328"/>
              <a:gd name="csX3" fmla="*/ 95 w 6173549"/>
              <a:gd name="csY3" fmla="*/ 3498328 h 3498328"/>
              <a:gd name="csX4" fmla="*/ 88059 w 6173549"/>
              <a:gd name="csY4" fmla="*/ 0 h 3498328"/>
              <a:gd name="csX0" fmla="*/ 0 w 6085490"/>
              <a:gd name="csY0" fmla="*/ 0 h 3062229"/>
              <a:gd name="csX1" fmla="*/ 6074980 w 6085490"/>
              <a:gd name="csY1" fmla="*/ 1082566 h 3062229"/>
              <a:gd name="csX2" fmla="*/ 6085490 w 6085490"/>
              <a:gd name="csY2" fmla="*/ 1975944 h 3062229"/>
              <a:gd name="csX3" fmla="*/ 10513 w 6085490"/>
              <a:gd name="csY3" fmla="*/ 3062229 h 3062229"/>
              <a:gd name="csX4" fmla="*/ 0 w 6085490"/>
              <a:gd name="csY4" fmla="*/ 0 h 3062229"/>
              <a:gd name="csX0" fmla="*/ 0 w 6074980"/>
              <a:gd name="csY0" fmla="*/ 0 h 3062229"/>
              <a:gd name="csX1" fmla="*/ 6074980 w 6074980"/>
              <a:gd name="csY1" fmla="*/ 1082566 h 3062229"/>
              <a:gd name="csX2" fmla="*/ 6074976 w 6074980"/>
              <a:gd name="csY2" fmla="*/ 2028496 h 3062229"/>
              <a:gd name="csX3" fmla="*/ 10513 w 6074980"/>
              <a:gd name="csY3" fmla="*/ 3062229 h 3062229"/>
              <a:gd name="csX4" fmla="*/ 0 w 6074980"/>
              <a:gd name="csY4" fmla="*/ 0 h 3062229"/>
              <a:gd name="csX0" fmla="*/ 0 w 6085490"/>
              <a:gd name="csY0" fmla="*/ 0 h 3062229"/>
              <a:gd name="csX1" fmla="*/ 6085490 w 6085490"/>
              <a:gd name="csY1" fmla="*/ 1030014 h 3062229"/>
              <a:gd name="csX2" fmla="*/ 6074976 w 6085490"/>
              <a:gd name="csY2" fmla="*/ 2028496 h 3062229"/>
              <a:gd name="csX3" fmla="*/ 10513 w 6085490"/>
              <a:gd name="csY3" fmla="*/ 3062229 h 3062229"/>
              <a:gd name="csX4" fmla="*/ 0 w 6085490"/>
              <a:gd name="csY4" fmla="*/ 0 h 3062229"/>
              <a:gd name="csX0" fmla="*/ 0 w 6106514"/>
              <a:gd name="csY0" fmla="*/ 0 h 3114780"/>
              <a:gd name="csX1" fmla="*/ 6106514 w 6106514"/>
              <a:gd name="csY1" fmla="*/ 1082565 h 3114780"/>
              <a:gd name="csX2" fmla="*/ 6096000 w 6106514"/>
              <a:gd name="csY2" fmla="*/ 2081047 h 3114780"/>
              <a:gd name="csX3" fmla="*/ 31537 w 6106514"/>
              <a:gd name="csY3" fmla="*/ 3114780 h 3114780"/>
              <a:gd name="csX4" fmla="*/ 0 w 6106514"/>
              <a:gd name="csY4" fmla="*/ 0 h 3114780"/>
              <a:gd name="csX0" fmla="*/ 0 w 6106514"/>
              <a:gd name="csY0" fmla="*/ 0 h 3135800"/>
              <a:gd name="csX1" fmla="*/ 6106514 w 6106514"/>
              <a:gd name="csY1" fmla="*/ 1082565 h 3135800"/>
              <a:gd name="csX2" fmla="*/ 6096000 w 6106514"/>
              <a:gd name="csY2" fmla="*/ 2081047 h 3135800"/>
              <a:gd name="csX3" fmla="*/ 10516 w 6106514"/>
              <a:gd name="csY3" fmla="*/ 3135800 h 3135800"/>
              <a:gd name="csX4" fmla="*/ 0 w 6106514"/>
              <a:gd name="csY4" fmla="*/ 0 h 3135800"/>
              <a:gd name="csX0" fmla="*/ 0 w 6106514"/>
              <a:gd name="csY0" fmla="*/ 0 h 3020186"/>
              <a:gd name="csX1" fmla="*/ 6106514 w 6106514"/>
              <a:gd name="csY1" fmla="*/ 966951 h 3020186"/>
              <a:gd name="csX2" fmla="*/ 6096000 w 6106514"/>
              <a:gd name="csY2" fmla="*/ 1965433 h 3020186"/>
              <a:gd name="csX3" fmla="*/ 10516 w 6106514"/>
              <a:gd name="csY3" fmla="*/ 3020186 h 3020186"/>
              <a:gd name="csX4" fmla="*/ 0 w 6106514"/>
              <a:gd name="csY4" fmla="*/ 0 h 3020186"/>
              <a:gd name="csX0" fmla="*/ 21318 w 6127832"/>
              <a:gd name="csY0" fmla="*/ 0 h 2894062"/>
              <a:gd name="csX1" fmla="*/ 6127832 w 6127832"/>
              <a:gd name="csY1" fmla="*/ 966951 h 2894062"/>
              <a:gd name="csX2" fmla="*/ 6117318 w 6127832"/>
              <a:gd name="csY2" fmla="*/ 1965433 h 2894062"/>
              <a:gd name="csX3" fmla="*/ 303 w 6127832"/>
              <a:gd name="csY3" fmla="*/ 2894062 h 2894062"/>
              <a:gd name="csX4" fmla="*/ 21318 w 6127832"/>
              <a:gd name="csY4" fmla="*/ 0 h 2894062"/>
              <a:gd name="csX0" fmla="*/ 894 w 6128555"/>
              <a:gd name="csY0" fmla="*/ 0 h 2904527"/>
              <a:gd name="csX1" fmla="*/ 6128555 w 6128555"/>
              <a:gd name="csY1" fmla="*/ 977416 h 2904527"/>
              <a:gd name="csX2" fmla="*/ 6118041 w 6128555"/>
              <a:gd name="csY2" fmla="*/ 1975898 h 2904527"/>
              <a:gd name="csX3" fmla="*/ 1026 w 6128555"/>
              <a:gd name="csY3" fmla="*/ 2904527 h 2904527"/>
              <a:gd name="csX4" fmla="*/ 894 w 6128555"/>
              <a:gd name="csY4" fmla="*/ 0 h 2904527"/>
              <a:gd name="csX0" fmla="*/ 894 w 6181480"/>
              <a:gd name="csY0" fmla="*/ 0 h 2904527"/>
              <a:gd name="csX1" fmla="*/ 6128555 w 6181480"/>
              <a:gd name="csY1" fmla="*/ 977416 h 2904527"/>
              <a:gd name="csX2" fmla="*/ 6181480 w 6181480"/>
              <a:gd name="csY2" fmla="*/ 1913088 h 2904527"/>
              <a:gd name="csX3" fmla="*/ 1026 w 6181480"/>
              <a:gd name="csY3" fmla="*/ 2904527 h 2904527"/>
              <a:gd name="csX4" fmla="*/ 894 w 6181480"/>
              <a:gd name="csY4" fmla="*/ 0 h 2904527"/>
              <a:gd name="csX0" fmla="*/ 894 w 6181480"/>
              <a:gd name="csY0" fmla="*/ 0 h 2904527"/>
              <a:gd name="csX1" fmla="*/ 6181423 w 6181480"/>
              <a:gd name="csY1" fmla="*/ 987884 h 2904527"/>
              <a:gd name="csX2" fmla="*/ 6181480 w 6181480"/>
              <a:gd name="csY2" fmla="*/ 1913088 h 2904527"/>
              <a:gd name="csX3" fmla="*/ 1026 w 6181480"/>
              <a:gd name="csY3" fmla="*/ 2904527 h 2904527"/>
              <a:gd name="csX4" fmla="*/ 894 w 6181480"/>
              <a:gd name="csY4" fmla="*/ 0 h 2904527"/>
              <a:gd name="csX0" fmla="*/ 295957 w 6180485"/>
              <a:gd name="csY0" fmla="*/ 0 h 3019675"/>
              <a:gd name="csX1" fmla="*/ 6180428 w 6180485"/>
              <a:gd name="csY1" fmla="*/ 1103032 h 3019675"/>
              <a:gd name="csX2" fmla="*/ 6180485 w 6180485"/>
              <a:gd name="csY2" fmla="*/ 2028236 h 3019675"/>
              <a:gd name="csX3" fmla="*/ 31 w 6180485"/>
              <a:gd name="csY3" fmla="*/ 3019675 h 3019675"/>
              <a:gd name="csX4" fmla="*/ 295957 w 6180485"/>
              <a:gd name="csY4" fmla="*/ 0 h 3019675"/>
              <a:gd name="csX0" fmla="*/ 10909 w 5895437"/>
              <a:gd name="csY0" fmla="*/ 0 h 3092952"/>
              <a:gd name="csX1" fmla="*/ 5895380 w 5895437"/>
              <a:gd name="csY1" fmla="*/ 1103032 h 3092952"/>
              <a:gd name="csX2" fmla="*/ 5895437 w 5895437"/>
              <a:gd name="csY2" fmla="*/ 2028236 h 3092952"/>
              <a:gd name="csX3" fmla="*/ 468 w 5895437"/>
              <a:gd name="csY3" fmla="*/ 3092952 h 3092952"/>
              <a:gd name="csX4" fmla="*/ 10909 w 5895437"/>
              <a:gd name="csY4" fmla="*/ 0 h 3092952"/>
              <a:gd name="csX0" fmla="*/ 10441 w 5894969"/>
              <a:gd name="csY0" fmla="*/ 0 h 3092952"/>
              <a:gd name="csX1" fmla="*/ 5894912 w 5894969"/>
              <a:gd name="csY1" fmla="*/ 1103032 h 3092952"/>
              <a:gd name="csX2" fmla="*/ 5894969 w 5894969"/>
              <a:gd name="csY2" fmla="*/ 2028236 h 3092952"/>
              <a:gd name="csX3" fmla="*/ 0 w 5894969"/>
              <a:gd name="csY3" fmla="*/ 3092952 h 3092952"/>
              <a:gd name="csX4" fmla="*/ 10441 w 5894969"/>
              <a:gd name="csY4" fmla="*/ 0 h 3092952"/>
              <a:gd name="csX0" fmla="*/ 0 w 5884528"/>
              <a:gd name="csY0" fmla="*/ 0 h 3092954"/>
              <a:gd name="csX1" fmla="*/ 5884471 w 5884528"/>
              <a:gd name="csY1" fmla="*/ 1103032 h 3092954"/>
              <a:gd name="csX2" fmla="*/ 5884528 w 5884528"/>
              <a:gd name="csY2" fmla="*/ 2028236 h 3092954"/>
              <a:gd name="csX3" fmla="*/ 10707 w 5884528"/>
              <a:gd name="csY3" fmla="*/ 3092954 h 3092954"/>
              <a:gd name="csX4" fmla="*/ 0 w 5884528"/>
              <a:gd name="csY4" fmla="*/ 0 h 3092954"/>
              <a:gd name="csX0" fmla="*/ 0 w 6095998"/>
              <a:gd name="csY0" fmla="*/ 0 h 2935933"/>
              <a:gd name="csX1" fmla="*/ 6095941 w 6095998"/>
              <a:gd name="csY1" fmla="*/ 946011 h 2935933"/>
              <a:gd name="csX2" fmla="*/ 6095998 w 6095998"/>
              <a:gd name="csY2" fmla="*/ 1871215 h 2935933"/>
              <a:gd name="csX3" fmla="*/ 222177 w 6095998"/>
              <a:gd name="csY3" fmla="*/ 2935933 h 2935933"/>
              <a:gd name="csX4" fmla="*/ 0 w 6095998"/>
              <a:gd name="csY4" fmla="*/ 0 h 2935933"/>
              <a:gd name="csX0" fmla="*/ 0 w 6095998"/>
              <a:gd name="csY0" fmla="*/ 0 h 2799849"/>
              <a:gd name="csX1" fmla="*/ 6095941 w 6095998"/>
              <a:gd name="csY1" fmla="*/ 946011 h 2799849"/>
              <a:gd name="csX2" fmla="*/ 6095998 w 6095998"/>
              <a:gd name="csY2" fmla="*/ 1871215 h 2799849"/>
              <a:gd name="csX3" fmla="*/ 134 w 6095998"/>
              <a:gd name="csY3" fmla="*/ 2799849 h 2799849"/>
              <a:gd name="csX4" fmla="*/ 0 w 6095998"/>
              <a:gd name="csY4" fmla="*/ 0 h 27998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095998" h="2799849">
                <a:moveTo>
                  <a:pt x="0" y="0"/>
                </a:moveTo>
                <a:lnTo>
                  <a:pt x="6095941" y="946011"/>
                </a:lnTo>
                <a:cubicBezTo>
                  <a:pt x="6095940" y="1261321"/>
                  <a:pt x="6095999" y="1555905"/>
                  <a:pt x="6095998" y="1871215"/>
                </a:cubicBezTo>
                <a:lnTo>
                  <a:pt x="134" y="2799849"/>
                </a:lnTo>
                <a:cubicBezTo>
                  <a:pt x="7204" y="1787394"/>
                  <a:pt x="3503" y="1001986"/>
                  <a:pt x="0" y="0"/>
                </a:cubicBezTo>
                <a:close/>
              </a:path>
            </a:pathLst>
          </a:custGeom>
          <a:solidFill>
            <a:srgbClr val="FEFEFE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Téglalap 11">
            <a:extLst>
              <a:ext uri="{FF2B5EF4-FFF2-40B4-BE49-F238E27FC236}">
                <a16:creationId xmlns:a16="http://schemas.microsoft.com/office/drawing/2014/main" id="{A667E0BB-3CD8-E1C6-CFFA-D2B9E655B9F9}"/>
              </a:ext>
            </a:extLst>
          </p:cNvPr>
          <p:cNvSpPr/>
          <p:nvPr/>
        </p:nvSpPr>
        <p:spPr>
          <a:xfrm rot="16200000">
            <a:off x="6954411" y="1709952"/>
            <a:ext cx="6059578" cy="2811160"/>
          </a:xfrm>
          <a:custGeom>
            <a:avLst/>
            <a:gdLst>
              <a:gd name="csX0" fmla="*/ 0 w 5612524"/>
              <a:gd name="csY0" fmla="*/ 0 h 1124607"/>
              <a:gd name="csX1" fmla="*/ 5612524 w 5612524"/>
              <a:gd name="csY1" fmla="*/ 0 h 1124607"/>
              <a:gd name="csX2" fmla="*/ 5612524 w 5612524"/>
              <a:gd name="csY2" fmla="*/ 1124607 h 1124607"/>
              <a:gd name="csX3" fmla="*/ 0 w 5612524"/>
              <a:gd name="csY3" fmla="*/ 1124607 h 1124607"/>
              <a:gd name="csX4" fmla="*/ 0 w 5612524"/>
              <a:gd name="csY4" fmla="*/ 0 h 1124607"/>
              <a:gd name="csX0" fmla="*/ 0 w 5696607"/>
              <a:gd name="csY0" fmla="*/ 0 h 1124607"/>
              <a:gd name="csX1" fmla="*/ 5612524 w 5696607"/>
              <a:gd name="csY1" fmla="*/ 0 h 1124607"/>
              <a:gd name="csX2" fmla="*/ 5696607 w 5696607"/>
              <a:gd name="csY2" fmla="*/ 1019503 h 1124607"/>
              <a:gd name="csX3" fmla="*/ 0 w 5696607"/>
              <a:gd name="csY3" fmla="*/ 1124607 h 1124607"/>
              <a:gd name="csX4" fmla="*/ 0 w 5696607"/>
              <a:gd name="csY4" fmla="*/ 0 h 1124607"/>
              <a:gd name="csX0" fmla="*/ 0 w 5696607"/>
              <a:gd name="csY0" fmla="*/ 0 h 1124607"/>
              <a:gd name="csX1" fmla="*/ 5686097 w 5696607"/>
              <a:gd name="csY1" fmla="*/ 126125 h 1124607"/>
              <a:gd name="csX2" fmla="*/ 5696607 w 5696607"/>
              <a:gd name="csY2" fmla="*/ 1019503 h 1124607"/>
              <a:gd name="csX3" fmla="*/ 0 w 5696607"/>
              <a:gd name="csY3" fmla="*/ 1124607 h 1124607"/>
              <a:gd name="csX4" fmla="*/ 0 w 5696607"/>
              <a:gd name="csY4" fmla="*/ 0 h 1124607"/>
              <a:gd name="csX0" fmla="*/ 0 w 6085490"/>
              <a:gd name="csY0" fmla="*/ 0 h 2081048"/>
              <a:gd name="csX1" fmla="*/ 6074980 w 6085490"/>
              <a:gd name="csY1" fmla="*/ 1082566 h 2081048"/>
              <a:gd name="csX2" fmla="*/ 6085490 w 6085490"/>
              <a:gd name="csY2" fmla="*/ 1975944 h 2081048"/>
              <a:gd name="csX3" fmla="*/ 388883 w 6085490"/>
              <a:gd name="csY3" fmla="*/ 2081048 h 2081048"/>
              <a:gd name="csX4" fmla="*/ 0 w 6085490"/>
              <a:gd name="csY4" fmla="*/ 0 h 2081048"/>
              <a:gd name="csX0" fmla="*/ 0 w 6085490"/>
              <a:gd name="csY0" fmla="*/ 0 h 3005958"/>
              <a:gd name="csX1" fmla="*/ 6074980 w 6085490"/>
              <a:gd name="csY1" fmla="*/ 1082566 h 3005958"/>
              <a:gd name="csX2" fmla="*/ 6085490 w 6085490"/>
              <a:gd name="csY2" fmla="*/ 1975944 h 3005958"/>
              <a:gd name="csX3" fmla="*/ 10510 w 6085490"/>
              <a:gd name="csY3" fmla="*/ 3005958 h 3005958"/>
              <a:gd name="csX4" fmla="*/ 0 w 6085490"/>
              <a:gd name="csY4" fmla="*/ 0 h 3005958"/>
              <a:gd name="csX0" fmla="*/ 116172 w 6201662"/>
              <a:gd name="csY0" fmla="*/ 0 h 3639004"/>
              <a:gd name="csX1" fmla="*/ 6191152 w 6201662"/>
              <a:gd name="csY1" fmla="*/ 1082566 h 3639004"/>
              <a:gd name="csX2" fmla="*/ 6201662 w 6201662"/>
              <a:gd name="csY2" fmla="*/ 1975944 h 3639004"/>
              <a:gd name="csX3" fmla="*/ 73 w 6201662"/>
              <a:gd name="csY3" fmla="*/ 3639004 h 3639004"/>
              <a:gd name="csX4" fmla="*/ 116172 w 6201662"/>
              <a:gd name="csY4" fmla="*/ 0 h 3639004"/>
              <a:gd name="csX0" fmla="*/ 88059 w 6173549"/>
              <a:gd name="csY0" fmla="*/ 0 h 3498328"/>
              <a:gd name="csX1" fmla="*/ 6163039 w 6173549"/>
              <a:gd name="csY1" fmla="*/ 1082566 h 3498328"/>
              <a:gd name="csX2" fmla="*/ 6173549 w 6173549"/>
              <a:gd name="csY2" fmla="*/ 1975944 h 3498328"/>
              <a:gd name="csX3" fmla="*/ 95 w 6173549"/>
              <a:gd name="csY3" fmla="*/ 3498328 h 3498328"/>
              <a:gd name="csX4" fmla="*/ 88059 w 6173549"/>
              <a:gd name="csY4" fmla="*/ 0 h 3498328"/>
              <a:gd name="csX0" fmla="*/ 0 w 6085490"/>
              <a:gd name="csY0" fmla="*/ 0 h 3062229"/>
              <a:gd name="csX1" fmla="*/ 6074980 w 6085490"/>
              <a:gd name="csY1" fmla="*/ 1082566 h 3062229"/>
              <a:gd name="csX2" fmla="*/ 6085490 w 6085490"/>
              <a:gd name="csY2" fmla="*/ 1975944 h 3062229"/>
              <a:gd name="csX3" fmla="*/ 10513 w 6085490"/>
              <a:gd name="csY3" fmla="*/ 3062229 h 3062229"/>
              <a:gd name="csX4" fmla="*/ 0 w 6085490"/>
              <a:gd name="csY4" fmla="*/ 0 h 3062229"/>
              <a:gd name="csX0" fmla="*/ 0 w 6074980"/>
              <a:gd name="csY0" fmla="*/ 0 h 3062229"/>
              <a:gd name="csX1" fmla="*/ 6074980 w 6074980"/>
              <a:gd name="csY1" fmla="*/ 1082566 h 3062229"/>
              <a:gd name="csX2" fmla="*/ 6074976 w 6074980"/>
              <a:gd name="csY2" fmla="*/ 2028496 h 3062229"/>
              <a:gd name="csX3" fmla="*/ 10513 w 6074980"/>
              <a:gd name="csY3" fmla="*/ 3062229 h 3062229"/>
              <a:gd name="csX4" fmla="*/ 0 w 6074980"/>
              <a:gd name="csY4" fmla="*/ 0 h 3062229"/>
              <a:gd name="csX0" fmla="*/ 0 w 6085490"/>
              <a:gd name="csY0" fmla="*/ 0 h 3062229"/>
              <a:gd name="csX1" fmla="*/ 6085490 w 6085490"/>
              <a:gd name="csY1" fmla="*/ 1030014 h 3062229"/>
              <a:gd name="csX2" fmla="*/ 6074976 w 6085490"/>
              <a:gd name="csY2" fmla="*/ 2028496 h 3062229"/>
              <a:gd name="csX3" fmla="*/ 10513 w 6085490"/>
              <a:gd name="csY3" fmla="*/ 3062229 h 3062229"/>
              <a:gd name="csX4" fmla="*/ 0 w 6085490"/>
              <a:gd name="csY4" fmla="*/ 0 h 3062229"/>
              <a:gd name="csX0" fmla="*/ 0 w 6106514"/>
              <a:gd name="csY0" fmla="*/ 0 h 3114780"/>
              <a:gd name="csX1" fmla="*/ 6106514 w 6106514"/>
              <a:gd name="csY1" fmla="*/ 1082565 h 3114780"/>
              <a:gd name="csX2" fmla="*/ 6096000 w 6106514"/>
              <a:gd name="csY2" fmla="*/ 2081047 h 3114780"/>
              <a:gd name="csX3" fmla="*/ 31537 w 6106514"/>
              <a:gd name="csY3" fmla="*/ 3114780 h 3114780"/>
              <a:gd name="csX4" fmla="*/ 0 w 6106514"/>
              <a:gd name="csY4" fmla="*/ 0 h 3114780"/>
              <a:gd name="csX0" fmla="*/ 0 w 6106514"/>
              <a:gd name="csY0" fmla="*/ 0 h 3135800"/>
              <a:gd name="csX1" fmla="*/ 6106514 w 6106514"/>
              <a:gd name="csY1" fmla="*/ 1082565 h 3135800"/>
              <a:gd name="csX2" fmla="*/ 6096000 w 6106514"/>
              <a:gd name="csY2" fmla="*/ 2081047 h 3135800"/>
              <a:gd name="csX3" fmla="*/ 10516 w 6106514"/>
              <a:gd name="csY3" fmla="*/ 3135800 h 3135800"/>
              <a:gd name="csX4" fmla="*/ 0 w 6106514"/>
              <a:gd name="csY4" fmla="*/ 0 h 3135800"/>
              <a:gd name="csX0" fmla="*/ 0 w 6106514"/>
              <a:gd name="csY0" fmla="*/ 0 h 3020186"/>
              <a:gd name="csX1" fmla="*/ 6106514 w 6106514"/>
              <a:gd name="csY1" fmla="*/ 966951 h 3020186"/>
              <a:gd name="csX2" fmla="*/ 6096000 w 6106514"/>
              <a:gd name="csY2" fmla="*/ 1965433 h 3020186"/>
              <a:gd name="csX3" fmla="*/ 10516 w 6106514"/>
              <a:gd name="csY3" fmla="*/ 3020186 h 3020186"/>
              <a:gd name="csX4" fmla="*/ 0 w 6106514"/>
              <a:gd name="csY4" fmla="*/ 0 h 3020186"/>
              <a:gd name="csX0" fmla="*/ 21318 w 6127832"/>
              <a:gd name="csY0" fmla="*/ 0 h 2894062"/>
              <a:gd name="csX1" fmla="*/ 6127832 w 6127832"/>
              <a:gd name="csY1" fmla="*/ 966951 h 2894062"/>
              <a:gd name="csX2" fmla="*/ 6117318 w 6127832"/>
              <a:gd name="csY2" fmla="*/ 1965433 h 2894062"/>
              <a:gd name="csX3" fmla="*/ 303 w 6127832"/>
              <a:gd name="csY3" fmla="*/ 2894062 h 2894062"/>
              <a:gd name="csX4" fmla="*/ 21318 w 6127832"/>
              <a:gd name="csY4" fmla="*/ 0 h 2894062"/>
              <a:gd name="csX0" fmla="*/ 894 w 6128555"/>
              <a:gd name="csY0" fmla="*/ 0 h 2904527"/>
              <a:gd name="csX1" fmla="*/ 6128555 w 6128555"/>
              <a:gd name="csY1" fmla="*/ 977416 h 2904527"/>
              <a:gd name="csX2" fmla="*/ 6118041 w 6128555"/>
              <a:gd name="csY2" fmla="*/ 1975898 h 2904527"/>
              <a:gd name="csX3" fmla="*/ 1026 w 6128555"/>
              <a:gd name="csY3" fmla="*/ 2904527 h 2904527"/>
              <a:gd name="csX4" fmla="*/ 894 w 6128555"/>
              <a:gd name="csY4" fmla="*/ 0 h 2904527"/>
              <a:gd name="csX0" fmla="*/ 894 w 6181480"/>
              <a:gd name="csY0" fmla="*/ 0 h 2904527"/>
              <a:gd name="csX1" fmla="*/ 6128555 w 6181480"/>
              <a:gd name="csY1" fmla="*/ 977416 h 2904527"/>
              <a:gd name="csX2" fmla="*/ 6181480 w 6181480"/>
              <a:gd name="csY2" fmla="*/ 1913088 h 2904527"/>
              <a:gd name="csX3" fmla="*/ 1026 w 6181480"/>
              <a:gd name="csY3" fmla="*/ 2904527 h 2904527"/>
              <a:gd name="csX4" fmla="*/ 894 w 6181480"/>
              <a:gd name="csY4" fmla="*/ 0 h 2904527"/>
              <a:gd name="csX0" fmla="*/ 894 w 6181480"/>
              <a:gd name="csY0" fmla="*/ 0 h 2904527"/>
              <a:gd name="csX1" fmla="*/ 6181423 w 6181480"/>
              <a:gd name="csY1" fmla="*/ 987884 h 2904527"/>
              <a:gd name="csX2" fmla="*/ 6181480 w 6181480"/>
              <a:gd name="csY2" fmla="*/ 1913088 h 2904527"/>
              <a:gd name="csX3" fmla="*/ 1026 w 6181480"/>
              <a:gd name="csY3" fmla="*/ 2904527 h 2904527"/>
              <a:gd name="csX4" fmla="*/ 894 w 6181480"/>
              <a:gd name="csY4" fmla="*/ 0 h 2904527"/>
              <a:gd name="csX0" fmla="*/ 295957 w 6180485"/>
              <a:gd name="csY0" fmla="*/ 0 h 3019675"/>
              <a:gd name="csX1" fmla="*/ 6180428 w 6180485"/>
              <a:gd name="csY1" fmla="*/ 1103032 h 3019675"/>
              <a:gd name="csX2" fmla="*/ 6180485 w 6180485"/>
              <a:gd name="csY2" fmla="*/ 2028236 h 3019675"/>
              <a:gd name="csX3" fmla="*/ 31 w 6180485"/>
              <a:gd name="csY3" fmla="*/ 3019675 h 3019675"/>
              <a:gd name="csX4" fmla="*/ 295957 w 6180485"/>
              <a:gd name="csY4" fmla="*/ 0 h 3019675"/>
              <a:gd name="csX0" fmla="*/ 10909 w 5895437"/>
              <a:gd name="csY0" fmla="*/ 0 h 3092952"/>
              <a:gd name="csX1" fmla="*/ 5895380 w 5895437"/>
              <a:gd name="csY1" fmla="*/ 1103032 h 3092952"/>
              <a:gd name="csX2" fmla="*/ 5895437 w 5895437"/>
              <a:gd name="csY2" fmla="*/ 2028236 h 3092952"/>
              <a:gd name="csX3" fmla="*/ 468 w 5895437"/>
              <a:gd name="csY3" fmla="*/ 3092952 h 3092952"/>
              <a:gd name="csX4" fmla="*/ 10909 w 5895437"/>
              <a:gd name="csY4" fmla="*/ 0 h 3092952"/>
              <a:gd name="csX0" fmla="*/ 10441 w 5894969"/>
              <a:gd name="csY0" fmla="*/ 0 h 3092952"/>
              <a:gd name="csX1" fmla="*/ 5894912 w 5894969"/>
              <a:gd name="csY1" fmla="*/ 1103032 h 3092952"/>
              <a:gd name="csX2" fmla="*/ 5894969 w 5894969"/>
              <a:gd name="csY2" fmla="*/ 2028236 h 3092952"/>
              <a:gd name="csX3" fmla="*/ 0 w 5894969"/>
              <a:gd name="csY3" fmla="*/ 3092952 h 3092952"/>
              <a:gd name="csX4" fmla="*/ 10441 w 5894969"/>
              <a:gd name="csY4" fmla="*/ 0 h 3092952"/>
              <a:gd name="csX0" fmla="*/ 0 w 5884528"/>
              <a:gd name="csY0" fmla="*/ 0 h 3092954"/>
              <a:gd name="csX1" fmla="*/ 5884471 w 5884528"/>
              <a:gd name="csY1" fmla="*/ 1103032 h 3092954"/>
              <a:gd name="csX2" fmla="*/ 5884528 w 5884528"/>
              <a:gd name="csY2" fmla="*/ 2028236 h 3092954"/>
              <a:gd name="csX3" fmla="*/ 10707 w 5884528"/>
              <a:gd name="csY3" fmla="*/ 3092954 h 3092954"/>
              <a:gd name="csX4" fmla="*/ 0 w 5884528"/>
              <a:gd name="csY4" fmla="*/ 0 h 3092954"/>
              <a:gd name="csX0" fmla="*/ 0 w 6095998"/>
              <a:gd name="csY0" fmla="*/ 0 h 2935933"/>
              <a:gd name="csX1" fmla="*/ 6095941 w 6095998"/>
              <a:gd name="csY1" fmla="*/ 946011 h 2935933"/>
              <a:gd name="csX2" fmla="*/ 6095998 w 6095998"/>
              <a:gd name="csY2" fmla="*/ 1871215 h 2935933"/>
              <a:gd name="csX3" fmla="*/ 222177 w 6095998"/>
              <a:gd name="csY3" fmla="*/ 2935933 h 2935933"/>
              <a:gd name="csX4" fmla="*/ 0 w 6095998"/>
              <a:gd name="csY4" fmla="*/ 0 h 2935933"/>
              <a:gd name="csX0" fmla="*/ 0 w 6095998"/>
              <a:gd name="csY0" fmla="*/ 0 h 2799849"/>
              <a:gd name="csX1" fmla="*/ 6095941 w 6095998"/>
              <a:gd name="csY1" fmla="*/ 946011 h 2799849"/>
              <a:gd name="csX2" fmla="*/ 6095998 w 6095998"/>
              <a:gd name="csY2" fmla="*/ 1871215 h 2799849"/>
              <a:gd name="csX3" fmla="*/ 134 w 6095998"/>
              <a:gd name="csY3" fmla="*/ 2799849 h 2799849"/>
              <a:gd name="csX4" fmla="*/ 0 w 6095998"/>
              <a:gd name="csY4" fmla="*/ 0 h 27998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095998" h="2799849">
                <a:moveTo>
                  <a:pt x="0" y="0"/>
                </a:moveTo>
                <a:lnTo>
                  <a:pt x="6095941" y="946011"/>
                </a:lnTo>
                <a:cubicBezTo>
                  <a:pt x="6095940" y="1261321"/>
                  <a:pt x="6095999" y="1555905"/>
                  <a:pt x="6095998" y="1871215"/>
                </a:cubicBezTo>
                <a:lnTo>
                  <a:pt x="134" y="2799849"/>
                </a:lnTo>
                <a:cubicBezTo>
                  <a:pt x="7204" y="1787394"/>
                  <a:pt x="3503" y="1001986"/>
                  <a:pt x="0" y="0"/>
                </a:cubicBezTo>
                <a:close/>
              </a:path>
            </a:pathLst>
          </a:custGeom>
          <a:solidFill>
            <a:srgbClr val="FEFEFE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49B7C5AD-A4BC-F495-C35C-77C8C41BD75A}"/>
              </a:ext>
            </a:extLst>
          </p:cNvPr>
          <p:cNvSpPr/>
          <p:nvPr/>
        </p:nvSpPr>
        <p:spPr>
          <a:xfrm>
            <a:off x="9463938" y="-58703"/>
            <a:ext cx="1040524" cy="28889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4829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1C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DBC0207D-A7E3-B423-14F7-69F1439FD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1A8C5D9-2040-D7F9-C552-5D34D3F27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7200" y="1825625"/>
            <a:ext cx="7086600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hu-HU" sz="2400" dirty="0">
                <a:latin typeface="Georgia" panose="02040502050405020303" pitchFamily="18" charset="0"/>
              </a:rPr>
              <a:t>Törőcsik Mari férje Kósa Ferenc filmrendező volt, de később elváltak, és külön folytatták az életüket. </a:t>
            </a:r>
          </a:p>
          <a:p>
            <a:pPr>
              <a:lnSpc>
                <a:spcPct val="150000"/>
              </a:lnSpc>
            </a:pPr>
            <a:r>
              <a:rPr lang="hu-HU" sz="2400" dirty="0">
                <a:latin typeface="Georgia" panose="02040502050405020303" pitchFamily="18" charset="0"/>
              </a:rPr>
              <a:t>Fiuk: Kósa András.</a:t>
            </a:r>
          </a:p>
          <a:p>
            <a:pPr>
              <a:lnSpc>
                <a:spcPct val="150000"/>
              </a:lnSpc>
            </a:pPr>
            <a:r>
              <a:rPr lang="hu-HU" sz="2400" dirty="0">
                <a:latin typeface="Georgia" panose="02040502050405020303" pitchFamily="18" charset="0"/>
              </a:rPr>
              <a:t>Hosszas betegsége után, 2021. április 16-án hunyt el 85 éves korában.</a:t>
            </a:r>
          </a:p>
          <a:p>
            <a:pPr>
              <a:lnSpc>
                <a:spcPct val="150000"/>
              </a:lnSpc>
            </a:pPr>
            <a:r>
              <a:rPr lang="hu-HU" sz="2400" dirty="0">
                <a:latin typeface="Georgia" panose="02040502050405020303" pitchFamily="18" charset="0"/>
              </a:rPr>
              <a:t>Az ország egyik legmeghatározóbb, legelismertebb művésze volt.</a:t>
            </a:r>
          </a:p>
          <a:p>
            <a:endParaRPr lang="hu-HU" dirty="0"/>
          </a:p>
        </p:txBody>
      </p:sp>
      <p:pic>
        <p:nvPicPr>
          <p:cNvPr id="7170" name="Picture 2" descr="Mari Töröcsik - IMDb">
            <a:extLst>
              <a:ext uri="{FF2B5EF4-FFF2-40B4-BE49-F238E27FC236}">
                <a16:creationId xmlns:a16="http://schemas.microsoft.com/office/drawing/2014/main" id="{8293B596-2B94-9A7F-BDB2-349323E764B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2892425" cy="380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églalap 11">
            <a:extLst>
              <a:ext uri="{FF2B5EF4-FFF2-40B4-BE49-F238E27FC236}">
                <a16:creationId xmlns:a16="http://schemas.microsoft.com/office/drawing/2014/main" id="{50EAE952-51EF-CC12-8979-3FD3D56A342D}"/>
              </a:ext>
            </a:extLst>
          </p:cNvPr>
          <p:cNvSpPr/>
          <p:nvPr/>
        </p:nvSpPr>
        <p:spPr>
          <a:xfrm rot="16200000">
            <a:off x="-502201" y="1447220"/>
            <a:ext cx="5555024" cy="2832181"/>
          </a:xfrm>
          <a:custGeom>
            <a:avLst/>
            <a:gdLst>
              <a:gd name="csX0" fmla="*/ 0 w 5612524"/>
              <a:gd name="csY0" fmla="*/ 0 h 1124607"/>
              <a:gd name="csX1" fmla="*/ 5612524 w 5612524"/>
              <a:gd name="csY1" fmla="*/ 0 h 1124607"/>
              <a:gd name="csX2" fmla="*/ 5612524 w 5612524"/>
              <a:gd name="csY2" fmla="*/ 1124607 h 1124607"/>
              <a:gd name="csX3" fmla="*/ 0 w 5612524"/>
              <a:gd name="csY3" fmla="*/ 1124607 h 1124607"/>
              <a:gd name="csX4" fmla="*/ 0 w 5612524"/>
              <a:gd name="csY4" fmla="*/ 0 h 1124607"/>
              <a:gd name="csX0" fmla="*/ 0 w 5696607"/>
              <a:gd name="csY0" fmla="*/ 0 h 1124607"/>
              <a:gd name="csX1" fmla="*/ 5612524 w 5696607"/>
              <a:gd name="csY1" fmla="*/ 0 h 1124607"/>
              <a:gd name="csX2" fmla="*/ 5696607 w 5696607"/>
              <a:gd name="csY2" fmla="*/ 1019503 h 1124607"/>
              <a:gd name="csX3" fmla="*/ 0 w 5696607"/>
              <a:gd name="csY3" fmla="*/ 1124607 h 1124607"/>
              <a:gd name="csX4" fmla="*/ 0 w 5696607"/>
              <a:gd name="csY4" fmla="*/ 0 h 1124607"/>
              <a:gd name="csX0" fmla="*/ 0 w 5696607"/>
              <a:gd name="csY0" fmla="*/ 0 h 1124607"/>
              <a:gd name="csX1" fmla="*/ 5686097 w 5696607"/>
              <a:gd name="csY1" fmla="*/ 126125 h 1124607"/>
              <a:gd name="csX2" fmla="*/ 5696607 w 5696607"/>
              <a:gd name="csY2" fmla="*/ 1019503 h 1124607"/>
              <a:gd name="csX3" fmla="*/ 0 w 5696607"/>
              <a:gd name="csY3" fmla="*/ 1124607 h 1124607"/>
              <a:gd name="csX4" fmla="*/ 0 w 5696607"/>
              <a:gd name="csY4" fmla="*/ 0 h 1124607"/>
              <a:gd name="csX0" fmla="*/ 0 w 6085490"/>
              <a:gd name="csY0" fmla="*/ 0 h 2081048"/>
              <a:gd name="csX1" fmla="*/ 6074980 w 6085490"/>
              <a:gd name="csY1" fmla="*/ 1082566 h 2081048"/>
              <a:gd name="csX2" fmla="*/ 6085490 w 6085490"/>
              <a:gd name="csY2" fmla="*/ 1975944 h 2081048"/>
              <a:gd name="csX3" fmla="*/ 388883 w 6085490"/>
              <a:gd name="csY3" fmla="*/ 2081048 h 2081048"/>
              <a:gd name="csX4" fmla="*/ 0 w 6085490"/>
              <a:gd name="csY4" fmla="*/ 0 h 2081048"/>
              <a:gd name="csX0" fmla="*/ 0 w 6085490"/>
              <a:gd name="csY0" fmla="*/ 0 h 3005958"/>
              <a:gd name="csX1" fmla="*/ 6074980 w 6085490"/>
              <a:gd name="csY1" fmla="*/ 1082566 h 3005958"/>
              <a:gd name="csX2" fmla="*/ 6085490 w 6085490"/>
              <a:gd name="csY2" fmla="*/ 1975944 h 3005958"/>
              <a:gd name="csX3" fmla="*/ 10510 w 6085490"/>
              <a:gd name="csY3" fmla="*/ 3005958 h 3005958"/>
              <a:gd name="csX4" fmla="*/ 0 w 6085490"/>
              <a:gd name="csY4" fmla="*/ 0 h 3005958"/>
              <a:gd name="csX0" fmla="*/ 116172 w 6201662"/>
              <a:gd name="csY0" fmla="*/ 0 h 3639004"/>
              <a:gd name="csX1" fmla="*/ 6191152 w 6201662"/>
              <a:gd name="csY1" fmla="*/ 1082566 h 3639004"/>
              <a:gd name="csX2" fmla="*/ 6201662 w 6201662"/>
              <a:gd name="csY2" fmla="*/ 1975944 h 3639004"/>
              <a:gd name="csX3" fmla="*/ 73 w 6201662"/>
              <a:gd name="csY3" fmla="*/ 3639004 h 3639004"/>
              <a:gd name="csX4" fmla="*/ 116172 w 6201662"/>
              <a:gd name="csY4" fmla="*/ 0 h 3639004"/>
              <a:gd name="csX0" fmla="*/ 88059 w 6173549"/>
              <a:gd name="csY0" fmla="*/ 0 h 3498328"/>
              <a:gd name="csX1" fmla="*/ 6163039 w 6173549"/>
              <a:gd name="csY1" fmla="*/ 1082566 h 3498328"/>
              <a:gd name="csX2" fmla="*/ 6173549 w 6173549"/>
              <a:gd name="csY2" fmla="*/ 1975944 h 3498328"/>
              <a:gd name="csX3" fmla="*/ 95 w 6173549"/>
              <a:gd name="csY3" fmla="*/ 3498328 h 3498328"/>
              <a:gd name="csX4" fmla="*/ 88059 w 6173549"/>
              <a:gd name="csY4" fmla="*/ 0 h 3498328"/>
              <a:gd name="csX0" fmla="*/ 0 w 6085490"/>
              <a:gd name="csY0" fmla="*/ 0 h 3062229"/>
              <a:gd name="csX1" fmla="*/ 6074980 w 6085490"/>
              <a:gd name="csY1" fmla="*/ 1082566 h 3062229"/>
              <a:gd name="csX2" fmla="*/ 6085490 w 6085490"/>
              <a:gd name="csY2" fmla="*/ 1975944 h 3062229"/>
              <a:gd name="csX3" fmla="*/ 10513 w 6085490"/>
              <a:gd name="csY3" fmla="*/ 3062229 h 3062229"/>
              <a:gd name="csX4" fmla="*/ 0 w 6085490"/>
              <a:gd name="csY4" fmla="*/ 0 h 3062229"/>
              <a:gd name="csX0" fmla="*/ 0 w 6074980"/>
              <a:gd name="csY0" fmla="*/ 0 h 3062229"/>
              <a:gd name="csX1" fmla="*/ 6074980 w 6074980"/>
              <a:gd name="csY1" fmla="*/ 1082566 h 3062229"/>
              <a:gd name="csX2" fmla="*/ 6074976 w 6074980"/>
              <a:gd name="csY2" fmla="*/ 2028496 h 3062229"/>
              <a:gd name="csX3" fmla="*/ 10513 w 6074980"/>
              <a:gd name="csY3" fmla="*/ 3062229 h 3062229"/>
              <a:gd name="csX4" fmla="*/ 0 w 6074980"/>
              <a:gd name="csY4" fmla="*/ 0 h 3062229"/>
              <a:gd name="csX0" fmla="*/ 0 w 6085490"/>
              <a:gd name="csY0" fmla="*/ 0 h 3062229"/>
              <a:gd name="csX1" fmla="*/ 6085490 w 6085490"/>
              <a:gd name="csY1" fmla="*/ 1030014 h 3062229"/>
              <a:gd name="csX2" fmla="*/ 6074976 w 6085490"/>
              <a:gd name="csY2" fmla="*/ 2028496 h 3062229"/>
              <a:gd name="csX3" fmla="*/ 10513 w 6085490"/>
              <a:gd name="csY3" fmla="*/ 3062229 h 3062229"/>
              <a:gd name="csX4" fmla="*/ 0 w 6085490"/>
              <a:gd name="csY4" fmla="*/ 0 h 3062229"/>
              <a:gd name="csX0" fmla="*/ 0 w 6106514"/>
              <a:gd name="csY0" fmla="*/ 0 h 3114780"/>
              <a:gd name="csX1" fmla="*/ 6106514 w 6106514"/>
              <a:gd name="csY1" fmla="*/ 1082565 h 3114780"/>
              <a:gd name="csX2" fmla="*/ 6096000 w 6106514"/>
              <a:gd name="csY2" fmla="*/ 2081047 h 3114780"/>
              <a:gd name="csX3" fmla="*/ 31537 w 6106514"/>
              <a:gd name="csY3" fmla="*/ 3114780 h 3114780"/>
              <a:gd name="csX4" fmla="*/ 0 w 6106514"/>
              <a:gd name="csY4" fmla="*/ 0 h 3114780"/>
              <a:gd name="csX0" fmla="*/ 0 w 6106514"/>
              <a:gd name="csY0" fmla="*/ 0 h 3135800"/>
              <a:gd name="csX1" fmla="*/ 6106514 w 6106514"/>
              <a:gd name="csY1" fmla="*/ 1082565 h 3135800"/>
              <a:gd name="csX2" fmla="*/ 6096000 w 6106514"/>
              <a:gd name="csY2" fmla="*/ 2081047 h 3135800"/>
              <a:gd name="csX3" fmla="*/ 10516 w 6106514"/>
              <a:gd name="csY3" fmla="*/ 3135800 h 3135800"/>
              <a:gd name="csX4" fmla="*/ 0 w 6106514"/>
              <a:gd name="csY4" fmla="*/ 0 h 3135800"/>
              <a:gd name="csX0" fmla="*/ 0 w 6106514"/>
              <a:gd name="csY0" fmla="*/ 0 h 3020186"/>
              <a:gd name="csX1" fmla="*/ 6106514 w 6106514"/>
              <a:gd name="csY1" fmla="*/ 966951 h 3020186"/>
              <a:gd name="csX2" fmla="*/ 6096000 w 6106514"/>
              <a:gd name="csY2" fmla="*/ 1965433 h 3020186"/>
              <a:gd name="csX3" fmla="*/ 10516 w 6106514"/>
              <a:gd name="csY3" fmla="*/ 3020186 h 3020186"/>
              <a:gd name="csX4" fmla="*/ 0 w 6106514"/>
              <a:gd name="csY4" fmla="*/ 0 h 3020186"/>
              <a:gd name="csX0" fmla="*/ 21318 w 6127832"/>
              <a:gd name="csY0" fmla="*/ 0 h 2894062"/>
              <a:gd name="csX1" fmla="*/ 6127832 w 6127832"/>
              <a:gd name="csY1" fmla="*/ 966951 h 2894062"/>
              <a:gd name="csX2" fmla="*/ 6117318 w 6127832"/>
              <a:gd name="csY2" fmla="*/ 1965433 h 2894062"/>
              <a:gd name="csX3" fmla="*/ 303 w 6127832"/>
              <a:gd name="csY3" fmla="*/ 2894062 h 2894062"/>
              <a:gd name="csX4" fmla="*/ 21318 w 6127832"/>
              <a:gd name="csY4" fmla="*/ 0 h 2894062"/>
              <a:gd name="csX0" fmla="*/ 894 w 6128555"/>
              <a:gd name="csY0" fmla="*/ 0 h 2904527"/>
              <a:gd name="csX1" fmla="*/ 6128555 w 6128555"/>
              <a:gd name="csY1" fmla="*/ 977416 h 2904527"/>
              <a:gd name="csX2" fmla="*/ 6118041 w 6128555"/>
              <a:gd name="csY2" fmla="*/ 1975898 h 2904527"/>
              <a:gd name="csX3" fmla="*/ 1026 w 6128555"/>
              <a:gd name="csY3" fmla="*/ 2904527 h 2904527"/>
              <a:gd name="csX4" fmla="*/ 894 w 6128555"/>
              <a:gd name="csY4" fmla="*/ 0 h 2904527"/>
              <a:gd name="csX0" fmla="*/ 894 w 6181480"/>
              <a:gd name="csY0" fmla="*/ 0 h 2904527"/>
              <a:gd name="csX1" fmla="*/ 6128555 w 6181480"/>
              <a:gd name="csY1" fmla="*/ 977416 h 2904527"/>
              <a:gd name="csX2" fmla="*/ 6181480 w 6181480"/>
              <a:gd name="csY2" fmla="*/ 1913088 h 2904527"/>
              <a:gd name="csX3" fmla="*/ 1026 w 6181480"/>
              <a:gd name="csY3" fmla="*/ 2904527 h 2904527"/>
              <a:gd name="csX4" fmla="*/ 894 w 6181480"/>
              <a:gd name="csY4" fmla="*/ 0 h 2904527"/>
              <a:gd name="csX0" fmla="*/ 894 w 6181480"/>
              <a:gd name="csY0" fmla="*/ 0 h 2904527"/>
              <a:gd name="csX1" fmla="*/ 6181423 w 6181480"/>
              <a:gd name="csY1" fmla="*/ 987884 h 2904527"/>
              <a:gd name="csX2" fmla="*/ 6181480 w 6181480"/>
              <a:gd name="csY2" fmla="*/ 1913088 h 2904527"/>
              <a:gd name="csX3" fmla="*/ 1026 w 6181480"/>
              <a:gd name="csY3" fmla="*/ 2904527 h 2904527"/>
              <a:gd name="csX4" fmla="*/ 894 w 6181480"/>
              <a:gd name="csY4" fmla="*/ 0 h 2904527"/>
              <a:gd name="csX0" fmla="*/ 295957 w 6180485"/>
              <a:gd name="csY0" fmla="*/ 0 h 3019675"/>
              <a:gd name="csX1" fmla="*/ 6180428 w 6180485"/>
              <a:gd name="csY1" fmla="*/ 1103032 h 3019675"/>
              <a:gd name="csX2" fmla="*/ 6180485 w 6180485"/>
              <a:gd name="csY2" fmla="*/ 2028236 h 3019675"/>
              <a:gd name="csX3" fmla="*/ 31 w 6180485"/>
              <a:gd name="csY3" fmla="*/ 3019675 h 3019675"/>
              <a:gd name="csX4" fmla="*/ 295957 w 6180485"/>
              <a:gd name="csY4" fmla="*/ 0 h 3019675"/>
              <a:gd name="csX0" fmla="*/ 10909 w 5895437"/>
              <a:gd name="csY0" fmla="*/ 0 h 3092952"/>
              <a:gd name="csX1" fmla="*/ 5895380 w 5895437"/>
              <a:gd name="csY1" fmla="*/ 1103032 h 3092952"/>
              <a:gd name="csX2" fmla="*/ 5895437 w 5895437"/>
              <a:gd name="csY2" fmla="*/ 2028236 h 3092952"/>
              <a:gd name="csX3" fmla="*/ 468 w 5895437"/>
              <a:gd name="csY3" fmla="*/ 3092952 h 3092952"/>
              <a:gd name="csX4" fmla="*/ 10909 w 5895437"/>
              <a:gd name="csY4" fmla="*/ 0 h 3092952"/>
              <a:gd name="csX0" fmla="*/ 10441 w 5894969"/>
              <a:gd name="csY0" fmla="*/ 0 h 3092952"/>
              <a:gd name="csX1" fmla="*/ 5894912 w 5894969"/>
              <a:gd name="csY1" fmla="*/ 1103032 h 3092952"/>
              <a:gd name="csX2" fmla="*/ 5894969 w 5894969"/>
              <a:gd name="csY2" fmla="*/ 2028236 h 3092952"/>
              <a:gd name="csX3" fmla="*/ 0 w 5894969"/>
              <a:gd name="csY3" fmla="*/ 3092952 h 3092952"/>
              <a:gd name="csX4" fmla="*/ 10441 w 5894969"/>
              <a:gd name="csY4" fmla="*/ 0 h 3092952"/>
              <a:gd name="csX0" fmla="*/ 0 w 5884528"/>
              <a:gd name="csY0" fmla="*/ 0 h 3092954"/>
              <a:gd name="csX1" fmla="*/ 5884471 w 5884528"/>
              <a:gd name="csY1" fmla="*/ 1103032 h 3092954"/>
              <a:gd name="csX2" fmla="*/ 5884528 w 5884528"/>
              <a:gd name="csY2" fmla="*/ 2028236 h 3092954"/>
              <a:gd name="csX3" fmla="*/ 10707 w 5884528"/>
              <a:gd name="csY3" fmla="*/ 3092954 h 3092954"/>
              <a:gd name="csX4" fmla="*/ 0 w 5884528"/>
              <a:gd name="csY4" fmla="*/ 0 h 3092954"/>
              <a:gd name="csX0" fmla="*/ 0 w 6095998"/>
              <a:gd name="csY0" fmla="*/ 0 h 2935933"/>
              <a:gd name="csX1" fmla="*/ 6095941 w 6095998"/>
              <a:gd name="csY1" fmla="*/ 946011 h 2935933"/>
              <a:gd name="csX2" fmla="*/ 6095998 w 6095998"/>
              <a:gd name="csY2" fmla="*/ 1871215 h 2935933"/>
              <a:gd name="csX3" fmla="*/ 222177 w 6095998"/>
              <a:gd name="csY3" fmla="*/ 2935933 h 2935933"/>
              <a:gd name="csX4" fmla="*/ 0 w 6095998"/>
              <a:gd name="csY4" fmla="*/ 0 h 2935933"/>
              <a:gd name="csX0" fmla="*/ 0 w 6095998"/>
              <a:gd name="csY0" fmla="*/ 0 h 2799849"/>
              <a:gd name="csX1" fmla="*/ 6095941 w 6095998"/>
              <a:gd name="csY1" fmla="*/ 946011 h 2799849"/>
              <a:gd name="csX2" fmla="*/ 6095998 w 6095998"/>
              <a:gd name="csY2" fmla="*/ 1871215 h 2799849"/>
              <a:gd name="csX3" fmla="*/ 134 w 6095998"/>
              <a:gd name="csY3" fmla="*/ 2799849 h 2799849"/>
              <a:gd name="csX4" fmla="*/ 0 w 6095998"/>
              <a:gd name="csY4" fmla="*/ 0 h 2799849"/>
              <a:gd name="csX0" fmla="*/ 0 w 6095998"/>
              <a:gd name="csY0" fmla="*/ 0 h 2841722"/>
              <a:gd name="csX1" fmla="*/ 6095941 w 6095998"/>
              <a:gd name="csY1" fmla="*/ 946011 h 2841722"/>
              <a:gd name="csX2" fmla="*/ 6095998 w 6095998"/>
              <a:gd name="csY2" fmla="*/ 1871215 h 2841722"/>
              <a:gd name="csX3" fmla="*/ 518236 w 6095998"/>
              <a:gd name="csY3" fmla="*/ 2841722 h 2841722"/>
              <a:gd name="csX4" fmla="*/ 0 w 6095998"/>
              <a:gd name="csY4" fmla="*/ 0 h 2841722"/>
              <a:gd name="csX0" fmla="*/ 0 w 5588469"/>
              <a:gd name="csY0" fmla="*/ 0 h 2820786"/>
              <a:gd name="csX1" fmla="*/ 5588412 w 5588469"/>
              <a:gd name="csY1" fmla="*/ 925075 h 2820786"/>
              <a:gd name="csX2" fmla="*/ 5588469 w 5588469"/>
              <a:gd name="csY2" fmla="*/ 1850279 h 2820786"/>
              <a:gd name="csX3" fmla="*/ 10707 w 5588469"/>
              <a:gd name="csY3" fmla="*/ 2820786 h 2820786"/>
              <a:gd name="csX4" fmla="*/ 0 w 5588469"/>
              <a:gd name="csY4" fmla="*/ 0 h 2820786"/>
              <a:gd name="csX0" fmla="*/ 0 w 5588412"/>
              <a:gd name="csY0" fmla="*/ 0 h 2820786"/>
              <a:gd name="csX1" fmla="*/ 5588412 w 5588412"/>
              <a:gd name="csY1" fmla="*/ 925075 h 2820786"/>
              <a:gd name="csX2" fmla="*/ 5577895 w 5588412"/>
              <a:gd name="csY2" fmla="*/ 1871215 h 2820786"/>
              <a:gd name="csX3" fmla="*/ 10707 w 5588412"/>
              <a:gd name="csY3" fmla="*/ 2820786 h 2820786"/>
              <a:gd name="csX4" fmla="*/ 0 w 5588412"/>
              <a:gd name="csY4" fmla="*/ 0 h 282078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5588412" h="2820786">
                <a:moveTo>
                  <a:pt x="0" y="0"/>
                </a:moveTo>
                <a:lnTo>
                  <a:pt x="5588412" y="925075"/>
                </a:lnTo>
                <a:cubicBezTo>
                  <a:pt x="5588411" y="1240385"/>
                  <a:pt x="5577896" y="1555905"/>
                  <a:pt x="5577895" y="1871215"/>
                </a:cubicBezTo>
                <a:lnTo>
                  <a:pt x="10707" y="2820786"/>
                </a:lnTo>
                <a:cubicBezTo>
                  <a:pt x="17777" y="1808331"/>
                  <a:pt x="3503" y="1001986"/>
                  <a:pt x="0" y="0"/>
                </a:cubicBezTo>
                <a:close/>
              </a:path>
            </a:pathLst>
          </a:custGeom>
          <a:solidFill>
            <a:srgbClr val="FEFEFE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1" name="Téglalap 11">
            <a:extLst>
              <a:ext uri="{FF2B5EF4-FFF2-40B4-BE49-F238E27FC236}">
                <a16:creationId xmlns:a16="http://schemas.microsoft.com/office/drawing/2014/main" id="{9FD4EE9C-21C7-B487-A06E-EC03949316CD}"/>
              </a:ext>
            </a:extLst>
          </p:cNvPr>
          <p:cNvSpPr/>
          <p:nvPr/>
        </p:nvSpPr>
        <p:spPr>
          <a:xfrm rot="16200000">
            <a:off x="-441958" y="1447221"/>
            <a:ext cx="5555024" cy="2832181"/>
          </a:xfrm>
          <a:custGeom>
            <a:avLst/>
            <a:gdLst>
              <a:gd name="csX0" fmla="*/ 0 w 5612524"/>
              <a:gd name="csY0" fmla="*/ 0 h 1124607"/>
              <a:gd name="csX1" fmla="*/ 5612524 w 5612524"/>
              <a:gd name="csY1" fmla="*/ 0 h 1124607"/>
              <a:gd name="csX2" fmla="*/ 5612524 w 5612524"/>
              <a:gd name="csY2" fmla="*/ 1124607 h 1124607"/>
              <a:gd name="csX3" fmla="*/ 0 w 5612524"/>
              <a:gd name="csY3" fmla="*/ 1124607 h 1124607"/>
              <a:gd name="csX4" fmla="*/ 0 w 5612524"/>
              <a:gd name="csY4" fmla="*/ 0 h 1124607"/>
              <a:gd name="csX0" fmla="*/ 0 w 5696607"/>
              <a:gd name="csY0" fmla="*/ 0 h 1124607"/>
              <a:gd name="csX1" fmla="*/ 5612524 w 5696607"/>
              <a:gd name="csY1" fmla="*/ 0 h 1124607"/>
              <a:gd name="csX2" fmla="*/ 5696607 w 5696607"/>
              <a:gd name="csY2" fmla="*/ 1019503 h 1124607"/>
              <a:gd name="csX3" fmla="*/ 0 w 5696607"/>
              <a:gd name="csY3" fmla="*/ 1124607 h 1124607"/>
              <a:gd name="csX4" fmla="*/ 0 w 5696607"/>
              <a:gd name="csY4" fmla="*/ 0 h 1124607"/>
              <a:gd name="csX0" fmla="*/ 0 w 5696607"/>
              <a:gd name="csY0" fmla="*/ 0 h 1124607"/>
              <a:gd name="csX1" fmla="*/ 5686097 w 5696607"/>
              <a:gd name="csY1" fmla="*/ 126125 h 1124607"/>
              <a:gd name="csX2" fmla="*/ 5696607 w 5696607"/>
              <a:gd name="csY2" fmla="*/ 1019503 h 1124607"/>
              <a:gd name="csX3" fmla="*/ 0 w 5696607"/>
              <a:gd name="csY3" fmla="*/ 1124607 h 1124607"/>
              <a:gd name="csX4" fmla="*/ 0 w 5696607"/>
              <a:gd name="csY4" fmla="*/ 0 h 1124607"/>
              <a:gd name="csX0" fmla="*/ 0 w 6085490"/>
              <a:gd name="csY0" fmla="*/ 0 h 2081048"/>
              <a:gd name="csX1" fmla="*/ 6074980 w 6085490"/>
              <a:gd name="csY1" fmla="*/ 1082566 h 2081048"/>
              <a:gd name="csX2" fmla="*/ 6085490 w 6085490"/>
              <a:gd name="csY2" fmla="*/ 1975944 h 2081048"/>
              <a:gd name="csX3" fmla="*/ 388883 w 6085490"/>
              <a:gd name="csY3" fmla="*/ 2081048 h 2081048"/>
              <a:gd name="csX4" fmla="*/ 0 w 6085490"/>
              <a:gd name="csY4" fmla="*/ 0 h 2081048"/>
              <a:gd name="csX0" fmla="*/ 0 w 6085490"/>
              <a:gd name="csY0" fmla="*/ 0 h 3005958"/>
              <a:gd name="csX1" fmla="*/ 6074980 w 6085490"/>
              <a:gd name="csY1" fmla="*/ 1082566 h 3005958"/>
              <a:gd name="csX2" fmla="*/ 6085490 w 6085490"/>
              <a:gd name="csY2" fmla="*/ 1975944 h 3005958"/>
              <a:gd name="csX3" fmla="*/ 10510 w 6085490"/>
              <a:gd name="csY3" fmla="*/ 3005958 h 3005958"/>
              <a:gd name="csX4" fmla="*/ 0 w 6085490"/>
              <a:gd name="csY4" fmla="*/ 0 h 3005958"/>
              <a:gd name="csX0" fmla="*/ 116172 w 6201662"/>
              <a:gd name="csY0" fmla="*/ 0 h 3639004"/>
              <a:gd name="csX1" fmla="*/ 6191152 w 6201662"/>
              <a:gd name="csY1" fmla="*/ 1082566 h 3639004"/>
              <a:gd name="csX2" fmla="*/ 6201662 w 6201662"/>
              <a:gd name="csY2" fmla="*/ 1975944 h 3639004"/>
              <a:gd name="csX3" fmla="*/ 73 w 6201662"/>
              <a:gd name="csY3" fmla="*/ 3639004 h 3639004"/>
              <a:gd name="csX4" fmla="*/ 116172 w 6201662"/>
              <a:gd name="csY4" fmla="*/ 0 h 3639004"/>
              <a:gd name="csX0" fmla="*/ 88059 w 6173549"/>
              <a:gd name="csY0" fmla="*/ 0 h 3498328"/>
              <a:gd name="csX1" fmla="*/ 6163039 w 6173549"/>
              <a:gd name="csY1" fmla="*/ 1082566 h 3498328"/>
              <a:gd name="csX2" fmla="*/ 6173549 w 6173549"/>
              <a:gd name="csY2" fmla="*/ 1975944 h 3498328"/>
              <a:gd name="csX3" fmla="*/ 95 w 6173549"/>
              <a:gd name="csY3" fmla="*/ 3498328 h 3498328"/>
              <a:gd name="csX4" fmla="*/ 88059 w 6173549"/>
              <a:gd name="csY4" fmla="*/ 0 h 3498328"/>
              <a:gd name="csX0" fmla="*/ 0 w 6085490"/>
              <a:gd name="csY0" fmla="*/ 0 h 3062229"/>
              <a:gd name="csX1" fmla="*/ 6074980 w 6085490"/>
              <a:gd name="csY1" fmla="*/ 1082566 h 3062229"/>
              <a:gd name="csX2" fmla="*/ 6085490 w 6085490"/>
              <a:gd name="csY2" fmla="*/ 1975944 h 3062229"/>
              <a:gd name="csX3" fmla="*/ 10513 w 6085490"/>
              <a:gd name="csY3" fmla="*/ 3062229 h 3062229"/>
              <a:gd name="csX4" fmla="*/ 0 w 6085490"/>
              <a:gd name="csY4" fmla="*/ 0 h 3062229"/>
              <a:gd name="csX0" fmla="*/ 0 w 6074980"/>
              <a:gd name="csY0" fmla="*/ 0 h 3062229"/>
              <a:gd name="csX1" fmla="*/ 6074980 w 6074980"/>
              <a:gd name="csY1" fmla="*/ 1082566 h 3062229"/>
              <a:gd name="csX2" fmla="*/ 6074976 w 6074980"/>
              <a:gd name="csY2" fmla="*/ 2028496 h 3062229"/>
              <a:gd name="csX3" fmla="*/ 10513 w 6074980"/>
              <a:gd name="csY3" fmla="*/ 3062229 h 3062229"/>
              <a:gd name="csX4" fmla="*/ 0 w 6074980"/>
              <a:gd name="csY4" fmla="*/ 0 h 3062229"/>
              <a:gd name="csX0" fmla="*/ 0 w 6085490"/>
              <a:gd name="csY0" fmla="*/ 0 h 3062229"/>
              <a:gd name="csX1" fmla="*/ 6085490 w 6085490"/>
              <a:gd name="csY1" fmla="*/ 1030014 h 3062229"/>
              <a:gd name="csX2" fmla="*/ 6074976 w 6085490"/>
              <a:gd name="csY2" fmla="*/ 2028496 h 3062229"/>
              <a:gd name="csX3" fmla="*/ 10513 w 6085490"/>
              <a:gd name="csY3" fmla="*/ 3062229 h 3062229"/>
              <a:gd name="csX4" fmla="*/ 0 w 6085490"/>
              <a:gd name="csY4" fmla="*/ 0 h 3062229"/>
              <a:gd name="csX0" fmla="*/ 0 w 6106514"/>
              <a:gd name="csY0" fmla="*/ 0 h 3114780"/>
              <a:gd name="csX1" fmla="*/ 6106514 w 6106514"/>
              <a:gd name="csY1" fmla="*/ 1082565 h 3114780"/>
              <a:gd name="csX2" fmla="*/ 6096000 w 6106514"/>
              <a:gd name="csY2" fmla="*/ 2081047 h 3114780"/>
              <a:gd name="csX3" fmla="*/ 31537 w 6106514"/>
              <a:gd name="csY3" fmla="*/ 3114780 h 3114780"/>
              <a:gd name="csX4" fmla="*/ 0 w 6106514"/>
              <a:gd name="csY4" fmla="*/ 0 h 3114780"/>
              <a:gd name="csX0" fmla="*/ 0 w 6106514"/>
              <a:gd name="csY0" fmla="*/ 0 h 3135800"/>
              <a:gd name="csX1" fmla="*/ 6106514 w 6106514"/>
              <a:gd name="csY1" fmla="*/ 1082565 h 3135800"/>
              <a:gd name="csX2" fmla="*/ 6096000 w 6106514"/>
              <a:gd name="csY2" fmla="*/ 2081047 h 3135800"/>
              <a:gd name="csX3" fmla="*/ 10516 w 6106514"/>
              <a:gd name="csY3" fmla="*/ 3135800 h 3135800"/>
              <a:gd name="csX4" fmla="*/ 0 w 6106514"/>
              <a:gd name="csY4" fmla="*/ 0 h 3135800"/>
              <a:gd name="csX0" fmla="*/ 0 w 6106514"/>
              <a:gd name="csY0" fmla="*/ 0 h 3020186"/>
              <a:gd name="csX1" fmla="*/ 6106514 w 6106514"/>
              <a:gd name="csY1" fmla="*/ 966951 h 3020186"/>
              <a:gd name="csX2" fmla="*/ 6096000 w 6106514"/>
              <a:gd name="csY2" fmla="*/ 1965433 h 3020186"/>
              <a:gd name="csX3" fmla="*/ 10516 w 6106514"/>
              <a:gd name="csY3" fmla="*/ 3020186 h 3020186"/>
              <a:gd name="csX4" fmla="*/ 0 w 6106514"/>
              <a:gd name="csY4" fmla="*/ 0 h 3020186"/>
              <a:gd name="csX0" fmla="*/ 21318 w 6127832"/>
              <a:gd name="csY0" fmla="*/ 0 h 2894062"/>
              <a:gd name="csX1" fmla="*/ 6127832 w 6127832"/>
              <a:gd name="csY1" fmla="*/ 966951 h 2894062"/>
              <a:gd name="csX2" fmla="*/ 6117318 w 6127832"/>
              <a:gd name="csY2" fmla="*/ 1965433 h 2894062"/>
              <a:gd name="csX3" fmla="*/ 303 w 6127832"/>
              <a:gd name="csY3" fmla="*/ 2894062 h 2894062"/>
              <a:gd name="csX4" fmla="*/ 21318 w 6127832"/>
              <a:gd name="csY4" fmla="*/ 0 h 2894062"/>
              <a:gd name="csX0" fmla="*/ 894 w 6128555"/>
              <a:gd name="csY0" fmla="*/ 0 h 2904527"/>
              <a:gd name="csX1" fmla="*/ 6128555 w 6128555"/>
              <a:gd name="csY1" fmla="*/ 977416 h 2904527"/>
              <a:gd name="csX2" fmla="*/ 6118041 w 6128555"/>
              <a:gd name="csY2" fmla="*/ 1975898 h 2904527"/>
              <a:gd name="csX3" fmla="*/ 1026 w 6128555"/>
              <a:gd name="csY3" fmla="*/ 2904527 h 2904527"/>
              <a:gd name="csX4" fmla="*/ 894 w 6128555"/>
              <a:gd name="csY4" fmla="*/ 0 h 2904527"/>
              <a:gd name="csX0" fmla="*/ 894 w 6181480"/>
              <a:gd name="csY0" fmla="*/ 0 h 2904527"/>
              <a:gd name="csX1" fmla="*/ 6128555 w 6181480"/>
              <a:gd name="csY1" fmla="*/ 977416 h 2904527"/>
              <a:gd name="csX2" fmla="*/ 6181480 w 6181480"/>
              <a:gd name="csY2" fmla="*/ 1913088 h 2904527"/>
              <a:gd name="csX3" fmla="*/ 1026 w 6181480"/>
              <a:gd name="csY3" fmla="*/ 2904527 h 2904527"/>
              <a:gd name="csX4" fmla="*/ 894 w 6181480"/>
              <a:gd name="csY4" fmla="*/ 0 h 2904527"/>
              <a:gd name="csX0" fmla="*/ 894 w 6181480"/>
              <a:gd name="csY0" fmla="*/ 0 h 2904527"/>
              <a:gd name="csX1" fmla="*/ 6181423 w 6181480"/>
              <a:gd name="csY1" fmla="*/ 987884 h 2904527"/>
              <a:gd name="csX2" fmla="*/ 6181480 w 6181480"/>
              <a:gd name="csY2" fmla="*/ 1913088 h 2904527"/>
              <a:gd name="csX3" fmla="*/ 1026 w 6181480"/>
              <a:gd name="csY3" fmla="*/ 2904527 h 2904527"/>
              <a:gd name="csX4" fmla="*/ 894 w 6181480"/>
              <a:gd name="csY4" fmla="*/ 0 h 2904527"/>
              <a:gd name="csX0" fmla="*/ 295957 w 6180485"/>
              <a:gd name="csY0" fmla="*/ 0 h 3019675"/>
              <a:gd name="csX1" fmla="*/ 6180428 w 6180485"/>
              <a:gd name="csY1" fmla="*/ 1103032 h 3019675"/>
              <a:gd name="csX2" fmla="*/ 6180485 w 6180485"/>
              <a:gd name="csY2" fmla="*/ 2028236 h 3019675"/>
              <a:gd name="csX3" fmla="*/ 31 w 6180485"/>
              <a:gd name="csY3" fmla="*/ 3019675 h 3019675"/>
              <a:gd name="csX4" fmla="*/ 295957 w 6180485"/>
              <a:gd name="csY4" fmla="*/ 0 h 3019675"/>
              <a:gd name="csX0" fmla="*/ 10909 w 5895437"/>
              <a:gd name="csY0" fmla="*/ 0 h 3092952"/>
              <a:gd name="csX1" fmla="*/ 5895380 w 5895437"/>
              <a:gd name="csY1" fmla="*/ 1103032 h 3092952"/>
              <a:gd name="csX2" fmla="*/ 5895437 w 5895437"/>
              <a:gd name="csY2" fmla="*/ 2028236 h 3092952"/>
              <a:gd name="csX3" fmla="*/ 468 w 5895437"/>
              <a:gd name="csY3" fmla="*/ 3092952 h 3092952"/>
              <a:gd name="csX4" fmla="*/ 10909 w 5895437"/>
              <a:gd name="csY4" fmla="*/ 0 h 3092952"/>
              <a:gd name="csX0" fmla="*/ 10441 w 5894969"/>
              <a:gd name="csY0" fmla="*/ 0 h 3092952"/>
              <a:gd name="csX1" fmla="*/ 5894912 w 5894969"/>
              <a:gd name="csY1" fmla="*/ 1103032 h 3092952"/>
              <a:gd name="csX2" fmla="*/ 5894969 w 5894969"/>
              <a:gd name="csY2" fmla="*/ 2028236 h 3092952"/>
              <a:gd name="csX3" fmla="*/ 0 w 5894969"/>
              <a:gd name="csY3" fmla="*/ 3092952 h 3092952"/>
              <a:gd name="csX4" fmla="*/ 10441 w 5894969"/>
              <a:gd name="csY4" fmla="*/ 0 h 3092952"/>
              <a:gd name="csX0" fmla="*/ 0 w 5884528"/>
              <a:gd name="csY0" fmla="*/ 0 h 3092954"/>
              <a:gd name="csX1" fmla="*/ 5884471 w 5884528"/>
              <a:gd name="csY1" fmla="*/ 1103032 h 3092954"/>
              <a:gd name="csX2" fmla="*/ 5884528 w 5884528"/>
              <a:gd name="csY2" fmla="*/ 2028236 h 3092954"/>
              <a:gd name="csX3" fmla="*/ 10707 w 5884528"/>
              <a:gd name="csY3" fmla="*/ 3092954 h 3092954"/>
              <a:gd name="csX4" fmla="*/ 0 w 5884528"/>
              <a:gd name="csY4" fmla="*/ 0 h 3092954"/>
              <a:gd name="csX0" fmla="*/ 0 w 6095998"/>
              <a:gd name="csY0" fmla="*/ 0 h 2935933"/>
              <a:gd name="csX1" fmla="*/ 6095941 w 6095998"/>
              <a:gd name="csY1" fmla="*/ 946011 h 2935933"/>
              <a:gd name="csX2" fmla="*/ 6095998 w 6095998"/>
              <a:gd name="csY2" fmla="*/ 1871215 h 2935933"/>
              <a:gd name="csX3" fmla="*/ 222177 w 6095998"/>
              <a:gd name="csY3" fmla="*/ 2935933 h 2935933"/>
              <a:gd name="csX4" fmla="*/ 0 w 6095998"/>
              <a:gd name="csY4" fmla="*/ 0 h 2935933"/>
              <a:gd name="csX0" fmla="*/ 0 w 6095998"/>
              <a:gd name="csY0" fmla="*/ 0 h 2799849"/>
              <a:gd name="csX1" fmla="*/ 6095941 w 6095998"/>
              <a:gd name="csY1" fmla="*/ 946011 h 2799849"/>
              <a:gd name="csX2" fmla="*/ 6095998 w 6095998"/>
              <a:gd name="csY2" fmla="*/ 1871215 h 2799849"/>
              <a:gd name="csX3" fmla="*/ 134 w 6095998"/>
              <a:gd name="csY3" fmla="*/ 2799849 h 2799849"/>
              <a:gd name="csX4" fmla="*/ 0 w 6095998"/>
              <a:gd name="csY4" fmla="*/ 0 h 2799849"/>
              <a:gd name="csX0" fmla="*/ 0 w 6095998"/>
              <a:gd name="csY0" fmla="*/ 0 h 2841722"/>
              <a:gd name="csX1" fmla="*/ 6095941 w 6095998"/>
              <a:gd name="csY1" fmla="*/ 946011 h 2841722"/>
              <a:gd name="csX2" fmla="*/ 6095998 w 6095998"/>
              <a:gd name="csY2" fmla="*/ 1871215 h 2841722"/>
              <a:gd name="csX3" fmla="*/ 518236 w 6095998"/>
              <a:gd name="csY3" fmla="*/ 2841722 h 2841722"/>
              <a:gd name="csX4" fmla="*/ 0 w 6095998"/>
              <a:gd name="csY4" fmla="*/ 0 h 2841722"/>
              <a:gd name="csX0" fmla="*/ 0 w 5588469"/>
              <a:gd name="csY0" fmla="*/ 0 h 2820786"/>
              <a:gd name="csX1" fmla="*/ 5588412 w 5588469"/>
              <a:gd name="csY1" fmla="*/ 925075 h 2820786"/>
              <a:gd name="csX2" fmla="*/ 5588469 w 5588469"/>
              <a:gd name="csY2" fmla="*/ 1850279 h 2820786"/>
              <a:gd name="csX3" fmla="*/ 10707 w 5588469"/>
              <a:gd name="csY3" fmla="*/ 2820786 h 2820786"/>
              <a:gd name="csX4" fmla="*/ 0 w 5588469"/>
              <a:gd name="csY4" fmla="*/ 0 h 2820786"/>
              <a:gd name="csX0" fmla="*/ 0 w 5588412"/>
              <a:gd name="csY0" fmla="*/ 0 h 2820786"/>
              <a:gd name="csX1" fmla="*/ 5588412 w 5588412"/>
              <a:gd name="csY1" fmla="*/ 925075 h 2820786"/>
              <a:gd name="csX2" fmla="*/ 5577895 w 5588412"/>
              <a:gd name="csY2" fmla="*/ 1871215 h 2820786"/>
              <a:gd name="csX3" fmla="*/ 10707 w 5588412"/>
              <a:gd name="csY3" fmla="*/ 2820786 h 2820786"/>
              <a:gd name="csX4" fmla="*/ 0 w 5588412"/>
              <a:gd name="csY4" fmla="*/ 0 h 282078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5588412" h="2820786">
                <a:moveTo>
                  <a:pt x="0" y="0"/>
                </a:moveTo>
                <a:lnTo>
                  <a:pt x="5588412" y="925075"/>
                </a:lnTo>
                <a:cubicBezTo>
                  <a:pt x="5588411" y="1240385"/>
                  <a:pt x="5577896" y="1555905"/>
                  <a:pt x="5577895" y="1871215"/>
                </a:cubicBezTo>
                <a:lnTo>
                  <a:pt x="10707" y="2820786"/>
                </a:lnTo>
                <a:cubicBezTo>
                  <a:pt x="17777" y="1808331"/>
                  <a:pt x="3503" y="1001986"/>
                  <a:pt x="0" y="0"/>
                </a:cubicBezTo>
                <a:close/>
              </a:path>
            </a:pathLst>
          </a:custGeom>
          <a:solidFill>
            <a:srgbClr val="FEFEFE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89331889-B7FD-0F3F-53C5-BF4C1F1C29A9}"/>
              </a:ext>
            </a:extLst>
          </p:cNvPr>
          <p:cNvSpPr/>
          <p:nvPr/>
        </p:nvSpPr>
        <p:spPr>
          <a:xfrm>
            <a:off x="1764150" y="-58703"/>
            <a:ext cx="1040524" cy="28889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7852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1C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7D027AD-7EF4-34C9-47CF-616A7E027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Georgia" panose="02040502050405020303" pitchFamily="18" charset="0"/>
              </a:rPr>
              <a:t>Fekete Ernő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19C686-BDD9-EBB2-3178-3C5127025E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844862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u-HU" sz="2400" dirty="0">
                <a:latin typeface="Georgia" panose="02040502050405020303" pitchFamily="18" charset="0"/>
              </a:rPr>
              <a:t>1972. július 18-án született Budapesten.</a:t>
            </a:r>
          </a:p>
          <a:p>
            <a:pPr>
              <a:lnSpc>
                <a:spcPct val="150000"/>
              </a:lnSpc>
            </a:pPr>
            <a:r>
              <a:rPr lang="hu-HU" sz="2400" dirty="0">
                <a:latin typeface="Georgia" panose="02040502050405020303" pitchFamily="18" charset="0"/>
              </a:rPr>
              <a:t>A Színház- és Filmművészeti Főiskolán végzett, ahol klasszikus színészképzésben részesült.</a:t>
            </a:r>
          </a:p>
          <a:p>
            <a:pPr>
              <a:lnSpc>
                <a:spcPct val="150000"/>
              </a:lnSpc>
            </a:pPr>
            <a:r>
              <a:rPr lang="hu-HU" sz="2400" dirty="0">
                <a:latin typeface="Georgia" panose="02040502050405020303" pitchFamily="18" charset="0"/>
              </a:rPr>
              <a:t>Színházi pályája: Fekete Ernő a kortárs magyar színházi élet egyik meghatározó alakja. Pályáját vidéki színházaknál kezdte, majd a Katona József Színház társulatának lett tagja, ahol máig az egyik vezető színésznek számít.</a:t>
            </a:r>
          </a:p>
        </p:txBody>
      </p:sp>
      <p:pic>
        <p:nvPicPr>
          <p:cNvPr id="8194" name="Picture 2" descr="Fekete Ernő | Filmek, képek, díjak | Személyiség adatlap | Mafab.hu">
            <a:extLst>
              <a:ext uri="{FF2B5EF4-FFF2-40B4-BE49-F238E27FC236}">
                <a16:creationId xmlns:a16="http://schemas.microsoft.com/office/drawing/2014/main" id="{FE7B3589-0396-D56B-3952-71693FBA21D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462" y="1680178"/>
            <a:ext cx="2756338" cy="393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11">
            <a:extLst>
              <a:ext uri="{FF2B5EF4-FFF2-40B4-BE49-F238E27FC236}">
                <a16:creationId xmlns:a16="http://schemas.microsoft.com/office/drawing/2014/main" id="{59046484-FB55-CD3E-13E8-F22739CB8760}"/>
              </a:ext>
            </a:extLst>
          </p:cNvPr>
          <p:cNvSpPr/>
          <p:nvPr/>
        </p:nvSpPr>
        <p:spPr>
          <a:xfrm rot="16200000">
            <a:off x="7203376" y="1483950"/>
            <a:ext cx="5534004" cy="2737589"/>
          </a:xfrm>
          <a:custGeom>
            <a:avLst/>
            <a:gdLst>
              <a:gd name="csX0" fmla="*/ 0 w 5612524"/>
              <a:gd name="csY0" fmla="*/ 0 h 1124607"/>
              <a:gd name="csX1" fmla="*/ 5612524 w 5612524"/>
              <a:gd name="csY1" fmla="*/ 0 h 1124607"/>
              <a:gd name="csX2" fmla="*/ 5612524 w 5612524"/>
              <a:gd name="csY2" fmla="*/ 1124607 h 1124607"/>
              <a:gd name="csX3" fmla="*/ 0 w 5612524"/>
              <a:gd name="csY3" fmla="*/ 1124607 h 1124607"/>
              <a:gd name="csX4" fmla="*/ 0 w 5612524"/>
              <a:gd name="csY4" fmla="*/ 0 h 1124607"/>
              <a:gd name="csX0" fmla="*/ 0 w 5696607"/>
              <a:gd name="csY0" fmla="*/ 0 h 1124607"/>
              <a:gd name="csX1" fmla="*/ 5612524 w 5696607"/>
              <a:gd name="csY1" fmla="*/ 0 h 1124607"/>
              <a:gd name="csX2" fmla="*/ 5696607 w 5696607"/>
              <a:gd name="csY2" fmla="*/ 1019503 h 1124607"/>
              <a:gd name="csX3" fmla="*/ 0 w 5696607"/>
              <a:gd name="csY3" fmla="*/ 1124607 h 1124607"/>
              <a:gd name="csX4" fmla="*/ 0 w 5696607"/>
              <a:gd name="csY4" fmla="*/ 0 h 1124607"/>
              <a:gd name="csX0" fmla="*/ 0 w 5696607"/>
              <a:gd name="csY0" fmla="*/ 0 h 1124607"/>
              <a:gd name="csX1" fmla="*/ 5686097 w 5696607"/>
              <a:gd name="csY1" fmla="*/ 126125 h 1124607"/>
              <a:gd name="csX2" fmla="*/ 5696607 w 5696607"/>
              <a:gd name="csY2" fmla="*/ 1019503 h 1124607"/>
              <a:gd name="csX3" fmla="*/ 0 w 5696607"/>
              <a:gd name="csY3" fmla="*/ 1124607 h 1124607"/>
              <a:gd name="csX4" fmla="*/ 0 w 5696607"/>
              <a:gd name="csY4" fmla="*/ 0 h 1124607"/>
              <a:gd name="csX0" fmla="*/ 0 w 6085490"/>
              <a:gd name="csY0" fmla="*/ 0 h 2081048"/>
              <a:gd name="csX1" fmla="*/ 6074980 w 6085490"/>
              <a:gd name="csY1" fmla="*/ 1082566 h 2081048"/>
              <a:gd name="csX2" fmla="*/ 6085490 w 6085490"/>
              <a:gd name="csY2" fmla="*/ 1975944 h 2081048"/>
              <a:gd name="csX3" fmla="*/ 388883 w 6085490"/>
              <a:gd name="csY3" fmla="*/ 2081048 h 2081048"/>
              <a:gd name="csX4" fmla="*/ 0 w 6085490"/>
              <a:gd name="csY4" fmla="*/ 0 h 2081048"/>
              <a:gd name="csX0" fmla="*/ 0 w 6085490"/>
              <a:gd name="csY0" fmla="*/ 0 h 3005958"/>
              <a:gd name="csX1" fmla="*/ 6074980 w 6085490"/>
              <a:gd name="csY1" fmla="*/ 1082566 h 3005958"/>
              <a:gd name="csX2" fmla="*/ 6085490 w 6085490"/>
              <a:gd name="csY2" fmla="*/ 1975944 h 3005958"/>
              <a:gd name="csX3" fmla="*/ 10510 w 6085490"/>
              <a:gd name="csY3" fmla="*/ 3005958 h 3005958"/>
              <a:gd name="csX4" fmla="*/ 0 w 6085490"/>
              <a:gd name="csY4" fmla="*/ 0 h 3005958"/>
              <a:gd name="csX0" fmla="*/ 116172 w 6201662"/>
              <a:gd name="csY0" fmla="*/ 0 h 3639004"/>
              <a:gd name="csX1" fmla="*/ 6191152 w 6201662"/>
              <a:gd name="csY1" fmla="*/ 1082566 h 3639004"/>
              <a:gd name="csX2" fmla="*/ 6201662 w 6201662"/>
              <a:gd name="csY2" fmla="*/ 1975944 h 3639004"/>
              <a:gd name="csX3" fmla="*/ 73 w 6201662"/>
              <a:gd name="csY3" fmla="*/ 3639004 h 3639004"/>
              <a:gd name="csX4" fmla="*/ 116172 w 6201662"/>
              <a:gd name="csY4" fmla="*/ 0 h 3639004"/>
              <a:gd name="csX0" fmla="*/ 88059 w 6173549"/>
              <a:gd name="csY0" fmla="*/ 0 h 3498328"/>
              <a:gd name="csX1" fmla="*/ 6163039 w 6173549"/>
              <a:gd name="csY1" fmla="*/ 1082566 h 3498328"/>
              <a:gd name="csX2" fmla="*/ 6173549 w 6173549"/>
              <a:gd name="csY2" fmla="*/ 1975944 h 3498328"/>
              <a:gd name="csX3" fmla="*/ 95 w 6173549"/>
              <a:gd name="csY3" fmla="*/ 3498328 h 3498328"/>
              <a:gd name="csX4" fmla="*/ 88059 w 6173549"/>
              <a:gd name="csY4" fmla="*/ 0 h 3498328"/>
              <a:gd name="csX0" fmla="*/ 0 w 6085490"/>
              <a:gd name="csY0" fmla="*/ 0 h 3062229"/>
              <a:gd name="csX1" fmla="*/ 6074980 w 6085490"/>
              <a:gd name="csY1" fmla="*/ 1082566 h 3062229"/>
              <a:gd name="csX2" fmla="*/ 6085490 w 6085490"/>
              <a:gd name="csY2" fmla="*/ 1975944 h 3062229"/>
              <a:gd name="csX3" fmla="*/ 10513 w 6085490"/>
              <a:gd name="csY3" fmla="*/ 3062229 h 3062229"/>
              <a:gd name="csX4" fmla="*/ 0 w 6085490"/>
              <a:gd name="csY4" fmla="*/ 0 h 3062229"/>
              <a:gd name="csX0" fmla="*/ 0 w 6074980"/>
              <a:gd name="csY0" fmla="*/ 0 h 3062229"/>
              <a:gd name="csX1" fmla="*/ 6074980 w 6074980"/>
              <a:gd name="csY1" fmla="*/ 1082566 h 3062229"/>
              <a:gd name="csX2" fmla="*/ 6074976 w 6074980"/>
              <a:gd name="csY2" fmla="*/ 2028496 h 3062229"/>
              <a:gd name="csX3" fmla="*/ 10513 w 6074980"/>
              <a:gd name="csY3" fmla="*/ 3062229 h 3062229"/>
              <a:gd name="csX4" fmla="*/ 0 w 6074980"/>
              <a:gd name="csY4" fmla="*/ 0 h 3062229"/>
              <a:gd name="csX0" fmla="*/ 0 w 6085490"/>
              <a:gd name="csY0" fmla="*/ 0 h 3062229"/>
              <a:gd name="csX1" fmla="*/ 6085490 w 6085490"/>
              <a:gd name="csY1" fmla="*/ 1030014 h 3062229"/>
              <a:gd name="csX2" fmla="*/ 6074976 w 6085490"/>
              <a:gd name="csY2" fmla="*/ 2028496 h 3062229"/>
              <a:gd name="csX3" fmla="*/ 10513 w 6085490"/>
              <a:gd name="csY3" fmla="*/ 3062229 h 3062229"/>
              <a:gd name="csX4" fmla="*/ 0 w 6085490"/>
              <a:gd name="csY4" fmla="*/ 0 h 3062229"/>
              <a:gd name="csX0" fmla="*/ 0 w 6106514"/>
              <a:gd name="csY0" fmla="*/ 0 h 3114780"/>
              <a:gd name="csX1" fmla="*/ 6106514 w 6106514"/>
              <a:gd name="csY1" fmla="*/ 1082565 h 3114780"/>
              <a:gd name="csX2" fmla="*/ 6096000 w 6106514"/>
              <a:gd name="csY2" fmla="*/ 2081047 h 3114780"/>
              <a:gd name="csX3" fmla="*/ 31537 w 6106514"/>
              <a:gd name="csY3" fmla="*/ 3114780 h 3114780"/>
              <a:gd name="csX4" fmla="*/ 0 w 6106514"/>
              <a:gd name="csY4" fmla="*/ 0 h 3114780"/>
              <a:gd name="csX0" fmla="*/ 0 w 6106514"/>
              <a:gd name="csY0" fmla="*/ 0 h 3135800"/>
              <a:gd name="csX1" fmla="*/ 6106514 w 6106514"/>
              <a:gd name="csY1" fmla="*/ 1082565 h 3135800"/>
              <a:gd name="csX2" fmla="*/ 6096000 w 6106514"/>
              <a:gd name="csY2" fmla="*/ 2081047 h 3135800"/>
              <a:gd name="csX3" fmla="*/ 10516 w 6106514"/>
              <a:gd name="csY3" fmla="*/ 3135800 h 3135800"/>
              <a:gd name="csX4" fmla="*/ 0 w 6106514"/>
              <a:gd name="csY4" fmla="*/ 0 h 3135800"/>
              <a:gd name="csX0" fmla="*/ 0 w 6106514"/>
              <a:gd name="csY0" fmla="*/ 0 h 3020186"/>
              <a:gd name="csX1" fmla="*/ 6106514 w 6106514"/>
              <a:gd name="csY1" fmla="*/ 966951 h 3020186"/>
              <a:gd name="csX2" fmla="*/ 6096000 w 6106514"/>
              <a:gd name="csY2" fmla="*/ 1965433 h 3020186"/>
              <a:gd name="csX3" fmla="*/ 10516 w 6106514"/>
              <a:gd name="csY3" fmla="*/ 3020186 h 3020186"/>
              <a:gd name="csX4" fmla="*/ 0 w 6106514"/>
              <a:gd name="csY4" fmla="*/ 0 h 3020186"/>
              <a:gd name="csX0" fmla="*/ 21318 w 6127832"/>
              <a:gd name="csY0" fmla="*/ 0 h 2894062"/>
              <a:gd name="csX1" fmla="*/ 6127832 w 6127832"/>
              <a:gd name="csY1" fmla="*/ 966951 h 2894062"/>
              <a:gd name="csX2" fmla="*/ 6117318 w 6127832"/>
              <a:gd name="csY2" fmla="*/ 1965433 h 2894062"/>
              <a:gd name="csX3" fmla="*/ 303 w 6127832"/>
              <a:gd name="csY3" fmla="*/ 2894062 h 2894062"/>
              <a:gd name="csX4" fmla="*/ 21318 w 6127832"/>
              <a:gd name="csY4" fmla="*/ 0 h 2894062"/>
              <a:gd name="csX0" fmla="*/ 894 w 6128555"/>
              <a:gd name="csY0" fmla="*/ 0 h 2904527"/>
              <a:gd name="csX1" fmla="*/ 6128555 w 6128555"/>
              <a:gd name="csY1" fmla="*/ 977416 h 2904527"/>
              <a:gd name="csX2" fmla="*/ 6118041 w 6128555"/>
              <a:gd name="csY2" fmla="*/ 1975898 h 2904527"/>
              <a:gd name="csX3" fmla="*/ 1026 w 6128555"/>
              <a:gd name="csY3" fmla="*/ 2904527 h 2904527"/>
              <a:gd name="csX4" fmla="*/ 894 w 6128555"/>
              <a:gd name="csY4" fmla="*/ 0 h 2904527"/>
              <a:gd name="csX0" fmla="*/ 894 w 6181480"/>
              <a:gd name="csY0" fmla="*/ 0 h 2904527"/>
              <a:gd name="csX1" fmla="*/ 6128555 w 6181480"/>
              <a:gd name="csY1" fmla="*/ 977416 h 2904527"/>
              <a:gd name="csX2" fmla="*/ 6181480 w 6181480"/>
              <a:gd name="csY2" fmla="*/ 1913088 h 2904527"/>
              <a:gd name="csX3" fmla="*/ 1026 w 6181480"/>
              <a:gd name="csY3" fmla="*/ 2904527 h 2904527"/>
              <a:gd name="csX4" fmla="*/ 894 w 6181480"/>
              <a:gd name="csY4" fmla="*/ 0 h 2904527"/>
              <a:gd name="csX0" fmla="*/ 894 w 6181480"/>
              <a:gd name="csY0" fmla="*/ 0 h 2904527"/>
              <a:gd name="csX1" fmla="*/ 6181423 w 6181480"/>
              <a:gd name="csY1" fmla="*/ 987884 h 2904527"/>
              <a:gd name="csX2" fmla="*/ 6181480 w 6181480"/>
              <a:gd name="csY2" fmla="*/ 1913088 h 2904527"/>
              <a:gd name="csX3" fmla="*/ 1026 w 6181480"/>
              <a:gd name="csY3" fmla="*/ 2904527 h 2904527"/>
              <a:gd name="csX4" fmla="*/ 894 w 6181480"/>
              <a:gd name="csY4" fmla="*/ 0 h 2904527"/>
              <a:gd name="csX0" fmla="*/ 295957 w 6180485"/>
              <a:gd name="csY0" fmla="*/ 0 h 3019675"/>
              <a:gd name="csX1" fmla="*/ 6180428 w 6180485"/>
              <a:gd name="csY1" fmla="*/ 1103032 h 3019675"/>
              <a:gd name="csX2" fmla="*/ 6180485 w 6180485"/>
              <a:gd name="csY2" fmla="*/ 2028236 h 3019675"/>
              <a:gd name="csX3" fmla="*/ 31 w 6180485"/>
              <a:gd name="csY3" fmla="*/ 3019675 h 3019675"/>
              <a:gd name="csX4" fmla="*/ 295957 w 6180485"/>
              <a:gd name="csY4" fmla="*/ 0 h 3019675"/>
              <a:gd name="csX0" fmla="*/ 10909 w 5895437"/>
              <a:gd name="csY0" fmla="*/ 0 h 3092952"/>
              <a:gd name="csX1" fmla="*/ 5895380 w 5895437"/>
              <a:gd name="csY1" fmla="*/ 1103032 h 3092952"/>
              <a:gd name="csX2" fmla="*/ 5895437 w 5895437"/>
              <a:gd name="csY2" fmla="*/ 2028236 h 3092952"/>
              <a:gd name="csX3" fmla="*/ 468 w 5895437"/>
              <a:gd name="csY3" fmla="*/ 3092952 h 3092952"/>
              <a:gd name="csX4" fmla="*/ 10909 w 5895437"/>
              <a:gd name="csY4" fmla="*/ 0 h 3092952"/>
              <a:gd name="csX0" fmla="*/ 10441 w 5894969"/>
              <a:gd name="csY0" fmla="*/ 0 h 3092952"/>
              <a:gd name="csX1" fmla="*/ 5894912 w 5894969"/>
              <a:gd name="csY1" fmla="*/ 1103032 h 3092952"/>
              <a:gd name="csX2" fmla="*/ 5894969 w 5894969"/>
              <a:gd name="csY2" fmla="*/ 2028236 h 3092952"/>
              <a:gd name="csX3" fmla="*/ 0 w 5894969"/>
              <a:gd name="csY3" fmla="*/ 3092952 h 3092952"/>
              <a:gd name="csX4" fmla="*/ 10441 w 5894969"/>
              <a:gd name="csY4" fmla="*/ 0 h 3092952"/>
              <a:gd name="csX0" fmla="*/ 0 w 5884528"/>
              <a:gd name="csY0" fmla="*/ 0 h 3092954"/>
              <a:gd name="csX1" fmla="*/ 5884471 w 5884528"/>
              <a:gd name="csY1" fmla="*/ 1103032 h 3092954"/>
              <a:gd name="csX2" fmla="*/ 5884528 w 5884528"/>
              <a:gd name="csY2" fmla="*/ 2028236 h 3092954"/>
              <a:gd name="csX3" fmla="*/ 10707 w 5884528"/>
              <a:gd name="csY3" fmla="*/ 3092954 h 3092954"/>
              <a:gd name="csX4" fmla="*/ 0 w 5884528"/>
              <a:gd name="csY4" fmla="*/ 0 h 3092954"/>
              <a:gd name="csX0" fmla="*/ 0 w 6095998"/>
              <a:gd name="csY0" fmla="*/ 0 h 2935933"/>
              <a:gd name="csX1" fmla="*/ 6095941 w 6095998"/>
              <a:gd name="csY1" fmla="*/ 946011 h 2935933"/>
              <a:gd name="csX2" fmla="*/ 6095998 w 6095998"/>
              <a:gd name="csY2" fmla="*/ 1871215 h 2935933"/>
              <a:gd name="csX3" fmla="*/ 222177 w 6095998"/>
              <a:gd name="csY3" fmla="*/ 2935933 h 2935933"/>
              <a:gd name="csX4" fmla="*/ 0 w 6095998"/>
              <a:gd name="csY4" fmla="*/ 0 h 2935933"/>
              <a:gd name="csX0" fmla="*/ 0 w 6095998"/>
              <a:gd name="csY0" fmla="*/ 0 h 2799849"/>
              <a:gd name="csX1" fmla="*/ 6095941 w 6095998"/>
              <a:gd name="csY1" fmla="*/ 946011 h 2799849"/>
              <a:gd name="csX2" fmla="*/ 6095998 w 6095998"/>
              <a:gd name="csY2" fmla="*/ 1871215 h 2799849"/>
              <a:gd name="csX3" fmla="*/ 134 w 6095998"/>
              <a:gd name="csY3" fmla="*/ 2799849 h 2799849"/>
              <a:gd name="csX4" fmla="*/ 0 w 6095998"/>
              <a:gd name="csY4" fmla="*/ 0 h 2799849"/>
              <a:gd name="csX0" fmla="*/ 0 w 6095998"/>
              <a:gd name="csY0" fmla="*/ 0 h 2841722"/>
              <a:gd name="csX1" fmla="*/ 6095941 w 6095998"/>
              <a:gd name="csY1" fmla="*/ 946011 h 2841722"/>
              <a:gd name="csX2" fmla="*/ 6095998 w 6095998"/>
              <a:gd name="csY2" fmla="*/ 1871215 h 2841722"/>
              <a:gd name="csX3" fmla="*/ 518236 w 6095998"/>
              <a:gd name="csY3" fmla="*/ 2841722 h 2841722"/>
              <a:gd name="csX4" fmla="*/ 0 w 6095998"/>
              <a:gd name="csY4" fmla="*/ 0 h 2841722"/>
              <a:gd name="csX0" fmla="*/ 0 w 5588469"/>
              <a:gd name="csY0" fmla="*/ 0 h 2820786"/>
              <a:gd name="csX1" fmla="*/ 5588412 w 5588469"/>
              <a:gd name="csY1" fmla="*/ 925075 h 2820786"/>
              <a:gd name="csX2" fmla="*/ 5588469 w 5588469"/>
              <a:gd name="csY2" fmla="*/ 1850279 h 2820786"/>
              <a:gd name="csX3" fmla="*/ 10707 w 5588469"/>
              <a:gd name="csY3" fmla="*/ 2820786 h 2820786"/>
              <a:gd name="csX4" fmla="*/ 0 w 5588469"/>
              <a:gd name="csY4" fmla="*/ 0 h 2820786"/>
              <a:gd name="csX0" fmla="*/ 0 w 5588412"/>
              <a:gd name="csY0" fmla="*/ 0 h 2820786"/>
              <a:gd name="csX1" fmla="*/ 5588412 w 5588412"/>
              <a:gd name="csY1" fmla="*/ 925075 h 2820786"/>
              <a:gd name="csX2" fmla="*/ 5577895 w 5588412"/>
              <a:gd name="csY2" fmla="*/ 1871215 h 2820786"/>
              <a:gd name="csX3" fmla="*/ 10707 w 5588412"/>
              <a:gd name="csY3" fmla="*/ 2820786 h 2820786"/>
              <a:gd name="csX4" fmla="*/ 0 w 5588412"/>
              <a:gd name="csY4" fmla="*/ 0 h 2820786"/>
              <a:gd name="csX0" fmla="*/ 10439 w 5577705"/>
              <a:gd name="csY0" fmla="*/ 0 h 2778912"/>
              <a:gd name="csX1" fmla="*/ 5577705 w 5577705"/>
              <a:gd name="csY1" fmla="*/ 883201 h 2778912"/>
              <a:gd name="csX2" fmla="*/ 5567188 w 5577705"/>
              <a:gd name="csY2" fmla="*/ 1829341 h 2778912"/>
              <a:gd name="csX3" fmla="*/ 0 w 5577705"/>
              <a:gd name="csY3" fmla="*/ 2778912 h 2778912"/>
              <a:gd name="csX4" fmla="*/ 10439 w 5577705"/>
              <a:gd name="csY4" fmla="*/ 0 h 2778912"/>
              <a:gd name="csX0" fmla="*/ 0 w 5567266"/>
              <a:gd name="csY0" fmla="*/ 0 h 2726574"/>
              <a:gd name="csX1" fmla="*/ 5567266 w 5567266"/>
              <a:gd name="csY1" fmla="*/ 883201 h 2726574"/>
              <a:gd name="csX2" fmla="*/ 5556749 w 5567266"/>
              <a:gd name="csY2" fmla="*/ 1829341 h 2726574"/>
              <a:gd name="csX3" fmla="*/ 138 w 5567266"/>
              <a:gd name="csY3" fmla="*/ 2726574 h 2726574"/>
              <a:gd name="csX4" fmla="*/ 0 w 5567266"/>
              <a:gd name="csY4" fmla="*/ 0 h 272657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5567266" h="2726574">
                <a:moveTo>
                  <a:pt x="0" y="0"/>
                </a:moveTo>
                <a:lnTo>
                  <a:pt x="5567266" y="883201"/>
                </a:lnTo>
                <a:cubicBezTo>
                  <a:pt x="5567265" y="1198511"/>
                  <a:pt x="5556750" y="1514031"/>
                  <a:pt x="5556749" y="1829341"/>
                </a:cubicBezTo>
                <a:lnTo>
                  <a:pt x="138" y="2726574"/>
                </a:lnTo>
                <a:cubicBezTo>
                  <a:pt x="7208" y="1714119"/>
                  <a:pt x="3503" y="1001986"/>
                  <a:pt x="0" y="0"/>
                </a:cubicBezTo>
                <a:close/>
              </a:path>
            </a:pathLst>
          </a:custGeom>
          <a:solidFill>
            <a:srgbClr val="FEFEFE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Téglalap 11">
            <a:extLst>
              <a:ext uri="{FF2B5EF4-FFF2-40B4-BE49-F238E27FC236}">
                <a16:creationId xmlns:a16="http://schemas.microsoft.com/office/drawing/2014/main" id="{A17629F7-3FB6-0217-0688-A94471C7CA4C}"/>
              </a:ext>
            </a:extLst>
          </p:cNvPr>
          <p:cNvSpPr/>
          <p:nvPr/>
        </p:nvSpPr>
        <p:spPr>
          <a:xfrm rot="16200000">
            <a:off x="7219215" y="1596314"/>
            <a:ext cx="5481310" cy="2579939"/>
          </a:xfrm>
          <a:custGeom>
            <a:avLst/>
            <a:gdLst>
              <a:gd name="csX0" fmla="*/ 0 w 5612524"/>
              <a:gd name="csY0" fmla="*/ 0 h 1124607"/>
              <a:gd name="csX1" fmla="*/ 5612524 w 5612524"/>
              <a:gd name="csY1" fmla="*/ 0 h 1124607"/>
              <a:gd name="csX2" fmla="*/ 5612524 w 5612524"/>
              <a:gd name="csY2" fmla="*/ 1124607 h 1124607"/>
              <a:gd name="csX3" fmla="*/ 0 w 5612524"/>
              <a:gd name="csY3" fmla="*/ 1124607 h 1124607"/>
              <a:gd name="csX4" fmla="*/ 0 w 5612524"/>
              <a:gd name="csY4" fmla="*/ 0 h 1124607"/>
              <a:gd name="csX0" fmla="*/ 0 w 5696607"/>
              <a:gd name="csY0" fmla="*/ 0 h 1124607"/>
              <a:gd name="csX1" fmla="*/ 5612524 w 5696607"/>
              <a:gd name="csY1" fmla="*/ 0 h 1124607"/>
              <a:gd name="csX2" fmla="*/ 5696607 w 5696607"/>
              <a:gd name="csY2" fmla="*/ 1019503 h 1124607"/>
              <a:gd name="csX3" fmla="*/ 0 w 5696607"/>
              <a:gd name="csY3" fmla="*/ 1124607 h 1124607"/>
              <a:gd name="csX4" fmla="*/ 0 w 5696607"/>
              <a:gd name="csY4" fmla="*/ 0 h 1124607"/>
              <a:gd name="csX0" fmla="*/ 0 w 5696607"/>
              <a:gd name="csY0" fmla="*/ 0 h 1124607"/>
              <a:gd name="csX1" fmla="*/ 5686097 w 5696607"/>
              <a:gd name="csY1" fmla="*/ 126125 h 1124607"/>
              <a:gd name="csX2" fmla="*/ 5696607 w 5696607"/>
              <a:gd name="csY2" fmla="*/ 1019503 h 1124607"/>
              <a:gd name="csX3" fmla="*/ 0 w 5696607"/>
              <a:gd name="csY3" fmla="*/ 1124607 h 1124607"/>
              <a:gd name="csX4" fmla="*/ 0 w 5696607"/>
              <a:gd name="csY4" fmla="*/ 0 h 1124607"/>
              <a:gd name="csX0" fmla="*/ 0 w 6085490"/>
              <a:gd name="csY0" fmla="*/ 0 h 2081048"/>
              <a:gd name="csX1" fmla="*/ 6074980 w 6085490"/>
              <a:gd name="csY1" fmla="*/ 1082566 h 2081048"/>
              <a:gd name="csX2" fmla="*/ 6085490 w 6085490"/>
              <a:gd name="csY2" fmla="*/ 1975944 h 2081048"/>
              <a:gd name="csX3" fmla="*/ 388883 w 6085490"/>
              <a:gd name="csY3" fmla="*/ 2081048 h 2081048"/>
              <a:gd name="csX4" fmla="*/ 0 w 6085490"/>
              <a:gd name="csY4" fmla="*/ 0 h 2081048"/>
              <a:gd name="csX0" fmla="*/ 0 w 6085490"/>
              <a:gd name="csY0" fmla="*/ 0 h 3005958"/>
              <a:gd name="csX1" fmla="*/ 6074980 w 6085490"/>
              <a:gd name="csY1" fmla="*/ 1082566 h 3005958"/>
              <a:gd name="csX2" fmla="*/ 6085490 w 6085490"/>
              <a:gd name="csY2" fmla="*/ 1975944 h 3005958"/>
              <a:gd name="csX3" fmla="*/ 10510 w 6085490"/>
              <a:gd name="csY3" fmla="*/ 3005958 h 3005958"/>
              <a:gd name="csX4" fmla="*/ 0 w 6085490"/>
              <a:gd name="csY4" fmla="*/ 0 h 3005958"/>
              <a:gd name="csX0" fmla="*/ 116172 w 6201662"/>
              <a:gd name="csY0" fmla="*/ 0 h 3639004"/>
              <a:gd name="csX1" fmla="*/ 6191152 w 6201662"/>
              <a:gd name="csY1" fmla="*/ 1082566 h 3639004"/>
              <a:gd name="csX2" fmla="*/ 6201662 w 6201662"/>
              <a:gd name="csY2" fmla="*/ 1975944 h 3639004"/>
              <a:gd name="csX3" fmla="*/ 73 w 6201662"/>
              <a:gd name="csY3" fmla="*/ 3639004 h 3639004"/>
              <a:gd name="csX4" fmla="*/ 116172 w 6201662"/>
              <a:gd name="csY4" fmla="*/ 0 h 3639004"/>
              <a:gd name="csX0" fmla="*/ 88059 w 6173549"/>
              <a:gd name="csY0" fmla="*/ 0 h 3498328"/>
              <a:gd name="csX1" fmla="*/ 6163039 w 6173549"/>
              <a:gd name="csY1" fmla="*/ 1082566 h 3498328"/>
              <a:gd name="csX2" fmla="*/ 6173549 w 6173549"/>
              <a:gd name="csY2" fmla="*/ 1975944 h 3498328"/>
              <a:gd name="csX3" fmla="*/ 95 w 6173549"/>
              <a:gd name="csY3" fmla="*/ 3498328 h 3498328"/>
              <a:gd name="csX4" fmla="*/ 88059 w 6173549"/>
              <a:gd name="csY4" fmla="*/ 0 h 3498328"/>
              <a:gd name="csX0" fmla="*/ 0 w 6085490"/>
              <a:gd name="csY0" fmla="*/ 0 h 3062229"/>
              <a:gd name="csX1" fmla="*/ 6074980 w 6085490"/>
              <a:gd name="csY1" fmla="*/ 1082566 h 3062229"/>
              <a:gd name="csX2" fmla="*/ 6085490 w 6085490"/>
              <a:gd name="csY2" fmla="*/ 1975944 h 3062229"/>
              <a:gd name="csX3" fmla="*/ 10513 w 6085490"/>
              <a:gd name="csY3" fmla="*/ 3062229 h 3062229"/>
              <a:gd name="csX4" fmla="*/ 0 w 6085490"/>
              <a:gd name="csY4" fmla="*/ 0 h 3062229"/>
              <a:gd name="csX0" fmla="*/ 0 w 6074980"/>
              <a:gd name="csY0" fmla="*/ 0 h 3062229"/>
              <a:gd name="csX1" fmla="*/ 6074980 w 6074980"/>
              <a:gd name="csY1" fmla="*/ 1082566 h 3062229"/>
              <a:gd name="csX2" fmla="*/ 6074976 w 6074980"/>
              <a:gd name="csY2" fmla="*/ 2028496 h 3062229"/>
              <a:gd name="csX3" fmla="*/ 10513 w 6074980"/>
              <a:gd name="csY3" fmla="*/ 3062229 h 3062229"/>
              <a:gd name="csX4" fmla="*/ 0 w 6074980"/>
              <a:gd name="csY4" fmla="*/ 0 h 3062229"/>
              <a:gd name="csX0" fmla="*/ 0 w 6085490"/>
              <a:gd name="csY0" fmla="*/ 0 h 3062229"/>
              <a:gd name="csX1" fmla="*/ 6085490 w 6085490"/>
              <a:gd name="csY1" fmla="*/ 1030014 h 3062229"/>
              <a:gd name="csX2" fmla="*/ 6074976 w 6085490"/>
              <a:gd name="csY2" fmla="*/ 2028496 h 3062229"/>
              <a:gd name="csX3" fmla="*/ 10513 w 6085490"/>
              <a:gd name="csY3" fmla="*/ 3062229 h 3062229"/>
              <a:gd name="csX4" fmla="*/ 0 w 6085490"/>
              <a:gd name="csY4" fmla="*/ 0 h 3062229"/>
              <a:gd name="csX0" fmla="*/ 0 w 6106514"/>
              <a:gd name="csY0" fmla="*/ 0 h 3114780"/>
              <a:gd name="csX1" fmla="*/ 6106514 w 6106514"/>
              <a:gd name="csY1" fmla="*/ 1082565 h 3114780"/>
              <a:gd name="csX2" fmla="*/ 6096000 w 6106514"/>
              <a:gd name="csY2" fmla="*/ 2081047 h 3114780"/>
              <a:gd name="csX3" fmla="*/ 31537 w 6106514"/>
              <a:gd name="csY3" fmla="*/ 3114780 h 3114780"/>
              <a:gd name="csX4" fmla="*/ 0 w 6106514"/>
              <a:gd name="csY4" fmla="*/ 0 h 3114780"/>
              <a:gd name="csX0" fmla="*/ 0 w 6106514"/>
              <a:gd name="csY0" fmla="*/ 0 h 3135800"/>
              <a:gd name="csX1" fmla="*/ 6106514 w 6106514"/>
              <a:gd name="csY1" fmla="*/ 1082565 h 3135800"/>
              <a:gd name="csX2" fmla="*/ 6096000 w 6106514"/>
              <a:gd name="csY2" fmla="*/ 2081047 h 3135800"/>
              <a:gd name="csX3" fmla="*/ 10516 w 6106514"/>
              <a:gd name="csY3" fmla="*/ 3135800 h 3135800"/>
              <a:gd name="csX4" fmla="*/ 0 w 6106514"/>
              <a:gd name="csY4" fmla="*/ 0 h 3135800"/>
              <a:gd name="csX0" fmla="*/ 0 w 6106514"/>
              <a:gd name="csY0" fmla="*/ 0 h 3020186"/>
              <a:gd name="csX1" fmla="*/ 6106514 w 6106514"/>
              <a:gd name="csY1" fmla="*/ 966951 h 3020186"/>
              <a:gd name="csX2" fmla="*/ 6096000 w 6106514"/>
              <a:gd name="csY2" fmla="*/ 1965433 h 3020186"/>
              <a:gd name="csX3" fmla="*/ 10516 w 6106514"/>
              <a:gd name="csY3" fmla="*/ 3020186 h 3020186"/>
              <a:gd name="csX4" fmla="*/ 0 w 6106514"/>
              <a:gd name="csY4" fmla="*/ 0 h 3020186"/>
              <a:gd name="csX0" fmla="*/ 21318 w 6127832"/>
              <a:gd name="csY0" fmla="*/ 0 h 2894062"/>
              <a:gd name="csX1" fmla="*/ 6127832 w 6127832"/>
              <a:gd name="csY1" fmla="*/ 966951 h 2894062"/>
              <a:gd name="csX2" fmla="*/ 6117318 w 6127832"/>
              <a:gd name="csY2" fmla="*/ 1965433 h 2894062"/>
              <a:gd name="csX3" fmla="*/ 303 w 6127832"/>
              <a:gd name="csY3" fmla="*/ 2894062 h 2894062"/>
              <a:gd name="csX4" fmla="*/ 21318 w 6127832"/>
              <a:gd name="csY4" fmla="*/ 0 h 2894062"/>
              <a:gd name="csX0" fmla="*/ 894 w 6128555"/>
              <a:gd name="csY0" fmla="*/ 0 h 2904527"/>
              <a:gd name="csX1" fmla="*/ 6128555 w 6128555"/>
              <a:gd name="csY1" fmla="*/ 977416 h 2904527"/>
              <a:gd name="csX2" fmla="*/ 6118041 w 6128555"/>
              <a:gd name="csY2" fmla="*/ 1975898 h 2904527"/>
              <a:gd name="csX3" fmla="*/ 1026 w 6128555"/>
              <a:gd name="csY3" fmla="*/ 2904527 h 2904527"/>
              <a:gd name="csX4" fmla="*/ 894 w 6128555"/>
              <a:gd name="csY4" fmla="*/ 0 h 2904527"/>
              <a:gd name="csX0" fmla="*/ 894 w 6181480"/>
              <a:gd name="csY0" fmla="*/ 0 h 2904527"/>
              <a:gd name="csX1" fmla="*/ 6128555 w 6181480"/>
              <a:gd name="csY1" fmla="*/ 977416 h 2904527"/>
              <a:gd name="csX2" fmla="*/ 6181480 w 6181480"/>
              <a:gd name="csY2" fmla="*/ 1913088 h 2904527"/>
              <a:gd name="csX3" fmla="*/ 1026 w 6181480"/>
              <a:gd name="csY3" fmla="*/ 2904527 h 2904527"/>
              <a:gd name="csX4" fmla="*/ 894 w 6181480"/>
              <a:gd name="csY4" fmla="*/ 0 h 2904527"/>
              <a:gd name="csX0" fmla="*/ 894 w 6181480"/>
              <a:gd name="csY0" fmla="*/ 0 h 2904527"/>
              <a:gd name="csX1" fmla="*/ 6181423 w 6181480"/>
              <a:gd name="csY1" fmla="*/ 987884 h 2904527"/>
              <a:gd name="csX2" fmla="*/ 6181480 w 6181480"/>
              <a:gd name="csY2" fmla="*/ 1913088 h 2904527"/>
              <a:gd name="csX3" fmla="*/ 1026 w 6181480"/>
              <a:gd name="csY3" fmla="*/ 2904527 h 2904527"/>
              <a:gd name="csX4" fmla="*/ 894 w 6181480"/>
              <a:gd name="csY4" fmla="*/ 0 h 2904527"/>
              <a:gd name="csX0" fmla="*/ 295957 w 6180485"/>
              <a:gd name="csY0" fmla="*/ 0 h 3019675"/>
              <a:gd name="csX1" fmla="*/ 6180428 w 6180485"/>
              <a:gd name="csY1" fmla="*/ 1103032 h 3019675"/>
              <a:gd name="csX2" fmla="*/ 6180485 w 6180485"/>
              <a:gd name="csY2" fmla="*/ 2028236 h 3019675"/>
              <a:gd name="csX3" fmla="*/ 31 w 6180485"/>
              <a:gd name="csY3" fmla="*/ 3019675 h 3019675"/>
              <a:gd name="csX4" fmla="*/ 295957 w 6180485"/>
              <a:gd name="csY4" fmla="*/ 0 h 3019675"/>
              <a:gd name="csX0" fmla="*/ 10909 w 5895437"/>
              <a:gd name="csY0" fmla="*/ 0 h 3092952"/>
              <a:gd name="csX1" fmla="*/ 5895380 w 5895437"/>
              <a:gd name="csY1" fmla="*/ 1103032 h 3092952"/>
              <a:gd name="csX2" fmla="*/ 5895437 w 5895437"/>
              <a:gd name="csY2" fmla="*/ 2028236 h 3092952"/>
              <a:gd name="csX3" fmla="*/ 468 w 5895437"/>
              <a:gd name="csY3" fmla="*/ 3092952 h 3092952"/>
              <a:gd name="csX4" fmla="*/ 10909 w 5895437"/>
              <a:gd name="csY4" fmla="*/ 0 h 3092952"/>
              <a:gd name="csX0" fmla="*/ 10441 w 5894969"/>
              <a:gd name="csY0" fmla="*/ 0 h 3092952"/>
              <a:gd name="csX1" fmla="*/ 5894912 w 5894969"/>
              <a:gd name="csY1" fmla="*/ 1103032 h 3092952"/>
              <a:gd name="csX2" fmla="*/ 5894969 w 5894969"/>
              <a:gd name="csY2" fmla="*/ 2028236 h 3092952"/>
              <a:gd name="csX3" fmla="*/ 0 w 5894969"/>
              <a:gd name="csY3" fmla="*/ 3092952 h 3092952"/>
              <a:gd name="csX4" fmla="*/ 10441 w 5894969"/>
              <a:gd name="csY4" fmla="*/ 0 h 3092952"/>
              <a:gd name="csX0" fmla="*/ 0 w 5884528"/>
              <a:gd name="csY0" fmla="*/ 0 h 3092954"/>
              <a:gd name="csX1" fmla="*/ 5884471 w 5884528"/>
              <a:gd name="csY1" fmla="*/ 1103032 h 3092954"/>
              <a:gd name="csX2" fmla="*/ 5884528 w 5884528"/>
              <a:gd name="csY2" fmla="*/ 2028236 h 3092954"/>
              <a:gd name="csX3" fmla="*/ 10707 w 5884528"/>
              <a:gd name="csY3" fmla="*/ 3092954 h 3092954"/>
              <a:gd name="csX4" fmla="*/ 0 w 5884528"/>
              <a:gd name="csY4" fmla="*/ 0 h 3092954"/>
              <a:gd name="csX0" fmla="*/ 0 w 6095998"/>
              <a:gd name="csY0" fmla="*/ 0 h 2935933"/>
              <a:gd name="csX1" fmla="*/ 6095941 w 6095998"/>
              <a:gd name="csY1" fmla="*/ 946011 h 2935933"/>
              <a:gd name="csX2" fmla="*/ 6095998 w 6095998"/>
              <a:gd name="csY2" fmla="*/ 1871215 h 2935933"/>
              <a:gd name="csX3" fmla="*/ 222177 w 6095998"/>
              <a:gd name="csY3" fmla="*/ 2935933 h 2935933"/>
              <a:gd name="csX4" fmla="*/ 0 w 6095998"/>
              <a:gd name="csY4" fmla="*/ 0 h 2935933"/>
              <a:gd name="csX0" fmla="*/ 0 w 6095998"/>
              <a:gd name="csY0" fmla="*/ 0 h 2799849"/>
              <a:gd name="csX1" fmla="*/ 6095941 w 6095998"/>
              <a:gd name="csY1" fmla="*/ 946011 h 2799849"/>
              <a:gd name="csX2" fmla="*/ 6095998 w 6095998"/>
              <a:gd name="csY2" fmla="*/ 1871215 h 2799849"/>
              <a:gd name="csX3" fmla="*/ 134 w 6095998"/>
              <a:gd name="csY3" fmla="*/ 2799849 h 2799849"/>
              <a:gd name="csX4" fmla="*/ 0 w 6095998"/>
              <a:gd name="csY4" fmla="*/ 0 h 2799849"/>
              <a:gd name="csX0" fmla="*/ 0 w 6095998"/>
              <a:gd name="csY0" fmla="*/ 0 h 2841722"/>
              <a:gd name="csX1" fmla="*/ 6095941 w 6095998"/>
              <a:gd name="csY1" fmla="*/ 946011 h 2841722"/>
              <a:gd name="csX2" fmla="*/ 6095998 w 6095998"/>
              <a:gd name="csY2" fmla="*/ 1871215 h 2841722"/>
              <a:gd name="csX3" fmla="*/ 518236 w 6095998"/>
              <a:gd name="csY3" fmla="*/ 2841722 h 2841722"/>
              <a:gd name="csX4" fmla="*/ 0 w 6095998"/>
              <a:gd name="csY4" fmla="*/ 0 h 2841722"/>
              <a:gd name="csX0" fmla="*/ 0 w 5588469"/>
              <a:gd name="csY0" fmla="*/ 0 h 2820786"/>
              <a:gd name="csX1" fmla="*/ 5588412 w 5588469"/>
              <a:gd name="csY1" fmla="*/ 925075 h 2820786"/>
              <a:gd name="csX2" fmla="*/ 5588469 w 5588469"/>
              <a:gd name="csY2" fmla="*/ 1850279 h 2820786"/>
              <a:gd name="csX3" fmla="*/ 10707 w 5588469"/>
              <a:gd name="csY3" fmla="*/ 2820786 h 2820786"/>
              <a:gd name="csX4" fmla="*/ 0 w 5588469"/>
              <a:gd name="csY4" fmla="*/ 0 h 2820786"/>
              <a:gd name="csX0" fmla="*/ 0 w 5588412"/>
              <a:gd name="csY0" fmla="*/ 0 h 2820786"/>
              <a:gd name="csX1" fmla="*/ 5588412 w 5588412"/>
              <a:gd name="csY1" fmla="*/ 925075 h 2820786"/>
              <a:gd name="csX2" fmla="*/ 5577895 w 5588412"/>
              <a:gd name="csY2" fmla="*/ 1871215 h 2820786"/>
              <a:gd name="csX3" fmla="*/ 10707 w 5588412"/>
              <a:gd name="csY3" fmla="*/ 2820786 h 2820786"/>
              <a:gd name="csX4" fmla="*/ 0 w 5588412"/>
              <a:gd name="csY4" fmla="*/ 0 h 2820786"/>
              <a:gd name="csX0" fmla="*/ 10439 w 5577705"/>
              <a:gd name="csY0" fmla="*/ 0 h 2778912"/>
              <a:gd name="csX1" fmla="*/ 5577705 w 5577705"/>
              <a:gd name="csY1" fmla="*/ 883201 h 2778912"/>
              <a:gd name="csX2" fmla="*/ 5567188 w 5577705"/>
              <a:gd name="csY2" fmla="*/ 1829341 h 2778912"/>
              <a:gd name="csX3" fmla="*/ 0 w 5577705"/>
              <a:gd name="csY3" fmla="*/ 2778912 h 2778912"/>
              <a:gd name="csX4" fmla="*/ 10439 w 5577705"/>
              <a:gd name="csY4" fmla="*/ 0 h 2778912"/>
              <a:gd name="csX0" fmla="*/ 0 w 5567266"/>
              <a:gd name="csY0" fmla="*/ 0 h 2726574"/>
              <a:gd name="csX1" fmla="*/ 5567266 w 5567266"/>
              <a:gd name="csY1" fmla="*/ 883201 h 2726574"/>
              <a:gd name="csX2" fmla="*/ 5556749 w 5567266"/>
              <a:gd name="csY2" fmla="*/ 1829341 h 2726574"/>
              <a:gd name="csX3" fmla="*/ 138 w 5567266"/>
              <a:gd name="csY3" fmla="*/ 2726574 h 2726574"/>
              <a:gd name="csX4" fmla="*/ 0 w 5567266"/>
              <a:gd name="csY4" fmla="*/ 0 h 2726574"/>
              <a:gd name="csX0" fmla="*/ 0 w 5567266"/>
              <a:gd name="csY0" fmla="*/ 0 h 2726574"/>
              <a:gd name="csX1" fmla="*/ 5567266 w 5567266"/>
              <a:gd name="csY1" fmla="*/ 883201 h 2726574"/>
              <a:gd name="csX2" fmla="*/ 5546174 w 5567266"/>
              <a:gd name="csY2" fmla="*/ 1777003 h 2726574"/>
              <a:gd name="csX3" fmla="*/ 138 w 5567266"/>
              <a:gd name="csY3" fmla="*/ 2726574 h 2726574"/>
              <a:gd name="csX4" fmla="*/ 0 w 5567266"/>
              <a:gd name="csY4" fmla="*/ 0 h 2726574"/>
              <a:gd name="csX0" fmla="*/ 10433 w 5577699"/>
              <a:gd name="csY0" fmla="*/ 0 h 2674236"/>
              <a:gd name="csX1" fmla="*/ 5577699 w 5577699"/>
              <a:gd name="csY1" fmla="*/ 883201 h 2674236"/>
              <a:gd name="csX2" fmla="*/ 5556607 w 5577699"/>
              <a:gd name="csY2" fmla="*/ 1777003 h 2674236"/>
              <a:gd name="csX3" fmla="*/ 0 w 5577699"/>
              <a:gd name="csY3" fmla="*/ 2674236 h 2674236"/>
              <a:gd name="csX4" fmla="*/ 10433 w 5577699"/>
              <a:gd name="csY4" fmla="*/ 0 h 2674236"/>
              <a:gd name="csX0" fmla="*/ 0 w 5567266"/>
              <a:gd name="csY0" fmla="*/ 0 h 2611430"/>
              <a:gd name="csX1" fmla="*/ 5567266 w 5567266"/>
              <a:gd name="csY1" fmla="*/ 883201 h 2611430"/>
              <a:gd name="csX2" fmla="*/ 5546174 w 5567266"/>
              <a:gd name="csY2" fmla="*/ 1777003 h 2611430"/>
              <a:gd name="csX3" fmla="*/ 53011 w 5567266"/>
              <a:gd name="csY3" fmla="*/ 2611430 h 2611430"/>
              <a:gd name="csX4" fmla="*/ 0 w 5567266"/>
              <a:gd name="csY4" fmla="*/ 0 h 2611430"/>
              <a:gd name="csX0" fmla="*/ 31577 w 5514255"/>
              <a:gd name="csY0" fmla="*/ 0 h 2569558"/>
              <a:gd name="csX1" fmla="*/ 5514255 w 5514255"/>
              <a:gd name="csY1" fmla="*/ 841329 h 2569558"/>
              <a:gd name="csX2" fmla="*/ 5493163 w 5514255"/>
              <a:gd name="csY2" fmla="*/ 1735131 h 2569558"/>
              <a:gd name="csX3" fmla="*/ 0 w 5514255"/>
              <a:gd name="csY3" fmla="*/ 2569558 h 2569558"/>
              <a:gd name="csX4" fmla="*/ 31577 w 5514255"/>
              <a:gd name="csY4" fmla="*/ 0 h 256955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5514255" h="2569558">
                <a:moveTo>
                  <a:pt x="31577" y="0"/>
                </a:moveTo>
                <a:lnTo>
                  <a:pt x="5514255" y="841329"/>
                </a:lnTo>
                <a:cubicBezTo>
                  <a:pt x="5514254" y="1156639"/>
                  <a:pt x="5493164" y="1419821"/>
                  <a:pt x="5493163" y="1735131"/>
                </a:cubicBezTo>
                <a:lnTo>
                  <a:pt x="0" y="2569558"/>
                </a:lnTo>
                <a:cubicBezTo>
                  <a:pt x="7070" y="1557103"/>
                  <a:pt x="35080" y="1001986"/>
                  <a:pt x="31577" y="0"/>
                </a:cubicBezTo>
                <a:close/>
              </a:path>
            </a:pathLst>
          </a:custGeom>
          <a:solidFill>
            <a:srgbClr val="FEFEFE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Ellipszis 4">
            <a:extLst>
              <a:ext uri="{FF2B5EF4-FFF2-40B4-BE49-F238E27FC236}">
                <a16:creationId xmlns:a16="http://schemas.microsoft.com/office/drawing/2014/main" id="{F8B00900-4A80-0509-BC91-A23C5AE909C4}"/>
              </a:ext>
            </a:extLst>
          </p:cNvPr>
          <p:cNvSpPr/>
          <p:nvPr/>
        </p:nvSpPr>
        <p:spPr>
          <a:xfrm>
            <a:off x="9455369" y="-58703"/>
            <a:ext cx="1040524" cy="28889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4384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1C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60C8B7-FA80-B07C-C581-4CC7E30AE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20217B3-D2BA-C277-D351-24D77B6D1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14952" y="1825625"/>
            <a:ext cx="7338848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hu-HU" sz="2400" dirty="0">
                <a:latin typeface="Georgia" panose="02040502050405020303" pitchFamily="18" charset="0"/>
              </a:rPr>
              <a:t>Számos klasszikus és modern darabban szerepelt, például Shakespeare-, Csehov- és kortárs művekben is. </a:t>
            </a:r>
          </a:p>
          <a:p>
            <a:pPr>
              <a:lnSpc>
                <a:spcPct val="150000"/>
              </a:lnSpc>
            </a:pPr>
            <a:r>
              <a:rPr lang="hu-HU" sz="2400" dirty="0">
                <a:latin typeface="Georgia" panose="02040502050405020303" pitchFamily="18" charset="0"/>
              </a:rPr>
              <a:t>Különösen fontos számára Az ember tragédiája, amelynek több feldolgozásában is szerepelt. Ezekben az előadásokban különböző szerepekben (pl. Lucifer vagy más karakterek) is megmutatta sokoldalúságát, és hozzájárult a mű modern értelmezéséhez.</a:t>
            </a:r>
          </a:p>
        </p:txBody>
      </p:sp>
      <p:pic>
        <p:nvPicPr>
          <p:cNvPr id="9218" name="Picture 2" descr="Legsznobb blog: Fekete Ernő">
            <a:extLst>
              <a:ext uri="{FF2B5EF4-FFF2-40B4-BE49-F238E27FC236}">
                <a16:creationId xmlns:a16="http://schemas.microsoft.com/office/drawing/2014/main" id="{75B89743-5F50-1F8C-F5B7-17B500F0BDC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290457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11">
            <a:extLst>
              <a:ext uri="{FF2B5EF4-FFF2-40B4-BE49-F238E27FC236}">
                <a16:creationId xmlns:a16="http://schemas.microsoft.com/office/drawing/2014/main" id="{05CE0103-7D2D-07B1-86C0-78AF6690F369}"/>
              </a:ext>
            </a:extLst>
          </p:cNvPr>
          <p:cNvSpPr/>
          <p:nvPr/>
        </p:nvSpPr>
        <p:spPr>
          <a:xfrm rot="16200000">
            <a:off x="-734017" y="1720434"/>
            <a:ext cx="6091056" cy="2821673"/>
          </a:xfrm>
          <a:custGeom>
            <a:avLst/>
            <a:gdLst>
              <a:gd name="csX0" fmla="*/ 0 w 5612524"/>
              <a:gd name="csY0" fmla="*/ 0 h 1124607"/>
              <a:gd name="csX1" fmla="*/ 5612524 w 5612524"/>
              <a:gd name="csY1" fmla="*/ 0 h 1124607"/>
              <a:gd name="csX2" fmla="*/ 5612524 w 5612524"/>
              <a:gd name="csY2" fmla="*/ 1124607 h 1124607"/>
              <a:gd name="csX3" fmla="*/ 0 w 5612524"/>
              <a:gd name="csY3" fmla="*/ 1124607 h 1124607"/>
              <a:gd name="csX4" fmla="*/ 0 w 5612524"/>
              <a:gd name="csY4" fmla="*/ 0 h 1124607"/>
              <a:gd name="csX0" fmla="*/ 0 w 5696607"/>
              <a:gd name="csY0" fmla="*/ 0 h 1124607"/>
              <a:gd name="csX1" fmla="*/ 5612524 w 5696607"/>
              <a:gd name="csY1" fmla="*/ 0 h 1124607"/>
              <a:gd name="csX2" fmla="*/ 5696607 w 5696607"/>
              <a:gd name="csY2" fmla="*/ 1019503 h 1124607"/>
              <a:gd name="csX3" fmla="*/ 0 w 5696607"/>
              <a:gd name="csY3" fmla="*/ 1124607 h 1124607"/>
              <a:gd name="csX4" fmla="*/ 0 w 5696607"/>
              <a:gd name="csY4" fmla="*/ 0 h 1124607"/>
              <a:gd name="csX0" fmla="*/ 0 w 5696607"/>
              <a:gd name="csY0" fmla="*/ 0 h 1124607"/>
              <a:gd name="csX1" fmla="*/ 5686097 w 5696607"/>
              <a:gd name="csY1" fmla="*/ 126125 h 1124607"/>
              <a:gd name="csX2" fmla="*/ 5696607 w 5696607"/>
              <a:gd name="csY2" fmla="*/ 1019503 h 1124607"/>
              <a:gd name="csX3" fmla="*/ 0 w 5696607"/>
              <a:gd name="csY3" fmla="*/ 1124607 h 1124607"/>
              <a:gd name="csX4" fmla="*/ 0 w 5696607"/>
              <a:gd name="csY4" fmla="*/ 0 h 1124607"/>
              <a:gd name="csX0" fmla="*/ 0 w 6085490"/>
              <a:gd name="csY0" fmla="*/ 0 h 2081048"/>
              <a:gd name="csX1" fmla="*/ 6074980 w 6085490"/>
              <a:gd name="csY1" fmla="*/ 1082566 h 2081048"/>
              <a:gd name="csX2" fmla="*/ 6085490 w 6085490"/>
              <a:gd name="csY2" fmla="*/ 1975944 h 2081048"/>
              <a:gd name="csX3" fmla="*/ 388883 w 6085490"/>
              <a:gd name="csY3" fmla="*/ 2081048 h 2081048"/>
              <a:gd name="csX4" fmla="*/ 0 w 6085490"/>
              <a:gd name="csY4" fmla="*/ 0 h 2081048"/>
              <a:gd name="csX0" fmla="*/ 0 w 6085490"/>
              <a:gd name="csY0" fmla="*/ 0 h 3005958"/>
              <a:gd name="csX1" fmla="*/ 6074980 w 6085490"/>
              <a:gd name="csY1" fmla="*/ 1082566 h 3005958"/>
              <a:gd name="csX2" fmla="*/ 6085490 w 6085490"/>
              <a:gd name="csY2" fmla="*/ 1975944 h 3005958"/>
              <a:gd name="csX3" fmla="*/ 10510 w 6085490"/>
              <a:gd name="csY3" fmla="*/ 3005958 h 3005958"/>
              <a:gd name="csX4" fmla="*/ 0 w 6085490"/>
              <a:gd name="csY4" fmla="*/ 0 h 3005958"/>
              <a:gd name="csX0" fmla="*/ 116172 w 6201662"/>
              <a:gd name="csY0" fmla="*/ 0 h 3639004"/>
              <a:gd name="csX1" fmla="*/ 6191152 w 6201662"/>
              <a:gd name="csY1" fmla="*/ 1082566 h 3639004"/>
              <a:gd name="csX2" fmla="*/ 6201662 w 6201662"/>
              <a:gd name="csY2" fmla="*/ 1975944 h 3639004"/>
              <a:gd name="csX3" fmla="*/ 73 w 6201662"/>
              <a:gd name="csY3" fmla="*/ 3639004 h 3639004"/>
              <a:gd name="csX4" fmla="*/ 116172 w 6201662"/>
              <a:gd name="csY4" fmla="*/ 0 h 3639004"/>
              <a:gd name="csX0" fmla="*/ 88059 w 6173549"/>
              <a:gd name="csY0" fmla="*/ 0 h 3498328"/>
              <a:gd name="csX1" fmla="*/ 6163039 w 6173549"/>
              <a:gd name="csY1" fmla="*/ 1082566 h 3498328"/>
              <a:gd name="csX2" fmla="*/ 6173549 w 6173549"/>
              <a:gd name="csY2" fmla="*/ 1975944 h 3498328"/>
              <a:gd name="csX3" fmla="*/ 95 w 6173549"/>
              <a:gd name="csY3" fmla="*/ 3498328 h 3498328"/>
              <a:gd name="csX4" fmla="*/ 88059 w 6173549"/>
              <a:gd name="csY4" fmla="*/ 0 h 3498328"/>
              <a:gd name="csX0" fmla="*/ 0 w 6085490"/>
              <a:gd name="csY0" fmla="*/ 0 h 3062229"/>
              <a:gd name="csX1" fmla="*/ 6074980 w 6085490"/>
              <a:gd name="csY1" fmla="*/ 1082566 h 3062229"/>
              <a:gd name="csX2" fmla="*/ 6085490 w 6085490"/>
              <a:gd name="csY2" fmla="*/ 1975944 h 3062229"/>
              <a:gd name="csX3" fmla="*/ 10513 w 6085490"/>
              <a:gd name="csY3" fmla="*/ 3062229 h 3062229"/>
              <a:gd name="csX4" fmla="*/ 0 w 6085490"/>
              <a:gd name="csY4" fmla="*/ 0 h 3062229"/>
              <a:gd name="csX0" fmla="*/ 0 w 6074980"/>
              <a:gd name="csY0" fmla="*/ 0 h 3062229"/>
              <a:gd name="csX1" fmla="*/ 6074980 w 6074980"/>
              <a:gd name="csY1" fmla="*/ 1082566 h 3062229"/>
              <a:gd name="csX2" fmla="*/ 6074976 w 6074980"/>
              <a:gd name="csY2" fmla="*/ 2028496 h 3062229"/>
              <a:gd name="csX3" fmla="*/ 10513 w 6074980"/>
              <a:gd name="csY3" fmla="*/ 3062229 h 3062229"/>
              <a:gd name="csX4" fmla="*/ 0 w 6074980"/>
              <a:gd name="csY4" fmla="*/ 0 h 3062229"/>
              <a:gd name="csX0" fmla="*/ 0 w 6085490"/>
              <a:gd name="csY0" fmla="*/ 0 h 3062229"/>
              <a:gd name="csX1" fmla="*/ 6085490 w 6085490"/>
              <a:gd name="csY1" fmla="*/ 1030014 h 3062229"/>
              <a:gd name="csX2" fmla="*/ 6074976 w 6085490"/>
              <a:gd name="csY2" fmla="*/ 2028496 h 3062229"/>
              <a:gd name="csX3" fmla="*/ 10513 w 6085490"/>
              <a:gd name="csY3" fmla="*/ 3062229 h 3062229"/>
              <a:gd name="csX4" fmla="*/ 0 w 6085490"/>
              <a:gd name="csY4" fmla="*/ 0 h 3062229"/>
              <a:gd name="csX0" fmla="*/ 0 w 6106514"/>
              <a:gd name="csY0" fmla="*/ 0 h 3114780"/>
              <a:gd name="csX1" fmla="*/ 6106514 w 6106514"/>
              <a:gd name="csY1" fmla="*/ 1082565 h 3114780"/>
              <a:gd name="csX2" fmla="*/ 6096000 w 6106514"/>
              <a:gd name="csY2" fmla="*/ 2081047 h 3114780"/>
              <a:gd name="csX3" fmla="*/ 31537 w 6106514"/>
              <a:gd name="csY3" fmla="*/ 3114780 h 3114780"/>
              <a:gd name="csX4" fmla="*/ 0 w 6106514"/>
              <a:gd name="csY4" fmla="*/ 0 h 3114780"/>
              <a:gd name="csX0" fmla="*/ 0 w 6106514"/>
              <a:gd name="csY0" fmla="*/ 0 h 3135800"/>
              <a:gd name="csX1" fmla="*/ 6106514 w 6106514"/>
              <a:gd name="csY1" fmla="*/ 1082565 h 3135800"/>
              <a:gd name="csX2" fmla="*/ 6096000 w 6106514"/>
              <a:gd name="csY2" fmla="*/ 2081047 h 3135800"/>
              <a:gd name="csX3" fmla="*/ 10516 w 6106514"/>
              <a:gd name="csY3" fmla="*/ 3135800 h 3135800"/>
              <a:gd name="csX4" fmla="*/ 0 w 6106514"/>
              <a:gd name="csY4" fmla="*/ 0 h 3135800"/>
              <a:gd name="csX0" fmla="*/ 0 w 6106514"/>
              <a:gd name="csY0" fmla="*/ 0 h 3020186"/>
              <a:gd name="csX1" fmla="*/ 6106514 w 6106514"/>
              <a:gd name="csY1" fmla="*/ 966951 h 3020186"/>
              <a:gd name="csX2" fmla="*/ 6096000 w 6106514"/>
              <a:gd name="csY2" fmla="*/ 1965433 h 3020186"/>
              <a:gd name="csX3" fmla="*/ 10516 w 6106514"/>
              <a:gd name="csY3" fmla="*/ 3020186 h 3020186"/>
              <a:gd name="csX4" fmla="*/ 0 w 6106514"/>
              <a:gd name="csY4" fmla="*/ 0 h 3020186"/>
              <a:gd name="csX0" fmla="*/ 21318 w 6127832"/>
              <a:gd name="csY0" fmla="*/ 0 h 2894062"/>
              <a:gd name="csX1" fmla="*/ 6127832 w 6127832"/>
              <a:gd name="csY1" fmla="*/ 966951 h 2894062"/>
              <a:gd name="csX2" fmla="*/ 6117318 w 6127832"/>
              <a:gd name="csY2" fmla="*/ 1965433 h 2894062"/>
              <a:gd name="csX3" fmla="*/ 303 w 6127832"/>
              <a:gd name="csY3" fmla="*/ 2894062 h 2894062"/>
              <a:gd name="csX4" fmla="*/ 21318 w 6127832"/>
              <a:gd name="csY4" fmla="*/ 0 h 2894062"/>
              <a:gd name="csX0" fmla="*/ 894 w 6128555"/>
              <a:gd name="csY0" fmla="*/ 0 h 2904527"/>
              <a:gd name="csX1" fmla="*/ 6128555 w 6128555"/>
              <a:gd name="csY1" fmla="*/ 977416 h 2904527"/>
              <a:gd name="csX2" fmla="*/ 6118041 w 6128555"/>
              <a:gd name="csY2" fmla="*/ 1975898 h 2904527"/>
              <a:gd name="csX3" fmla="*/ 1026 w 6128555"/>
              <a:gd name="csY3" fmla="*/ 2904527 h 2904527"/>
              <a:gd name="csX4" fmla="*/ 894 w 6128555"/>
              <a:gd name="csY4" fmla="*/ 0 h 2904527"/>
              <a:gd name="csX0" fmla="*/ 894 w 6181480"/>
              <a:gd name="csY0" fmla="*/ 0 h 2904527"/>
              <a:gd name="csX1" fmla="*/ 6128555 w 6181480"/>
              <a:gd name="csY1" fmla="*/ 977416 h 2904527"/>
              <a:gd name="csX2" fmla="*/ 6181480 w 6181480"/>
              <a:gd name="csY2" fmla="*/ 1913088 h 2904527"/>
              <a:gd name="csX3" fmla="*/ 1026 w 6181480"/>
              <a:gd name="csY3" fmla="*/ 2904527 h 2904527"/>
              <a:gd name="csX4" fmla="*/ 894 w 6181480"/>
              <a:gd name="csY4" fmla="*/ 0 h 2904527"/>
              <a:gd name="csX0" fmla="*/ 894 w 6181480"/>
              <a:gd name="csY0" fmla="*/ 0 h 2904527"/>
              <a:gd name="csX1" fmla="*/ 6181423 w 6181480"/>
              <a:gd name="csY1" fmla="*/ 987884 h 2904527"/>
              <a:gd name="csX2" fmla="*/ 6181480 w 6181480"/>
              <a:gd name="csY2" fmla="*/ 1913088 h 2904527"/>
              <a:gd name="csX3" fmla="*/ 1026 w 6181480"/>
              <a:gd name="csY3" fmla="*/ 2904527 h 2904527"/>
              <a:gd name="csX4" fmla="*/ 894 w 6181480"/>
              <a:gd name="csY4" fmla="*/ 0 h 2904527"/>
              <a:gd name="csX0" fmla="*/ 295957 w 6180485"/>
              <a:gd name="csY0" fmla="*/ 0 h 3019675"/>
              <a:gd name="csX1" fmla="*/ 6180428 w 6180485"/>
              <a:gd name="csY1" fmla="*/ 1103032 h 3019675"/>
              <a:gd name="csX2" fmla="*/ 6180485 w 6180485"/>
              <a:gd name="csY2" fmla="*/ 2028236 h 3019675"/>
              <a:gd name="csX3" fmla="*/ 31 w 6180485"/>
              <a:gd name="csY3" fmla="*/ 3019675 h 3019675"/>
              <a:gd name="csX4" fmla="*/ 295957 w 6180485"/>
              <a:gd name="csY4" fmla="*/ 0 h 3019675"/>
              <a:gd name="csX0" fmla="*/ 10909 w 5895437"/>
              <a:gd name="csY0" fmla="*/ 0 h 3092952"/>
              <a:gd name="csX1" fmla="*/ 5895380 w 5895437"/>
              <a:gd name="csY1" fmla="*/ 1103032 h 3092952"/>
              <a:gd name="csX2" fmla="*/ 5895437 w 5895437"/>
              <a:gd name="csY2" fmla="*/ 2028236 h 3092952"/>
              <a:gd name="csX3" fmla="*/ 468 w 5895437"/>
              <a:gd name="csY3" fmla="*/ 3092952 h 3092952"/>
              <a:gd name="csX4" fmla="*/ 10909 w 5895437"/>
              <a:gd name="csY4" fmla="*/ 0 h 3092952"/>
              <a:gd name="csX0" fmla="*/ 10441 w 5894969"/>
              <a:gd name="csY0" fmla="*/ 0 h 3092952"/>
              <a:gd name="csX1" fmla="*/ 5894912 w 5894969"/>
              <a:gd name="csY1" fmla="*/ 1103032 h 3092952"/>
              <a:gd name="csX2" fmla="*/ 5894969 w 5894969"/>
              <a:gd name="csY2" fmla="*/ 2028236 h 3092952"/>
              <a:gd name="csX3" fmla="*/ 0 w 5894969"/>
              <a:gd name="csY3" fmla="*/ 3092952 h 3092952"/>
              <a:gd name="csX4" fmla="*/ 10441 w 5894969"/>
              <a:gd name="csY4" fmla="*/ 0 h 3092952"/>
              <a:gd name="csX0" fmla="*/ 0 w 5884528"/>
              <a:gd name="csY0" fmla="*/ 0 h 3092954"/>
              <a:gd name="csX1" fmla="*/ 5884471 w 5884528"/>
              <a:gd name="csY1" fmla="*/ 1103032 h 3092954"/>
              <a:gd name="csX2" fmla="*/ 5884528 w 5884528"/>
              <a:gd name="csY2" fmla="*/ 2028236 h 3092954"/>
              <a:gd name="csX3" fmla="*/ 10707 w 5884528"/>
              <a:gd name="csY3" fmla="*/ 3092954 h 3092954"/>
              <a:gd name="csX4" fmla="*/ 0 w 5884528"/>
              <a:gd name="csY4" fmla="*/ 0 h 3092954"/>
              <a:gd name="csX0" fmla="*/ 0 w 6095998"/>
              <a:gd name="csY0" fmla="*/ 0 h 2935933"/>
              <a:gd name="csX1" fmla="*/ 6095941 w 6095998"/>
              <a:gd name="csY1" fmla="*/ 946011 h 2935933"/>
              <a:gd name="csX2" fmla="*/ 6095998 w 6095998"/>
              <a:gd name="csY2" fmla="*/ 1871215 h 2935933"/>
              <a:gd name="csX3" fmla="*/ 222177 w 6095998"/>
              <a:gd name="csY3" fmla="*/ 2935933 h 2935933"/>
              <a:gd name="csX4" fmla="*/ 0 w 6095998"/>
              <a:gd name="csY4" fmla="*/ 0 h 2935933"/>
              <a:gd name="csX0" fmla="*/ 0 w 6095998"/>
              <a:gd name="csY0" fmla="*/ 0 h 2799849"/>
              <a:gd name="csX1" fmla="*/ 6095941 w 6095998"/>
              <a:gd name="csY1" fmla="*/ 946011 h 2799849"/>
              <a:gd name="csX2" fmla="*/ 6095998 w 6095998"/>
              <a:gd name="csY2" fmla="*/ 1871215 h 2799849"/>
              <a:gd name="csX3" fmla="*/ 134 w 6095998"/>
              <a:gd name="csY3" fmla="*/ 2799849 h 2799849"/>
              <a:gd name="csX4" fmla="*/ 0 w 6095998"/>
              <a:gd name="csY4" fmla="*/ 0 h 2799849"/>
              <a:gd name="csX0" fmla="*/ 0 w 6095998"/>
              <a:gd name="csY0" fmla="*/ 0 h 2841722"/>
              <a:gd name="csX1" fmla="*/ 6095941 w 6095998"/>
              <a:gd name="csY1" fmla="*/ 946011 h 2841722"/>
              <a:gd name="csX2" fmla="*/ 6095998 w 6095998"/>
              <a:gd name="csY2" fmla="*/ 1871215 h 2841722"/>
              <a:gd name="csX3" fmla="*/ 518236 w 6095998"/>
              <a:gd name="csY3" fmla="*/ 2841722 h 2841722"/>
              <a:gd name="csX4" fmla="*/ 0 w 6095998"/>
              <a:gd name="csY4" fmla="*/ 0 h 2841722"/>
              <a:gd name="csX0" fmla="*/ 0 w 5588469"/>
              <a:gd name="csY0" fmla="*/ 0 h 2820786"/>
              <a:gd name="csX1" fmla="*/ 5588412 w 5588469"/>
              <a:gd name="csY1" fmla="*/ 925075 h 2820786"/>
              <a:gd name="csX2" fmla="*/ 5588469 w 5588469"/>
              <a:gd name="csY2" fmla="*/ 1850279 h 2820786"/>
              <a:gd name="csX3" fmla="*/ 10707 w 5588469"/>
              <a:gd name="csY3" fmla="*/ 2820786 h 2820786"/>
              <a:gd name="csX4" fmla="*/ 0 w 5588469"/>
              <a:gd name="csY4" fmla="*/ 0 h 2820786"/>
              <a:gd name="csX0" fmla="*/ 0 w 5588412"/>
              <a:gd name="csY0" fmla="*/ 0 h 2820786"/>
              <a:gd name="csX1" fmla="*/ 5588412 w 5588412"/>
              <a:gd name="csY1" fmla="*/ 925075 h 2820786"/>
              <a:gd name="csX2" fmla="*/ 5577895 w 5588412"/>
              <a:gd name="csY2" fmla="*/ 1871215 h 2820786"/>
              <a:gd name="csX3" fmla="*/ 10707 w 5588412"/>
              <a:gd name="csY3" fmla="*/ 2820786 h 2820786"/>
              <a:gd name="csX4" fmla="*/ 0 w 5588412"/>
              <a:gd name="csY4" fmla="*/ 0 h 2820786"/>
              <a:gd name="csX0" fmla="*/ 10439 w 5577705"/>
              <a:gd name="csY0" fmla="*/ 0 h 2778912"/>
              <a:gd name="csX1" fmla="*/ 5577705 w 5577705"/>
              <a:gd name="csY1" fmla="*/ 883201 h 2778912"/>
              <a:gd name="csX2" fmla="*/ 5567188 w 5577705"/>
              <a:gd name="csY2" fmla="*/ 1829341 h 2778912"/>
              <a:gd name="csX3" fmla="*/ 0 w 5577705"/>
              <a:gd name="csY3" fmla="*/ 2778912 h 2778912"/>
              <a:gd name="csX4" fmla="*/ 10439 w 5577705"/>
              <a:gd name="csY4" fmla="*/ 0 h 2778912"/>
              <a:gd name="csX0" fmla="*/ 0 w 5567266"/>
              <a:gd name="csY0" fmla="*/ 0 h 2726574"/>
              <a:gd name="csX1" fmla="*/ 5567266 w 5567266"/>
              <a:gd name="csY1" fmla="*/ 883201 h 2726574"/>
              <a:gd name="csX2" fmla="*/ 5556749 w 5567266"/>
              <a:gd name="csY2" fmla="*/ 1829341 h 2726574"/>
              <a:gd name="csX3" fmla="*/ 138 w 5567266"/>
              <a:gd name="csY3" fmla="*/ 2726574 h 2726574"/>
              <a:gd name="csX4" fmla="*/ 0 w 5567266"/>
              <a:gd name="csY4" fmla="*/ 0 h 2726574"/>
              <a:gd name="csX0" fmla="*/ 0 w 6095944"/>
              <a:gd name="csY0" fmla="*/ 0 h 2757978"/>
              <a:gd name="csX1" fmla="*/ 6095944 w 6095944"/>
              <a:gd name="csY1" fmla="*/ 914605 h 2757978"/>
              <a:gd name="csX2" fmla="*/ 6085427 w 6095944"/>
              <a:gd name="csY2" fmla="*/ 1860745 h 2757978"/>
              <a:gd name="csX3" fmla="*/ 528816 w 6095944"/>
              <a:gd name="csY3" fmla="*/ 2757978 h 2757978"/>
              <a:gd name="csX4" fmla="*/ 0 w 6095944"/>
              <a:gd name="csY4" fmla="*/ 0 h 2757978"/>
              <a:gd name="csX0" fmla="*/ 0 w 6095944"/>
              <a:gd name="csY0" fmla="*/ 0 h 2799852"/>
              <a:gd name="csX1" fmla="*/ 6095944 w 6095944"/>
              <a:gd name="csY1" fmla="*/ 914605 h 2799852"/>
              <a:gd name="csX2" fmla="*/ 6085427 w 6095944"/>
              <a:gd name="csY2" fmla="*/ 1860745 h 2799852"/>
              <a:gd name="csX3" fmla="*/ 31862 w 6095944"/>
              <a:gd name="csY3" fmla="*/ 2799852 h 2799852"/>
              <a:gd name="csX4" fmla="*/ 0 w 6095944"/>
              <a:gd name="csY4" fmla="*/ 0 h 2799852"/>
              <a:gd name="csX0" fmla="*/ 31579 w 6127523"/>
              <a:gd name="csY0" fmla="*/ 0 h 2820788"/>
              <a:gd name="csX1" fmla="*/ 6127523 w 6127523"/>
              <a:gd name="csY1" fmla="*/ 914605 h 2820788"/>
              <a:gd name="csX2" fmla="*/ 6117006 w 6127523"/>
              <a:gd name="csY2" fmla="*/ 1860745 h 2820788"/>
              <a:gd name="csX3" fmla="*/ 0 w 6127523"/>
              <a:gd name="csY3" fmla="*/ 2820788 h 2820788"/>
              <a:gd name="csX4" fmla="*/ 31579 w 6127523"/>
              <a:gd name="csY4" fmla="*/ 0 h 2820788"/>
              <a:gd name="csX0" fmla="*/ 0 w 6127667"/>
              <a:gd name="csY0" fmla="*/ 0 h 2810319"/>
              <a:gd name="csX1" fmla="*/ 6127667 w 6127667"/>
              <a:gd name="csY1" fmla="*/ 904136 h 2810319"/>
              <a:gd name="csX2" fmla="*/ 6117150 w 6127667"/>
              <a:gd name="csY2" fmla="*/ 1850276 h 2810319"/>
              <a:gd name="csX3" fmla="*/ 144 w 6127667"/>
              <a:gd name="csY3" fmla="*/ 2810319 h 2810319"/>
              <a:gd name="csX4" fmla="*/ 0 w 6127667"/>
              <a:gd name="csY4" fmla="*/ 0 h 28103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127667" h="2810319">
                <a:moveTo>
                  <a:pt x="0" y="0"/>
                </a:moveTo>
                <a:lnTo>
                  <a:pt x="6127667" y="904136"/>
                </a:lnTo>
                <a:cubicBezTo>
                  <a:pt x="6127666" y="1219446"/>
                  <a:pt x="6117151" y="1534966"/>
                  <a:pt x="6117150" y="1850276"/>
                </a:cubicBezTo>
                <a:lnTo>
                  <a:pt x="144" y="2810319"/>
                </a:lnTo>
                <a:cubicBezTo>
                  <a:pt x="7214" y="1797864"/>
                  <a:pt x="3503" y="1001986"/>
                  <a:pt x="0" y="0"/>
                </a:cubicBezTo>
                <a:close/>
              </a:path>
            </a:pathLst>
          </a:custGeom>
          <a:solidFill>
            <a:srgbClr val="FEFEFE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Téglalap 11">
            <a:extLst>
              <a:ext uri="{FF2B5EF4-FFF2-40B4-BE49-F238E27FC236}">
                <a16:creationId xmlns:a16="http://schemas.microsoft.com/office/drawing/2014/main" id="{7DD5C4AF-4C1E-8C01-6765-5F9EB47C1EF5}"/>
              </a:ext>
            </a:extLst>
          </p:cNvPr>
          <p:cNvSpPr/>
          <p:nvPr/>
        </p:nvSpPr>
        <p:spPr>
          <a:xfrm rot="16200000">
            <a:off x="-671543" y="1720271"/>
            <a:ext cx="6091056" cy="2821673"/>
          </a:xfrm>
          <a:custGeom>
            <a:avLst/>
            <a:gdLst>
              <a:gd name="csX0" fmla="*/ 0 w 5612524"/>
              <a:gd name="csY0" fmla="*/ 0 h 1124607"/>
              <a:gd name="csX1" fmla="*/ 5612524 w 5612524"/>
              <a:gd name="csY1" fmla="*/ 0 h 1124607"/>
              <a:gd name="csX2" fmla="*/ 5612524 w 5612524"/>
              <a:gd name="csY2" fmla="*/ 1124607 h 1124607"/>
              <a:gd name="csX3" fmla="*/ 0 w 5612524"/>
              <a:gd name="csY3" fmla="*/ 1124607 h 1124607"/>
              <a:gd name="csX4" fmla="*/ 0 w 5612524"/>
              <a:gd name="csY4" fmla="*/ 0 h 1124607"/>
              <a:gd name="csX0" fmla="*/ 0 w 5696607"/>
              <a:gd name="csY0" fmla="*/ 0 h 1124607"/>
              <a:gd name="csX1" fmla="*/ 5612524 w 5696607"/>
              <a:gd name="csY1" fmla="*/ 0 h 1124607"/>
              <a:gd name="csX2" fmla="*/ 5696607 w 5696607"/>
              <a:gd name="csY2" fmla="*/ 1019503 h 1124607"/>
              <a:gd name="csX3" fmla="*/ 0 w 5696607"/>
              <a:gd name="csY3" fmla="*/ 1124607 h 1124607"/>
              <a:gd name="csX4" fmla="*/ 0 w 5696607"/>
              <a:gd name="csY4" fmla="*/ 0 h 1124607"/>
              <a:gd name="csX0" fmla="*/ 0 w 5696607"/>
              <a:gd name="csY0" fmla="*/ 0 h 1124607"/>
              <a:gd name="csX1" fmla="*/ 5686097 w 5696607"/>
              <a:gd name="csY1" fmla="*/ 126125 h 1124607"/>
              <a:gd name="csX2" fmla="*/ 5696607 w 5696607"/>
              <a:gd name="csY2" fmla="*/ 1019503 h 1124607"/>
              <a:gd name="csX3" fmla="*/ 0 w 5696607"/>
              <a:gd name="csY3" fmla="*/ 1124607 h 1124607"/>
              <a:gd name="csX4" fmla="*/ 0 w 5696607"/>
              <a:gd name="csY4" fmla="*/ 0 h 1124607"/>
              <a:gd name="csX0" fmla="*/ 0 w 6085490"/>
              <a:gd name="csY0" fmla="*/ 0 h 2081048"/>
              <a:gd name="csX1" fmla="*/ 6074980 w 6085490"/>
              <a:gd name="csY1" fmla="*/ 1082566 h 2081048"/>
              <a:gd name="csX2" fmla="*/ 6085490 w 6085490"/>
              <a:gd name="csY2" fmla="*/ 1975944 h 2081048"/>
              <a:gd name="csX3" fmla="*/ 388883 w 6085490"/>
              <a:gd name="csY3" fmla="*/ 2081048 h 2081048"/>
              <a:gd name="csX4" fmla="*/ 0 w 6085490"/>
              <a:gd name="csY4" fmla="*/ 0 h 2081048"/>
              <a:gd name="csX0" fmla="*/ 0 w 6085490"/>
              <a:gd name="csY0" fmla="*/ 0 h 3005958"/>
              <a:gd name="csX1" fmla="*/ 6074980 w 6085490"/>
              <a:gd name="csY1" fmla="*/ 1082566 h 3005958"/>
              <a:gd name="csX2" fmla="*/ 6085490 w 6085490"/>
              <a:gd name="csY2" fmla="*/ 1975944 h 3005958"/>
              <a:gd name="csX3" fmla="*/ 10510 w 6085490"/>
              <a:gd name="csY3" fmla="*/ 3005958 h 3005958"/>
              <a:gd name="csX4" fmla="*/ 0 w 6085490"/>
              <a:gd name="csY4" fmla="*/ 0 h 3005958"/>
              <a:gd name="csX0" fmla="*/ 116172 w 6201662"/>
              <a:gd name="csY0" fmla="*/ 0 h 3639004"/>
              <a:gd name="csX1" fmla="*/ 6191152 w 6201662"/>
              <a:gd name="csY1" fmla="*/ 1082566 h 3639004"/>
              <a:gd name="csX2" fmla="*/ 6201662 w 6201662"/>
              <a:gd name="csY2" fmla="*/ 1975944 h 3639004"/>
              <a:gd name="csX3" fmla="*/ 73 w 6201662"/>
              <a:gd name="csY3" fmla="*/ 3639004 h 3639004"/>
              <a:gd name="csX4" fmla="*/ 116172 w 6201662"/>
              <a:gd name="csY4" fmla="*/ 0 h 3639004"/>
              <a:gd name="csX0" fmla="*/ 88059 w 6173549"/>
              <a:gd name="csY0" fmla="*/ 0 h 3498328"/>
              <a:gd name="csX1" fmla="*/ 6163039 w 6173549"/>
              <a:gd name="csY1" fmla="*/ 1082566 h 3498328"/>
              <a:gd name="csX2" fmla="*/ 6173549 w 6173549"/>
              <a:gd name="csY2" fmla="*/ 1975944 h 3498328"/>
              <a:gd name="csX3" fmla="*/ 95 w 6173549"/>
              <a:gd name="csY3" fmla="*/ 3498328 h 3498328"/>
              <a:gd name="csX4" fmla="*/ 88059 w 6173549"/>
              <a:gd name="csY4" fmla="*/ 0 h 3498328"/>
              <a:gd name="csX0" fmla="*/ 0 w 6085490"/>
              <a:gd name="csY0" fmla="*/ 0 h 3062229"/>
              <a:gd name="csX1" fmla="*/ 6074980 w 6085490"/>
              <a:gd name="csY1" fmla="*/ 1082566 h 3062229"/>
              <a:gd name="csX2" fmla="*/ 6085490 w 6085490"/>
              <a:gd name="csY2" fmla="*/ 1975944 h 3062229"/>
              <a:gd name="csX3" fmla="*/ 10513 w 6085490"/>
              <a:gd name="csY3" fmla="*/ 3062229 h 3062229"/>
              <a:gd name="csX4" fmla="*/ 0 w 6085490"/>
              <a:gd name="csY4" fmla="*/ 0 h 3062229"/>
              <a:gd name="csX0" fmla="*/ 0 w 6074980"/>
              <a:gd name="csY0" fmla="*/ 0 h 3062229"/>
              <a:gd name="csX1" fmla="*/ 6074980 w 6074980"/>
              <a:gd name="csY1" fmla="*/ 1082566 h 3062229"/>
              <a:gd name="csX2" fmla="*/ 6074976 w 6074980"/>
              <a:gd name="csY2" fmla="*/ 2028496 h 3062229"/>
              <a:gd name="csX3" fmla="*/ 10513 w 6074980"/>
              <a:gd name="csY3" fmla="*/ 3062229 h 3062229"/>
              <a:gd name="csX4" fmla="*/ 0 w 6074980"/>
              <a:gd name="csY4" fmla="*/ 0 h 3062229"/>
              <a:gd name="csX0" fmla="*/ 0 w 6085490"/>
              <a:gd name="csY0" fmla="*/ 0 h 3062229"/>
              <a:gd name="csX1" fmla="*/ 6085490 w 6085490"/>
              <a:gd name="csY1" fmla="*/ 1030014 h 3062229"/>
              <a:gd name="csX2" fmla="*/ 6074976 w 6085490"/>
              <a:gd name="csY2" fmla="*/ 2028496 h 3062229"/>
              <a:gd name="csX3" fmla="*/ 10513 w 6085490"/>
              <a:gd name="csY3" fmla="*/ 3062229 h 3062229"/>
              <a:gd name="csX4" fmla="*/ 0 w 6085490"/>
              <a:gd name="csY4" fmla="*/ 0 h 3062229"/>
              <a:gd name="csX0" fmla="*/ 0 w 6106514"/>
              <a:gd name="csY0" fmla="*/ 0 h 3114780"/>
              <a:gd name="csX1" fmla="*/ 6106514 w 6106514"/>
              <a:gd name="csY1" fmla="*/ 1082565 h 3114780"/>
              <a:gd name="csX2" fmla="*/ 6096000 w 6106514"/>
              <a:gd name="csY2" fmla="*/ 2081047 h 3114780"/>
              <a:gd name="csX3" fmla="*/ 31537 w 6106514"/>
              <a:gd name="csY3" fmla="*/ 3114780 h 3114780"/>
              <a:gd name="csX4" fmla="*/ 0 w 6106514"/>
              <a:gd name="csY4" fmla="*/ 0 h 3114780"/>
              <a:gd name="csX0" fmla="*/ 0 w 6106514"/>
              <a:gd name="csY0" fmla="*/ 0 h 3135800"/>
              <a:gd name="csX1" fmla="*/ 6106514 w 6106514"/>
              <a:gd name="csY1" fmla="*/ 1082565 h 3135800"/>
              <a:gd name="csX2" fmla="*/ 6096000 w 6106514"/>
              <a:gd name="csY2" fmla="*/ 2081047 h 3135800"/>
              <a:gd name="csX3" fmla="*/ 10516 w 6106514"/>
              <a:gd name="csY3" fmla="*/ 3135800 h 3135800"/>
              <a:gd name="csX4" fmla="*/ 0 w 6106514"/>
              <a:gd name="csY4" fmla="*/ 0 h 3135800"/>
              <a:gd name="csX0" fmla="*/ 0 w 6106514"/>
              <a:gd name="csY0" fmla="*/ 0 h 3020186"/>
              <a:gd name="csX1" fmla="*/ 6106514 w 6106514"/>
              <a:gd name="csY1" fmla="*/ 966951 h 3020186"/>
              <a:gd name="csX2" fmla="*/ 6096000 w 6106514"/>
              <a:gd name="csY2" fmla="*/ 1965433 h 3020186"/>
              <a:gd name="csX3" fmla="*/ 10516 w 6106514"/>
              <a:gd name="csY3" fmla="*/ 3020186 h 3020186"/>
              <a:gd name="csX4" fmla="*/ 0 w 6106514"/>
              <a:gd name="csY4" fmla="*/ 0 h 3020186"/>
              <a:gd name="csX0" fmla="*/ 21318 w 6127832"/>
              <a:gd name="csY0" fmla="*/ 0 h 2894062"/>
              <a:gd name="csX1" fmla="*/ 6127832 w 6127832"/>
              <a:gd name="csY1" fmla="*/ 966951 h 2894062"/>
              <a:gd name="csX2" fmla="*/ 6117318 w 6127832"/>
              <a:gd name="csY2" fmla="*/ 1965433 h 2894062"/>
              <a:gd name="csX3" fmla="*/ 303 w 6127832"/>
              <a:gd name="csY3" fmla="*/ 2894062 h 2894062"/>
              <a:gd name="csX4" fmla="*/ 21318 w 6127832"/>
              <a:gd name="csY4" fmla="*/ 0 h 2894062"/>
              <a:gd name="csX0" fmla="*/ 894 w 6128555"/>
              <a:gd name="csY0" fmla="*/ 0 h 2904527"/>
              <a:gd name="csX1" fmla="*/ 6128555 w 6128555"/>
              <a:gd name="csY1" fmla="*/ 977416 h 2904527"/>
              <a:gd name="csX2" fmla="*/ 6118041 w 6128555"/>
              <a:gd name="csY2" fmla="*/ 1975898 h 2904527"/>
              <a:gd name="csX3" fmla="*/ 1026 w 6128555"/>
              <a:gd name="csY3" fmla="*/ 2904527 h 2904527"/>
              <a:gd name="csX4" fmla="*/ 894 w 6128555"/>
              <a:gd name="csY4" fmla="*/ 0 h 2904527"/>
              <a:gd name="csX0" fmla="*/ 894 w 6181480"/>
              <a:gd name="csY0" fmla="*/ 0 h 2904527"/>
              <a:gd name="csX1" fmla="*/ 6128555 w 6181480"/>
              <a:gd name="csY1" fmla="*/ 977416 h 2904527"/>
              <a:gd name="csX2" fmla="*/ 6181480 w 6181480"/>
              <a:gd name="csY2" fmla="*/ 1913088 h 2904527"/>
              <a:gd name="csX3" fmla="*/ 1026 w 6181480"/>
              <a:gd name="csY3" fmla="*/ 2904527 h 2904527"/>
              <a:gd name="csX4" fmla="*/ 894 w 6181480"/>
              <a:gd name="csY4" fmla="*/ 0 h 2904527"/>
              <a:gd name="csX0" fmla="*/ 894 w 6181480"/>
              <a:gd name="csY0" fmla="*/ 0 h 2904527"/>
              <a:gd name="csX1" fmla="*/ 6181423 w 6181480"/>
              <a:gd name="csY1" fmla="*/ 987884 h 2904527"/>
              <a:gd name="csX2" fmla="*/ 6181480 w 6181480"/>
              <a:gd name="csY2" fmla="*/ 1913088 h 2904527"/>
              <a:gd name="csX3" fmla="*/ 1026 w 6181480"/>
              <a:gd name="csY3" fmla="*/ 2904527 h 2904527"/>
              <a:gd name="csX4" fmla="*/ 894 w 6181480"/>
              <a:gd name="csY4" fmla="*/ 0 h 2904527"/>
              <a:gd name="csX0" fmla="*/ 295957 w 6180485"/>
              <a:gd name="csY0" fmla="*/ 0 h 3019675"/>
              <a:gd name="csX1" fmla="*/ 6180428 w 6180485"/>
              <a:gd name="csY1" fmla="*/ 1103032 h 3019675"/>
              <a:gd name="csX2" fmla="*/ 6180485 w 6180485"/>
              <a:gd name="csY2" fmla="*/ 2028236 h 3019675"/>
              <a:gd name="csX3" fmla="*/ 31 w 6180485"/>
              <a:gd name="csY3" fmla="*/ 3019675 h 3019675"/>
              <a:gd name="csX4" fmla="*/ 295957 w 6180485"/>
              <a:gd name="csY4" fmla="*/ 0 h 3019675"/>
              <a:gd name="csX0" fmla="*/ 10909 w 5895437"/>
              <a:gd name="csY0" fmla="*/ 0 h 3092952"/>
              <a:gd name="csX1" fmla="*/ 5895380 w 5895437"/>
              <a:gd name="csY1" fmla="*/ 1103032 h 3092952"/>
              <a:gd name="csX2" fmla="*/ 5895437 w 5895437"/>
              <a:gd name="csY2" fmla="*/ 2028236 h 3092952"/>
              <a:gd name="csX3" fmla="*/ 468 w 5895437"/>
              <a:gd name="csY3" fmla="*/ 3092952 h 3092952"/>
              <a:gd name="csX4" fmla="*/ 10909 w 5895437"/>
              <a:gd name="csY4" fmla="*/ 0 h 3092952"/>
              <a:gd name="csX0" fmla="*/ 10441 w 5894969"/>
              <a:gd name="csY0" fmla="*/ 0 h 3092952"/>
              <a:gd name="csX1" fmla="*/ 5894912 w 5894969"/>
              <a:gd name="csY1" fmla="*/ 1103032 h 3092952"/>
              <a:gd name="csX2" fmla="*/ 5894969 w 5894969"/>
              <a:gd name="csY2" fmla="*/ 2028236 h 3092952"/>
              <a:gd name="csX3" fmla="*/ 0 w 5894969"/>
              <a:gd name="csY3" fmla="*/ 3092952 h 3092952"/>
              <a:gd name="csX4" fmla="*/ 10441 w 5894969"/>
              <a:gd name="csY4" fmla="*/ 0 h 3092952"/>
              <a:gd name="csX0" fmla="*/ 0 w 5884528"/>
              <a:gd name="csY0" fmla="*/ 0 h 3092954"/>
              <a:gd name="csX1" fmla="*/ 5884471 w 5884528"/>
              <a:gd name="csY1" fmla="*/ 1103032 h 3092954"/>
              <a:gd name="csX2" fmla="*/ 5884528 w 5884528"/>
              <a:gd name="csY2" fmla="*/ 2028236 h 3092954"/>
              <a:gd name="csX3" fmla="*/ 10707 w 5884528"/>
              <a:gd name="csY3" fmla="*/ 3092954 h 3092954"/>
              <a:gd name="csX4" fmla="*/ 0 w 5884528"/>
              <a:gd name="csY4" fmla="*/ 0 h 3092954"/>
              <a:gd name="csX0" fmla="*/ 0 w 6095998"/>
              <a:gd name="csY0" fmla="*/ 0 h 2935933"/>
              <a:gd name="csX1" fmla="*/ 6095941 w 6095998"/>
              <a:gd name="csY1" fmla="*/ 946011 h 2935933"/>
              <a:gd name="csX2" fmla="*/ 6095998 w 6095998"/>
              <a:gd name="csY2" fmla="*/ 1871215 h 2935933"/>
              <a:gd name="csX3" fmla="*/ 222177 w 6095998"/>
              <a:gd name="csY3" fmla="*/ 2935933 h 2935933"/>
              <a:gd name="csX4" fmla="*/ 0 w 6095998"/>
              <a:gd name="csY4" fmla="*/ 0 h 2935933"/>
              <a:gd name="csX0" fmla="*/ 0 w 6095998"/>
              <a:gd name="csY0" fmla="*/ 0 h 2799849"/>
              <a:gd name="csX1" fmla="*/ 6095941 w 6095998"/>
              <a:gd name="csY1" fmla="*/ 946011 h 2799849"/>
              <a:gd name="csX2" fmla="*/ 6095998 w 6095998"/>
              <a:gd name="csY2" fmla="*/ 1871215 h 2799849"/>
              <a:gd name="csX3" fmla="*/ 134 w 6095998"/>
              <a:gd name="csY3" fmla="*/ 2799849 h 2799849"/>
              <a:gd name="csX4" fmla="*/ 0 w 6095998"/>
              <a:gd name="csY4" fmla="*/ 0 h 2799849"/>
              <a:gd name="csX0" fmla="*/ 0 w 6095998"/>
              <a:gd name="csY0" fmla="*/ 0 h 2841722"/>
              <a:gd name="csX1" fmla="*/ 6095941 w 6095998"/>
              <a:gd name="csY1" fmla="*/ 946011 h 2841722"/>
              <a:gd name="csX2" fmla="*/ 6095998 w 6095998"/>
              <a:gd name="csY2" fmla="*/ 1871215 h 2841722"/>
              <a:gd name="csX3" fmla="*/ 518236 w 6095998"/>
              <a:gd name="csY3" fmla="*/ 2841722 h 2841722"/>
              <a:gd name="csX4" fmla="*/ 0 w 6095998"/>
              <a:gd name="csY4" fmla="*/ 0 h 2841722"/>
              <a:gd name="csX0" fmla="*/ 0 w 5588469"/>
              <a:gd name="csY0" fmla="*/ 0 h 2820786"/>
              <a:gd name="csX1" fmla="*/ 5588412 w 5588469"/>
              <a:gd name="csY1" fmla="*/ 925075 h 2820786"/>
              <a:gd name="csX2" fmla="*/ 5588469 w 5588469"/>
              <a:gd name="csY2" fmla="*/ 1850279 h 2820786"/>
              <a:gd name="csX3" fmla="*/ 10707 w 5588469"/>
              <a:gd name="csY3" fmla="*/ 2820786 h 2820786"/>
              <a:gd name="csX4" fmla="*/ 0 w 5588469"/>
              <a:gd name="csY4" fmla="*/ 0 h 2820786"/>
              <a:gd name="csX0" fmla="*/ 0 w 5588412"/>
              <a:gd name="csY0" fmla="*/ 0 h 2820786"/>
              <a:gd name="csX1" fmla="*/ 5588412 w 5588412"/>
              <a:gd name="csY1" fmla="*/ 925075 h 2820786"/>
              <a:gd name="csX2" fmla="*/ 5577895 w 5588412"/>
              <a:gd name="csY2" fmla="*/ 1871215 h 2820786"/>
              <a:gd name="csX3" fmla="*/ 10707 w 5588412"/>
              <a:gd name="csY3" fmla="*/ 2820786 h 2820786"/>
              <a:gd name="csX4" fmla="*/ 0 w 5588412"/>
              <a:gd name="csY4" fmla="*/ 0 h 2820786"/>
              <a:gd name="csX0" fmla="*/ 10439 w 5577705"/>
              <a:gd name="csY0" fmla="*/ 0 h 2778912"/>
              <a:gd name="csX1" fmla="*/ 5577705 w 5577705"/>
              <a:gd name="csY1" fmla="*/ 883201 h 2778912"/>
              <a:gd name="csX2" fmla="*/ 5567188 w 5577705"/>
              <a:gd name="csY2" fmla="*/ 1829341 h 2778912"/>
              <a:gd name="csX3" fmla="*/ 0 w 5577705"/>
              <a:gd name="csY3" fmla="*/ 2778912 h 2778912"/>
              <a:gd name="csX4" fmla="*/ 10439 w 5577705"/>
              <a:gd name="csY4" fmla="*/ 0 h 2778912"/>
              <a:gd name="csX0" fmla="*/ 0 w 5567266"/>
              <a:gd name="csY0" fmla="*/ 0 h 2726574"/>
              <a:gd name="csX1" fmla="*/ 5567266 w 5567266"/>
              <a:gd name="csY1" fmla="*/ 883201 h 2726574"/>
              <a:gd name="csX2" fmla="*/ 5556749 w 5567266"/>
              <a:gd name="csY2" fmla="*/ 1829341 h 2726574"/>
              <a:gd name="csX3" fmla="*/ 138 w 5567266"/>
              <a:gd name="csY3" fmla="*/ 2726574 h 2726574"/>
              <a:gd name="csX4" fmla="*/ 0 w 5567266"/>
              <a:gd name="csY4" fmla="*/ 0 h 2726574"/>
              <a:gd name="csX0" fmla="*/ 0 w 6095944"/>
              <a:gd name="csY0" fmla="*/ 0 h 2757978"/>
              <a:gd name="csX1" fmla="*/ 6095944 w 6095944"/>
              <a:gd name="csY1" fmla="*/ 914605 h 2757978"/>
              <a:gd name="csX2" fmla="*/ 6085427 w 6095944"/>
              <a:gd name="csY2" fmla="*/ 1860745 h 2757978"/>
              <a:gd name="csX3" fmla="*/ 528816 w 6095944"/>
              <a:gd name="csY3" fmla="*/ 2757978 h 2757978"/>
              <a:gd name="csX4" fmla="*/ 0 w 6095944"/>
              <a:gd name="csY4" fmla="*/ 0 h 2757978"/>
              <a:gd name="csX0" fmla="*/ 0 w 6095944"/>
              <a:gd name="csY0" fmla="*/ 0 h 2799852"/>
              <a:gd name="csX1" fmla="*/ 6095944 w 6095944"/>
              <a:gd name="csY1" fmla="*/ 914605 h 2799852"/>
              <a:gd name="csX2" fmla="*/ 6085427 w 6095944"/>
              <a:gd name="csY2" fmla="*/ 1860745 h 2799852"/>
              <a:gd name="csX3" fmla="*/ 31862 w 6095944"/>
              <a:gd name="csY3" fmla="*/ 2799852 h 2799852"/>
              <a:gd name="csX4" fmla="*/ 0 w 6095944"/>
              <a:gd name="csY4" fmla="*/ 0 h 2799852"/>
              <a:gd name="csX0" fmla="*/ 31579 w 6127523"/>
              <a:gd name="csY0" fmla="*/ 0 h 2820788"/>
              <a:gd name="csX1" fmla="*/ 6127523 w 6127523"/>
              <a:gd name="csY1" fmla="*/ 914605 h 2820788"/>
              <a:gd name="csX2" fmla="*/ 6117006 w 6127523"/>
              <a:gd name="csY2" fmla="*/ 1860745 h 2820788"/>
              <a:gd name="csX3" fmla="*/ 0 w 6127523"/>
              <a:gd name="csY3" fmla="*/ 2820788 h 2820788"/>
              <a:gd name="csX4" fmla="*/ 31579 w 6127523"/>
              <a:gd name="csY4" fmla="*/ 0 h 2820788"/>
              <a:gd name="csX0" fmla="*/ 0 w 6127667"/>
              <a:gd name="csY0" fmla="*/ 0 h 2810319"/>
              <a:gd name="csX1" fmla="*/ 6127667 w 6127667"/>
              <a:gd name="csY1" fmla="*/ 904136 h 2810319"/>
              <a:gd name="csX2" fmla="*/ 6117150 w 6127667"/>
              <a:gd name="csY2" fmla="*/ 1850276 h 2810319"/>
              <a:gd name="csX3" fmla="*/ 144 w 6127667"/>
              <a:gd name="csY3" fmla="*/ 2810319 h 2810319"/>
              <a:gd name="csX4" fmla="*/ 0 w 6127667"/>
              <a:gd name="csY4" fmla="*/ 0 h 28103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127667" h="2810319">
                <a:moveTo>
                  <a:pt x="0" y="0"/>
                </a:moveTo>
                <a:lnTo>
                  <a:pt x="6127667" y="904136"/>
                </a:lnTo>
                <a:cubicBezTo>
                  <a:pt x="6127666" y="1219446"/>
                  <a:pt x="6117151" y="1534966"/>
                  <a:pt x="6117150" y="1850276"/>
                </a:cubicBezTo>
                <a:lnTo>
                  <a:pt x="144" y="2810319"/>
                </a:lnTo>
                <a:cubicBezTo>
                  <a:pt x="7214" y="1797864"/>
                  <a:pt x="3503" y="1001986"/>
                  <a:pt x="0" y="0"/>
                </a:cubicBezTo>
                <a:close/>
              </a:path>
            </a:pathLst>
          </a:custGeom>
          <a:solidFill>
            <a:srgbClr val="FEFEFE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Ellipszis 4">
            <a:extLst>
              <a:ext uri="{FF2B5EF4-FFF2-40B4-BE49-F238E27FC236}">
                <a16:creationId xmlns:a16="http://schemas.microsoft.com/office/drawing/2014/main" id="{6F6F1811-905F-F2B0-1841-9BBDA4040BF1}"/>
              </a:ext>
            </a:extLst>
          </p:cNvPr>
          <p:cNvSpPr/>
          <p:nvPr/>
        </p:nvSpPr>
        <p:spPr>
          <a:xfrm>
            <a:off x="1770224" y="-58703"/>
            <a:ext cx="1040524" cy="28889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790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460</Words>
  <Application>Microsoft Macintosh PowerPoint</Application>
  <PresentationFormat>Szélesvásznú</PresentationFormat>
  <Paragraphs>36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Georgia</vt:lpstr>
      <vt:lpstr>Office-téma</vt:lpstr>
      <vt:lpstr>Madách Imre: Az ember tragédiája</vt:lpstr>
      <vt:lpstr>Juhász Jácint </vt:lpstr>
      <vt:lpstr>PowerPoint-bemutató</vt:lpstr>
      <vt:lpstr>PowerPoint-bemutató</vt:lpstr>
      <vt:lpstr>Törőcsik Mari</vt:lpstr>
      <vt:lpstr> </vt:lpstr>
      <vt:lpstr>PowerPoint-bemutató</vt:lpstr>
      <vt:lpstr>Fekete Ernő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O365 felhasználó</dc:creator>
  <cp:lastModifiedBy>O365 felhasználó</cp:lastModifiedBy>
  <cp:revision>11</cp:revision>
  <dcterms:created xsi:type="dcterms:W3CDTF">2026-04-19T09:05:27Z</dcterms:created>
  <dcterms:modified xsi:type="dcterms:W3CDTF">2026-04-19T13:55:47Z</dcterms:modified>
</cp:coreProperties>
</file>