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9"/>
  </p:notesMasterIdLst>
  <p:sldIdLst>
    <p:sldId id="256" r:id="rId2"/>
    <p:sldId id="264" r:id="rId3"/>
    <p:sldId id="284" r:id="rId4"/>
    <p:sldId id="336" r:id="rId5"/>
    <p:sldId id="310" r:id="rId6"/>
    <p:sldId id="303" r:id="rId7"/>
    <p:sldId id="337" r:id="rId8"/>
  </p:sldIdLst>
  <p:sldSz cx="9144000" cy="5143500" type="screen16x9"/>
  <p:notesSz cx="6858000" cy="9144000"/>
  <p:embeddedFontLst>
    <p:embeddedFont>
      <p:font typeface="Barlow" panose="00000500000000000000" pitchFamily="2" charset="-18"/>
      <p:regular r:id="rId10"/>
      <p:bold r:id="rId11"/>
      <p:italic r:id="rId12"/>
      <p:boldItalic r:id="rId13"/>
    </p:embeddedFont>
    <p:embeddedFont>
      <p:font typeface="Playfair Display" panose="00000500000000000000" pitchFamily="2" charset="-18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6E761D6-DC65-4006-BACE-2A4DF4411C61}">
  <a:tblStyle styleId="{66E761D6-DC65-4006-BACE-2A4DF4411C6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gd3f3b420bd_1_1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7" name="Google Shape;1077;gd3f3b420bd_1_1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" name="Google Shape;1352;gcc9050bdf8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3" name="Google Shape;1353;gcc9050bdf8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5" name="Google Shape;2185;gd3f3b420bd_0_15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6" name="Google Shape;2186;gd3f3b420bd_0_15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4" name="Google Shape;3484;gd3f3b420bd_0_3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5" name="Google Shape;3485;gd3f3b420bd_0_32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4" name="Google Shape;3094;gd3ff3ffa35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5" name="Google Shape;3095;gd3ff3ffa35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239550" y="399549"/>
            <a:ext cx="8543925" cy="3712601"/>
            <a:chOff x="239550" y="399549"/>
            <a:chExt cx="8543925" cy="3712601"/>
          </a:xfrm>
        </p:grpSpPr>
        <p:sp>
          <p:nvSpPr>
            <p:cNvPr id="10" name="Google Shape;10;p2"/>
            <p:cNvSpPr/>
            <p:nvPr/>
          </p:nvSpPr>
          <p:spPr>
            <a:xfrm>
              <a:off x="239550" y="759350"/>
              <a:ext cx="7115175" cy="3352800"/>
            </a:xfrm>
            <a:custGeom>
              <a:avLst/>
              <a:gdLst/>
              <a:ahLst/>
              <a:cxnLst/>
              <a:rect l="l" t="t" r="r" b="b"/>
              <a:pathLst>
                <a:path w="284607" h="134112" extrusionOk="0">
                  <a:moveTo>
                    <a:pt x="273939" y="0"/>
                  </a:moveTo>
                  <a:lnTo>
                    <a:pt x="0" y="134112"/>
                  </a:lnTo>
                  <a:lnTo>
                    <a:pt x="266700" y="134112"/>
                  </a:lnTo>
                  <a:lnTo>
                    <a:pt x="284607" y="8763"/>
                  </a:lnTo>
                  <a:close/>
                </a:path>
              </a:pathLst>
            </a:custGeom>
            <a:gradFill>
              <a:gsLst>
                <a:gs pos="0">
                  <a:srgbClr val="FFF6DB">
                    <a:alpha val="1960"/>
                  </a:srgbClr>
                </a:gs>
                <a:gs pos="100000">
                  <a:srgbClr val="FAD25C">
                    <a:alpha val="29411"/>
                  </a:srgbClr>
                </a:gs>
              </a:gsLst>
              <a:lin ang="18900044" scaled="0"/>
            </a:gradFill>
            <a:ln>
              <a:noFill/>
            </a:ln>
          </p:spPr>
        </p:sp>
        <p:sp>
          <p:nvSpPr>
            <p:cNvPr id="11" name="Google Shape;11;p2"/>
            <p:cNvSpPr/>
            <p:nvPr/>
          </p:nvSpPr>
          <p:spPr>
            <a:xfrm flipH="1">
              <a:off x="1668300" y="736900"/>
              <a:ext cx="7115175" cy="3352800"/>
            </a:xfrm>
            <a:custGeom>
              <a:avLst/>
              <a:gdLst/>
              <a:ahLst/>
              <a:cxnLst/>
              <a:rect l="l" t="t" r="r" b="b"/>
              <a:pathLst>
                <a:path w="284607" h="134112" extrusionOk="0">
                  <a:moveTo>
                    <a:pt x="273939" y="0"/>
                  </a:moveTo>
                  <a:lnTo>
                    <a:pt x="0" y="134112"/>
                  </a:lnTo>
                  <a:lnTo>
                    <a:pt x="266700" y="134112"/>
                  </a:lnTo>
                  <a:lnTo>
                    <a:pt x="284607" y="8763"/>
                  </a:lnTo>
                  <a:close/>
                </a:path>
              </a:pathLst>
            </a:custGeom>
            <a:gradFill>
              <a:gsLst>
                <a:gs pos="0">
                  <a:srgbClr val="FFF6DB">
                    <a:alpha val="1960"/>
                  </a:srgbClr>
                </a:gs>
                <a:gs pos="100000">
                  <a:srgbClr val="FAD25C">
                    <a:alpha val="29411"/>
                  </a:srgbClr>
                </a:gs>
              </a:gsLst>
              <a:lin ang="18900044" scaled="0"/>
            </a:gradFill>
            <a:ln>
              <a:noFill/>
            </a:ln>
          </p:spPr>
        </p:sp>
        <p:grpSp>
          <p:nvGrpSpPr>
            <p:cNvPr id="12" name="Google Shape;12;p2"/>
            <p:cNvGrpSpPr/>
            <p:nvPr/>
          </p:nvGrpSpPr>
          <p:grpSpPr>
            <a:xfrm>
              <a:off x="7015629" y="399549"/>
              <a:ext cx="662747" cy="662501"/>
              <a:chOff x="7015629" y="399549"/>
              <a:chExt cx="662747" cy="662501"/>
            </a:xfrm>
          </p:grpSpPr>
          <p:sp>
            <p:nvSpPr>
              <p:cNvPr id="13" name="Google Shape;13;p2"/>
              <p:cNvSpPr/>
              <p:nvPr/>
            </p:nvSpPr>
            <p:spPr>
              <a:xfrm rot="2162420">
                <a:off x="7387430" y="475758"/>
                <a:ext cx="154012" cy="122309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1929" extrusionOk="0">
                    <a:moveTo>
                      <a:pt x="250" y="1929"/>
                    </a:moveTo>
                    <a:lnTo>
                      <a:pt x="0" y="464"/>
                    </a:lnTo>
                    <a:cubicBezTo>
                      <a:pt x="0" y="464"/>
                      <a:pt x="1215" y="0"/>
                      <a:pt x="2429" y="464"/>
                    </a:cubicBezTo>
                    <a:lnTo>
                      <a:pt x="2179" y="192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 rot="2162420">
                <a:off x="7100104" y="509051"/>
                <a:ext cx="505850" cy="410742"/>
              </a:xfrm>
              <a:custGeom>
                <a:avLst/>
                <a:gdLst/>
                <a:ahLst/>
                <a:cxnLst/>
                <a:rect l="l" t="t" r="r" b="b"/>
                <a:pathLst>
                  <a:path w="7978" h="6478" extrusionOk="0">
                    <a:moveTo>
                      <a:pt x="0" y="834"/>
                    </a:moveTo>
                    <a:lnTo>
                      <a:pt x="476" y="6478"/>
                    </a:lnTo>
                    <a:cubicBezTo>
                      <a:pt x="2703" y="5787"/>
                      <a:pt x="4977" y="5811"/>
                      <a:pt x="7513" y="6478"/>
                    </a:cubicBezTo>
                    <a:lnTo>
                      <a:pt x="7977" y="834"/>
                    </a:lnTo>
                    <a:cubicBezTo>
                      <a:pt x="5703" y="1"/>
                      <a:pt x="2429" y="1"/>
                      <a:pt x="0" y="83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 rot="2162420">
                <a:off x="7006038" y="829018"/>
                <a:ext cx="446186" cy="112545"/>
              </a:xfrm>
              <a:custGeom>
                <a:avLst/>
                <a:gdLst/>
                <a:ahLst/>
                <a:cxnLst/>
                <a:rect l="l" t="t" r="r" b="b"/>
                <a:pathLst>
                  <a:path w="7037" h="1775" extrusionOk="0">
                    <a:moveTo>
                      <a:pt x="0" y="798"/>
                    </a:moveTo>
                    <a:lnTo>
                      <a:pt x="1048" y="1655"/>
                    </a:lnTo>
                    <a:lnTo>
                      <a:pt x="5692" y="1774"/>
                    </a:lnTo>
                    <a:lnTo>
                      <a:pt x="7037" y="798"/>
                    </a:lnTo>
                    <a:cubicBezTo>
                      <a:pt x="4656" y="84"/>
                      <a:pt x="2513" y="0"/>
                      <a:pt x="0" y="79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 rot="2162420">
                <a:off x="7062170" y="860392"/>
                <a:ext cx="319374" cy="67210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1060" extrusionOk="0">
                    <a:moveTo>
                      <a:pt x="5037" y="524"/>
                    </a:moveTo>
                    <a:cubicBezTo>
                      <a:pt x="5037" y="822"/>
                      <a:pt x="3906" y="1060"/>
                      <a:pt x="2525" y="1060"/>
                    </a:cubicBezTo>
                    <a:cubicBezTo>
                      <a:pt x="1132" y="1060"/>
                      <a:pt x="1" y="822"/>
                      <a:pt x="1" y="524"/>
                    </a:cubicBezTo>
                    <a:cubicBezTo>
                      <a:pt x="1" y="238"/>
                      <a:pt x="1132" y="0"/>
                      <a:pt x="2525" y="0"/>
                    </a:cubicBezTo>
                    <a:cubicBezTo>
                      <a:pt x="3906" y="0"/>
                      <a:pt x="5037" y="238"/>
                      <a:pt x="5037" y="52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" name="Google Shape;17;p2"/>
            <p:cNvGrpSpPr/>
            <p:nvPr/>
          </p:nvGrpSpPr>
          <p:grpSpPr>
            <a:xfrm>
              <a:off x="1468922" y="418813"/>
              <a:ext cx="631414" cy="628524"/>
              <a:chOff x="1468922" y="418813"/>
              <a:chExt cx="631414" cy="628524"/>
            </a:xfrm>
          </p:grpSpPr>
          <p:sp>
            <p:nvSpPr>
              <p:cNvPr id="18" name="Google Shape;18;p2"/>
              <p:cNvSpPr/>
              <p:nvPr/>
            </p:nvSpPr>
            <p:spPr>
              <a:xfrm rot="-1486471">
                <a:off x="1606973" y="466290"/>
                <a:ext cx="154012" cy="122309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1929" extrusionOk="0">
                    <a:moveTo>
                      <a:pt x="250" y="1929"/>
                    </a:moveTo>
                    <a:lnTo>
                      <a:pt x="0" y="464"/>
                    </a:lnTo>
                    <a:cubicBezTo>
                      <a:pt x="0" y="464"/>
                      <a:pt x="1215" y="0"/>
                      <a:pt x="2429" y="464"/>
                    </a:cubicBezTo>
                    <a:lnTo>
                      <a:pt x="2179" y="192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 rot="-1486471">
                <a:off x="1531704" y="505899"/>
                <a:ext cx="505850" cy="410741"/>
              </a:xfrm>
              <a:custGeom>
                <a:avLst/>
                <a:gdLst/>
                <a:ahLst/>
                <a:cxnLst/>
                <a:rect l="l" t="t" r="r" b="b"/>
                <a:pathLst>
                  <a:path w="7978" h="6478" extrusionOk="0">
                    <a:moveTo>
                      <a:pt x="0" y="834"/>
                    </a:moveTo>
                    <a:lnTo>
                      <a:pt x="476" y="6478"/>
                    </a:lnTo>
                    <a:cubicBezTo>
                      <a:pt x="2703" y="5787"/>
                      <a:pt x="4977" y="5811"/>
                      <a:pt x="7513" y="6478"/>
                    </a:cubicBezTo>
                    <a:lnTo>
                      <a:pt x="7977" y="834"/>
                    </a:lnTo>
                    <a:cubicBezTo>
                      <a:pt x="5703" y="1"/>
                      <a:pt x="2429" y="1"/>
                      <a:pt x="0" y="83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 rot="-1486471">
                <a:off x="1650300" y="846485"/>
                <a:ext cx="446185" cy="112545"/>
              </a:xfrm>
              <a:custGeom>
                <a:avLst/>
                <a:gdLst/>
                <a:ahLst/>
                <a:cxnLst/>
                <a:rect l="l" t="t" r="r" b="b"/>
                <a:pathLst>
                  <a:path w="7037" h="1775" extrusionOk="0">
                    <a:moveTo>
                      <a:pt x="0" y="798"/>
                    </a:moveTo>
                    <a:lnTo>
                      <a:pt x="1048" y="1655"/>
                    </a:lnTo>
                    <a:lnTo>
                      <a:pt x="5692" y="1774"/>
                    </a:lnTo>
                    <a:lnTo>
                      <a:pt x="7037" y="798"/>
                    </a:lnTo>
                    <a:cubicBezTo>
                      <a:pt x="4656" y="84"/>
                      <a:pt x="2513" y="0"/>
                      <a:pt x="0" y="79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 rot="-1486471">
                <a:off x="1717761" y="879747"/>
                <a:ext cx="319374" cy="67210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1060" extrusionOk="0">
                    <a:moveTo>
                      <a:pt x="5037" y="524"/>
                    </a:moveTo>
                    <a:cubicBezTo>
                      <a:pt x="5037" y="822"/>
                      <a:pt x="3906" y="1060"/>
                      <a:pt x="2525" y="1060"/>
                    </a:cubicBezTo>
                    <a:cubicBezTo>
                      <a:pt x="1132" y="1060"/>
                      <a:pt x="1" y="822"/>
                      <a:pt x="1" y="524"/>
                    </a:cubicBezTo>
                    <a:cubicBezTo>
                      <a:pt x="1" y="238"/>
                      <a:pt x="1132" y="0"/>
                      <a:pt x="2525" y="0"/>
                    </a:cubicBezTo>
                    <a:cubicBezTo>
                      <a:pt x="3906" y="0"/>
                      <a:pt x="5037" y="238"/>
                      <a:pt x="5037" y="52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-75450" y="3723213"/>
            <a:ext cx="9294900" cy="4515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24" name="Google Shape;24;p2"/>
          <p:cNvGrpSpPr/>
          <p:nvPr/>
        </p:nvGrpSpPr>
        <p:grpSpPr>
          <a:xfrm>
            <a:off x="-75662" y="-67050"/>
            <a:ext cx="9297613" cy="4807557"/>
            <a:chOff x="-75662" y="-67050"/>
            <a:chExt cx="9297613" cy="4807557"/>
          </a:xfrm>
        </p:grpSpPr>
        <p:sp>
          <p:nvSpPr>
            <p:cNvPr id="25" name="Google Shape;25;p2"/>
            <p:cNvSpPr/>
            <p:nvPr/>
          </p:nvSpPr>
          <p:spPr>
            <a:xfrm>
              <a:off x="3212091" y="0"/>
              <a:ext cx="2797271" cy="1055238"/>
            </a:xfrm>
            <a:custGeom>
              <a:avLst/>
              <a:gdLst/>
              <a:ahLst/>
              <a:cxnLst/>
              <a:rect l="l" t="t" r="r" b="b"/>
              <a:pathLst>
                <a:path w="86892" h="32779" extrusionOk="0">
                  <a:moveTo>
                    <a:pt x="0" y="1"/>
                  </a:moveTo>
                  <a:cubicBezTo>
                    <a:pt x="3536" y="18610"/>
                    <a:pt x="21634" y="32779"/>
                    <a:pt x="43446" y="32779"/>
                  </a:cubicBezTo>
                  <a:cubicBezTo>
                    <a:pt x="65258" y="32779"/>
                    <a:pt x="83368" y="18610"/>
                    <a:pt x="86892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46087" y="2595585"/>
              <a:ext cx="875829" cy="2144922"/>
            </a:xfrm>
            <a:custGeom>
              <a:avLst/>
              <a:gdLst/>
              <a:ahLst/>
              <a:cxnLst/>
              <a:rect l="l" t="t" r="r" b="b"/>
              <a:pathLst>
                <a:path w="27206" h="66628" extrusionOk="0">
                  <a:moveTo>
                    <a:pt x="27206" y="0"/>
                  </a:moveTo>
                  <a:cubicBezTo>
                    <a:pt x="10228" y="17991"/>
                    <a:pt x="0" y="41244"/>
                    <a:pt x="0" y="66628"/>
                  </a:cubicBezTo>
                  <a:lnTo>
                    <a:pt x="27206" y="66628"/>
                  </a:lnTo>
                  <a:lnTo>
                    <a:pt x="272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585236" y="2878450"/>
              <a:ext cx="636671" cy="1862046"/>
            </a:xfrm>
            <a:custGeom>
              <a:avLst/>
              <a:gdLst/>
              <a:ahLst/>
              <a:cxnLst/>
              <a:rect l="l" t="t" r="r" b="b"/>
              <a:pathLst>
                <a:path w="19777" h="57841" extrusionOk="0">
                  <a:moveTo>
                    <a:pt x="19777" y="0"/>
                  </a:moveTo>
                  <a:cubicBezTo>
                    <a:pt x="7287" y="16502"/>
                    <a:pt x="1" y="36409"/>
                    <a:pt x="1" y="57841"/>
                  </a:cubicBezTo>
                  <a:lnTo>
                    <a:pt x="19777" y="57841"/>
                  </a:lnTo>
                  <a:lnTo>
                    <a:pt x="1977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824417" y="3242565"/>
              <a:ext cx="397481" cy="1497917"/>
            </a:xfrm>
            <a:custGeom>
              <a:avLst/>
              <a:gdLst/>
              <a:ahLst/>
              <a:cxnLst/>
              <a:rect l="l" t="t" r="r" b="b"/>
              <a:pathLst>
                <a:path w="12347" h="46530" extrusionOk="0">
                  <a:moveTo>
                    <a:pt x="12347" y="0"/>
                  </a:moveTo>
                  <a:cubicBezTo>
                    <a:pt x="4453" y="13978"/>
                    <a:pt x="0" y="29789"/>
                    <a:pt x="0" y="46530"/>
                  </a:cubicBezTo>
                  <a:lnTo>
                    <a:pt x="12347" y="46530"/>
                  </a:lnTo>
                  <a:lnTo>
                    <a:pt x="123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063566" y="3776843"/>
              <a:ext cx="158323" cy="963618"/>
            </a:xfrm>
            <a:custGeom>
              <a:avLst/>
              <a:gdLst/>
              <a:ahLst/>
              <a:cxnLst/>
              <a:rect l="l" t="t" r="r" b="b"/>
              <a:pathLst>
                <a:path w="4918" h="29933" extrusionOk="0">
                  <a:moveTo>
                    <a:pt x="4918" y="0"/>
                  </a:moveTo>
                  <a:cubicBezTo>
                    <a:pt x="1715" y="9478"/>
                    <a:pt x="1" y="19527"/>
                    <a:pt x="1" y="29933"/>
                  </a:cubicBezTo>
                  <a:lnTo>
                    <a:pt x="4918" y="29933"/>
                  </a:lnTo>
                  <a:lnTo>
                    <a:pt x="49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469906" y="-67050"/>
              <a:ext cx="1752045" cy="3237310"/>
            </a:xfrm>
            <a:custGeom>
              <a:avLst/>
              <a:gdLst/>
              <a:ahLst/>
              <a:cxnLst/>
              <a:rect l="l" t="t" r="r" b="b"/>
              <a:pathLst>
                <a:path w="54424" h="100561" extrusionOk="0">
                  <a:moveTo>
                    <a:pt x="0" y="1"/>
                  </a:moveTo>
                  <a:lnTo>
                    <a:pt x="0" y="12848"/>
                  </a:lnTo>
                  <a:cubicBezTo>
                    <a:pt x="0" y="49840"/>
                    <a:pt x="21741" y="82297"/>
                    <a:pt x="54424" y="100561"/>
                  </a:cubicBezTo>
                  <a:lnTo>
                    <a:pt x="5442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709054" y="-67050"/>
              <a:ext cx="1512887" cy="3091671"/>
            </a:xfrm>
            <a:custGeom>
              <a:avLst/>
              <a:gdLst/>
              <a:ahLst/>
              <a:cxnLst/>
              <a:rect l="l" t="t" r="r" b="b"/>
              <a:pathLst>
                <a:path w="46995" h="96037" extrusionOk="0">
                  <a:moveTo>
                    <a:pt x="1" y="1"/>
                  </a:moveTo>
                  <a:lnTo>
                    <a:pt x="1" y="12848"/>
                  </a:lnTo>
                  <a:cubicBezTo>
                    <a:pt x="1" y="46959"/>
                    <a:pt x="18491" y="77213"/>
                    <a:pt x="46995" y="96036"/>
                  </a:cubicBezTo>
                  <a:lnTo>
                    <a:pt x="4699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948622" y="-67050"/>
              <a:ext cx="1273310" cy="2919570"/>
            </a:xfrm>
            <a:custGeom>
              <a:avLst/>
              <a:gdLst/>
              <a:ahLst/>
              <a:cxnLst/>
              <a:rect l="l" t="t" r="r" b="b"/>
              <a:pathLst>
                <a:path w="39553" h="90691" extrusionOk="0">
                  <a:moveTo>
                    <a:pt x="0" y="1"/>
                  </a:moveTo>
                  <a:lnTo>
                    <a:pt x="0" y="12848"/>
                  </a:lnTo>
                  <a:cubicBezTo>
                    <a:pt x="0" y="43899"/>
                    <a:pt x="15312" y="71748"/>
                    <a:pt x="39553" y="90691"/>
                  </a:cubicBezTo>
                  <a:lnTo>
                    <a:pt x="395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187771" y="-67050"/>
              <a:ext cx="1034152" cy="2715276"/>
            </a:xfrm>
            <a:custGeom>
              <a:avLst/>
              <a:gdLst/>
              <a:ahLst/>
              <a:cxnLst/>
              <a:rect l="l" t="t" r="r" b="b"/>
              <a:pathLst>
                <a:path w="32124" h="84345" extrusionOk="0">
                  <a:moveTo>
                    <a:pt x="1" y="1"/>
                  </a:moveTo>
                  <a:lnTo>
                    <a:pt x="1" y="12848"/>
                  </a:lnTo>
                  <a:cubicBezTo>
                    <a:pt x="1" y="40589"/>
                    <a:pt x="12228" y="65783"/>
                    <a:pt x="32124" y="84345"/>
                  </a:cubicBezTo>
                  <a:lnTo>
                    <a:pt x="3212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426952" y="-67050"/>
              <a:ext cx="794962" cy="2469197"/>
            </a:xfrm>
            <a:custGeom>
              <a:avLst/>
              <a:gdLst/>
              <a:ahLst/>
              <a:cxnLst/>
              <a:rect l="l" t="t" r="r" b="b"/>
              <a:pathLst>
                <a:path w="24694" h="76701" extrusionOk="0">
                  <a:moveTo>
                    <a:pt x="0" y="1"/>
                  </a:moveTo>
                  <a:lnTo>
                    <a:pt x="0" y="12848"/>
                  </a:lnTo>
                  <a:cubicBezTo>
                    <a:pt x="0" y="36946"/>
                    <a:pt x="9228" y="59127"/>
                    <a:pt x="24694" y="76701"/>
                  </a:cubicBezTo>
                  <a:lnTo>
                    <a:pt x="2469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666101" y="-67050"/>
              <a:ext cx="555804" cy="2163722"/>
            </a:xfrm>
            <a:custGeom>
              <a:avLst/>
              <a:gdLst/>
              <a:ahLst/>
              <a:cxnLst/>
              <a:rect l="l" t="t" r="r" b="b"/>
              <a:pathLst>
                <a:path w="17265" h="67212" extrusionOk="0">
                  <a:moveTo>
                    <a:pt x="1" y="1"/>
                  </a:moveTo>
                  <a:lnTo>
                    <a:pt x="1" y="12848"/>
                  </a:lnTo>
                  <a:cubicBezTo>
                    <a:pt x="1" y="32791"/>
                    <a:pt x="6323" y="51412"/>
                    <a:pt x="17265" y="67211"/>
                  </a:cubicBezTo>
                  <a:lnTo>
                    <a:pt x="1726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905282" y="-67050"/>
              <a:ext cx="316613" cy="1758580"/>
            </a:xfrm>
            <a:custGeom>
              <a:avLst/>
              <a:gdLst/>
              <a:ahLst/>
              <a:cxnLst/>
              <a:rect l="l" t="t" r="r" b="b"/>
              <a:pathLst>
                <a:path w="9835" h="54627" extrusionOk="0">
                  <a:moveTo>
                    <a:pt x="0" y="1"/>
                  </a:moveTo>
                  <a:lnTo>
                    <a:pt x="0" y="12848"/>
                  </a:lnTo>
                  <a:cubicBezTo>
                    <a:pt x="0" y="27719"/>
                    <a:pt x="3513" y="41851"/>
                    <a:pt x="9835" y="54627"/>
                  </a:cubicBezTo>
                  <a:lnTo>
                    <a:pt x="98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-75662" y="2595585"/>
              <a:ext cx="876215" cy="2144922"/>
            </a:xfrm>
            <a:custGeom>
              <a:avLst/>
              <a:gdLst/>
              <a:ahLst/>
              <a:cxnLst/>
              <a:rect l="l" t="t" r="r" b="b"/>
              <a:pathLst>
                <a:path w="27218" h="66628" extrusionOk="0">
                  <a:moveTo>
                    <a:pt x="0" y="0"/>
                  </a:moveTo>
                  <a:lnTo>
                    <a:pt x="0" y="66628"/>
                  </a:lnTo>
                  <a:lnTo>
                    <a:pt x="27218" y="66628"/>
                  </a:lnTo>
                  <a:cubicBezTo>
                    <a:pt x="27218" y="41244"/>
                    <a:pt x="16978" y="1799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-75662" y="2878450"/>
              <a:ext cx="636671" cy="1862046"/>
            </a:xfrm>
            <a:custGeom>
              <a:avLst/>
              <a:gdLst/>
              <a:ahLst/>
              <a:cxnLst/>
              <a:rect l="l" t="t" r="r" b="b"/>
              <a:pathLst>
                <a:path w="19777" h="57841" extrusionOk="0">
                  <a:moveTo>
                    <a:pt x="0" y="0"/>
                  </a:moveTo>
                  <a:lnTo>
                    <a:pt x="0" y="57841"/>
                  </a:lnTo>
                  <a:lnTo>
                    <a:pt x="19776" y="57841"/>
                  </a:lnTo>
                  <a:cubicBezTo>
                    <a:pt x="19776" y="36409"/>
                    <a:pt x="12490" y="16502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75662" y="3242565"/>
              <a:ext cx="397481" cy="1497917"/>
            </a:xfrm>
            <a:custGeom>
              <a:avLst/>
              <a:gdLst/>
              <a:ahLst/>
              <a:cxnLst/>
              <a:rect l="l" t="t" r="r" b="b"/>
              <a:pathLst>
                <a:path w="12347" h="46530" extrusionOk="0">
                  <a:moveTo>
                    <a:pt x="0" y="0"/>
                  </a:moveTo>
                  <a:lnTo>
                    <a:pt x="0" y="46530"/>
                  </a:lnTo>
                  <a:lnTo>
                    <a:pt x="12347" y="46530"/>
                  </a:lnTo>
                  <a:cubicBezTo>
                    <a:pt x="12347" y="29789"/>
                    <a:pt x="7906" y="13978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-75662" y="3744868"/>
              <a:ext cx="158323" cy="963618"/>
            </a:xfrm>
            <a:custGeom>
              <a:avLst/>
              <a:gdLst/>
              <a:ahLst/>
              <a:cxnLst/>
              <a:rect l="l" t="t" r="r" b="b"/>
              <a:pathLst>
                <a:path w="4918" h="29933" extrusionOk="0">
                  <a:moveTo>
                    <a:pt x="0" y="0"/>
                  </a:moveTo>
                  <a:lnTo>
                    <a:pt x="0" y="29933"/>
                  </a:lnTo>
                  <a:lnTo>
                    <a:pt x="4917" y="29933"/>
                  </a:lnTo>
                  <a:cubicBezTo>
                    <a:pt x="4917" y="19527"/>
                    <a:pt x="3203" y="9478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-75662" y="-67050"/>
              <a:ext cx="1752045" cy="3237310"/>
            </a:xfrm>
            <a:custGeom>
              <a:avLst/>
              <a:gdLst/>
              <a:ahLst/>
              <a:cxnLst/>
              <a:rect l="l" t="t" r="r" b="b"/>
              <a:pathLst>
                <a:path w="54424" h="100561" extrusionOk="0">
                  <a:moveTo>
                    <a:pt x="0" y="1"/>
                  </a:moveTo>
                  <a:lnTo>
                    <a:pt x="0" y="100561"/>
                  </a:lnTo>
                  <a:cubicBezTo>
                    <a:pt x="32683" y="82297"/>
                    <a:pt x="54423" y="49840"/>
                    <a:pt x="54423" y="12848"/>
                  </a:cubicBezTo>
                  <a:lnTo>
                    <a:pt x="5442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-75662" y="-67050"/>
              <a:ext cx="1512854" cy="3091671"/>
            </a:xfrm>
            <a:custGeom>
              <a:avLst/>
              <a:gdLst/>
              <a:ahLst/>
              <a:cxnLst/>
              <a:rect l="l" t="t" r="r" b="b"/>
              <a:pathLst>
                <a:path w="46994" h="96037" extrusionOk="0">
                  <a:moveTo>
                    <a:pt x="0" y="1"/>
                  </a:moveTo>
                  <a:lnTo>
                    <a:pt x="0" y="96036"/>
                  </a:lnTo>
                  <a:cubicBezTo>
                    <a:pt x="28504" y="77213"/>
                    <a:pt x="46994" y="46959"/>
                    <a:pt x="46994" y="12848"/>
                  </a:cubicBezTo>
                  <a:lnTo>
                    <a:pt x="4699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-75662" y="-67050"/>
              <a:ext cx="1273696" cy="2919570"/>
            </a:xfrm>
            <a:custGeom>
              <a:avLst/>
              <a:gdLst/>
              <a:ahLst/>
              <a:cxnLst/>
              <a:rect l="l" t="t" r="r" b="b"/>
              <a:pathLst>
                <a:path w="39565" h="90691" extrusionOk="0">
                  <a:moveTo>
                    <a:pt x="0" y="1"/>
                  </a:moveTo>
                  <a:lnTo>
                    <a:pt x="0" y="90691"/>
                  </a:lnTo>
                  <a:cubicBezTo>
                    <a:pt x="24241" y="71748"/>
                    <a:pt x="39564" y="43899"/>
                    <a:pt x="39564" y="12848"/>
                  </a:cubicBezTo>
                  <a:lnTo>
                    <a:pt x="3956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-75662" y="-67050"/>
              <a:ext cx="1034506" cy="2715276"/>
            </a:xfrm>
            <a:custGeom>
              <a:avLst/>
              <a:gdLst/>
              <a:ahLst/>
              <a:cxnLst/>
              <a:rect l="l" t="t" r="r" b="b"/>
              <a:pathLst>
                <a:path w="32135" h="84345" extrusionOk="0">
                  <a:moveTo>
                    <a:pt x="0" y="1"/>
                  </a:moveTo>
                  <a:lnTo>
                    <a:pt x="0" y="84345"/>
                  </a:lnTo>
                  <a:cubicBezTo>
                    <a:pt x="19907" y="65783"/>
                    <a:pt x="32135" y="40589"/>
                    <a:pt x="32135" y="12848"/>
                  </a:cubicBezTo>
                  <a:lnTo>
                    <a:pt x="3213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-75662" y="-67050"/>
              <a:ext cx="795348" cy="2469197"/>
            </a:xfrm>
            <a:custGeom>
              <a:avLst/>
              <a:gdLst/>
              <a:ahLst/>
              <a:cxnLst/>
              <a:rect l="l" t="t" r="r" b="b"/>
              <a:pathLst>
                <a:path w="24706" h="76701" extrusionOk="0">
                  <a:moveTo>
                    <a:pt x="0" y="1"/>
                  </a:moveTo>
                  <a:lnTo>
                    <a:pt x="0" y="76701"/>
                  </a:lnTo>
                  <a:cubicBezTo>
                    <a:pt x="15466" y="59127"/>
                    <a:pt x="24705" y="36946"/>
                    <a:pt x="24705" y="12848"/>
                  </a:cubicBezTo>
                  <a:lnTo>
                    <a:pt x="2470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-75662" y="-67050"/>
              <a:ext cx="555804" cy="2163722"/>
            </a:xfrm>
            <a:custGeom>
              <a:avLst/>
              <a:gdLst/>
              <a:ahLst/>
              <a:cxnLst/>
              <a:rect l="l" t="t" r="r" b="b"/>
              <a:pathLst>
                <a:path w="17265" h="67212" extrusionOk="0">
                  <a:moveTo>
                    <a:pt x="0" y="1"/>
                  </a:moveTo>
                  <a:lnTo>
                    <a:pt x="0" y="67211"/>
                  </a:lnTo>
                  <a:cubicBezTo>
                    <a:pt x="10954" y="51412"/>
                    <a:pt x="17264" y="32791"/>
                    <a:pt x="17264" y="12848"/>
                  </a:cubicBezTo>
                  <a:lnTo>
                    <a:pt x="1726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-75662" y="-67050"/>
              <a:ext cx="316613" cy="1758580"/>
            </a:xfrm>
            <a:custGeom>
              <a:avLst/>
              <a:gdLst/>
              <a:ahLst/>
              <a:cxnLst/>
              <a:rect l="l" t="t" r="r" b="b"/>
              <a:pathLst>
                <a:path w="9835" h="54627" extrusionOk="0">
                  <a:moveTo>
                    <a:pt x="0" y="1"/>
                  </a:moveTo>
                  <a:lnTo>
                    <a:pt x="0" y="54627"/>
                  </a:lnTo>
                  <a:cubicBezTo>
                    <a:pt x="6322" y="41851"/>
                    <a:pt x="9835" y="27719"/>
                    <a:pt x="9835" y="12848"/>
                  </a:cubicBezTo>
                  <a:lnTo>
                    <a:pt x="98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469906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92" y="24337"/>
                    <a:pt x="27218" y="24337"/>
                  </a:cubicBezTo>
                  <a:cubicBezTo>
                    <a:pt x="42244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503256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27" y="10216"/>
                    <a:pt x="13728" y="17693"/>
                    <a:pt x="26182" y="17693"/>
                  </a:cubicBezTo>
                  <a:cubicBezTo>
                    <a:pt x="38636" y="17693"/>
                    <a:pt x="49125" y="10216"/>
                    <a:pt x="52364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612094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7843582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800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855160" y="-66664"/>
              <a:ext cx="1751658" cy="783501"/>
            </a:xfrm>
            <a:custGeom>
              <a:avLst/>
              <a:gdLst/>
              <a:ahLst/>
              <a:cxnLst/>
              <a:rect l="l" t="t" r="r" b="b"/>
              <a:pathLst>
                <a:path w="54412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06" y="24337"/>
                  </a:cubicBezTo>
                  <a:cubicBezTo>
                    <a:pt x="42232" y="24337"/>
                    <a:pt x="54412" y="13431"/>
                    <a:pt x="544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5888123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39" y="10216"/>
                    <a:pt x="13728" y="17693"/>
                    <a:pt x="26182" y="17693"/>
                  </a:cubicBezTo>
                  <a:cubicBezTo>
                    <a:pt x="38636" y="17693"/>
                    <a:pt x="49137" y="10216"/>
                    <a:pt x="523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5997348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228836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788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539438" y="-66664"/>
              <a:ext cx="1752077" cy="783501"/>
            </a:xfrm>
            <a:custGeom>
              <a:avLst/>
              <a:gdLst/>
              <a:ahLst/>
              <a:cxnLst/>
              <a:rect l="l" t="t" r="r" b="b"/>
              <a:pathLst>
                <a:path w="54425" h="24338" extrusionOk="0">
                  <a:moveTo>
                    <a:pt x="1" y="1"/>
                  </a:moveTo>
                  <a:cubicBezTo>
                    <a:pt x="1" y="13431"/>
                    <a:pt x="12181" y="24337"/>
                    <a:pt x="27207" y="24337"/>
                  </a:cubicBezTo>
                  <a:cubicBezTo>
                    <a:pt x="42232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572401" y="-67050"/>
              <a:ext cx="1685760" cy="569614"/>
            </a:xfrm>
            <a:custGeom>
              <a:avLst/>
              <a:gdLst/>
              <a:ahLst/>
              <a:cxnLst/>
              <a:rect l="l" t="t" r="r" b="b"/>
              <a:pathLst>
                <a:path w="52365" h="17694" extrusionOk="0">
                  <a:moveTo>
                    <a:pt x="1" y="1"/>
                  </a:moveTo>
                  <a:cubicBezTo>
                    <a:pt x="3239" y="10216"/>
                    <a:pt x="13729" y="17693"/>
                    <a:pt x="26183" y="17693"/>
                  </a:cubicBezTo>
                  <a:cubicBezTo>
                    <a:pt x="38637" y="17693"/>
                    <a:pt x="49138" y="10216"/>
                    <a:pt x="523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681659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1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1913146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154184" y="-67050"/>
              <a:ext cx="2837930" cy="1269125"/>
            </a:xfrm>
            <a:custGeom>
              <a:avLst/>
              <a:gdLst/>
              <a:ahLst/>
              <a:cxnLst/>
              <a:rect l="l" t="t" r="r" b="b"/>
              <a:pathLst>
                <a:path w="88155" h="39423" extrusionOk="0">
                  <a:moveTo>
                    <a:pt x="1" y="1"/>
                  </a:moveTo>
                  <a:cubicBezTo>
                    <a:pt x="1" y="21777"/>
                    <a:pt x="19742" y="39422"/>
                    <a:pt x="44078" y="39422"/>
                  </a:cubicBezTo>
                  <a:cubicBezTo>
                    <a:pt x="68426" y="39422"/>
                    <a:pt x="88155" y="21777"/>
                    <a:pt x="881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3236980" y="-67050"/>
              <a:ext cx="2672364" cy="841383"/>
            </a:xfrm>
            <a:custGeom>
              <a:avLst/>
              <a:gdLst/>
              <a:ahLst/>
              <a:cxnLst/>
              <a:rect l="l" t="t" r="r" b="b"/>
              <a:pathLst>
                <a:path w="83012" h="26136" extrusionOk="0">
                  <a:moveTo>
                    <a:pt x="1" y="1"/>
                  </a:moveTo>
                  <a:cubicBezTo>
                    <a:pt x="6109" y="15241"/>
                    <a:pt x="22384" y="26135"/>
                    <a:pt x="41506" y="26135"/>
                  </a:cubicBezTo>
                  <a:cubicBezTo>
                    <a:pt x="60639" y="26135"/>
                    <a:pt x="76915" y="15241"/>
                    <a:pt x="83011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3348909" y="-67050"/>
              <a:ext cx="2448497" cy="627496"/>
            </a:xfrm>
            <a:custGeom>
              <a:avLst/>
              <a:gdLst/>
              <a:ahLst/>
              <a:cxnLst/>
              <a:rect l="l" t="t" r="r" b="b"/>
              <a:pathLst>
                <a:path w="76058" h="19492" extrusionOk="0">
                  <a:moveTo>
                    <a:pt x="0" y="1"/>
                  </a:moveTo>
                  <a:cubicBezTo>
                    <a:pt x="7656" y="11657"/>
                    <a:pt x="21825" y="19491"/>
                    <a:pt x="38029" y="19491"/>
                  </a:cubicBezTo>
                  <a:cubicBezTo>
                    <a:pt x="54233" y="19491"/>
                    <a:pt x="68402" y="11657"/>
                    <a:pt x="76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3525606" y="-67050"/>
              <a:ext cx="2095088" cy="413609"/>
            </a:xfrm>
            <a:custGeom>
              <a:avLst/>
              <a:gdLst/>
              <a:ahLst/>
              <a:cxnLst/>
              <a:rect l="l" t="t" r="r" b="b"/>
              <a:pathLst>
                <a:path w="65080" h="12848" extrusionOk="0">
                  <a:moveTo>
                    <a:pt x="0" y="1"/>
                  </a:moveTo>
                  <a:cubicBezTo>
                    <a:pt x="8061" y="7895"/>
                    <a:pt x="19657" y="12848"/>
                    <a:pt x="32540" y="12848"/>
                  </a:cubicBezTo>
                  <a:cubicBezTo>
                    <a:pt x="45434" y="12848"/>
                    <a:pt x="57019" y="7895"/>
                    <a:pt x="65080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3809598" y="-67050"/>
              <a:ext cx="1527083" cy="199368"/>
            </a:xfrm>
            <a:custGeom>
              <a:avLst/>
              <a:gdLst/>
              <a:ahLst/>
              <a:cxnLst/>
              <a:rect l="l" t="t" r="r" b="b"/>
              <a:pathLst>
                <a:path w="47436" h="6193" extrusionOk="0">
                  <a:moveTo>
                    <a:pt x="1" y="1"/>
                  </a:moveTo>
                  <a:cubicBezTo>
                    <a:pt x="6847" y="3930"/>
                    <a:pt x="14991" y="6192"/>
                    <a:pt x="23718" y="6192"/>
                  </a:cubicBezTo>
                  <a:cubicBezTo>
                    <a:pt x="32457" y="6192"/>
                    <a:pt x="40589" y="3930"/>
                    <a:pt x="474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" name="Google Shape;69;p2"/>
          <p:cNvGrpSpPr/>
          <p:nvPr/>
        </p:nvGrpSpPr>
        <p:grpSpPr>
          <a:xfrm>
            <a:off x="-599700" y="4481025"/>
            <a:ext cx="10345688" cy="662506"/>
            <a:chOff x="-599700" y="4481025"/>
            <a:chExt cx="10345688" cy="662506"/>
          </a:xfrm>
        </p:grpSpPr>
        <p:sp>
          <p:nvSpPr>
            <p:cNvPr id="70" name="Google Shape;70;p2"/>
            <p:cNvSpPr/>
            <p:nvPr/>
          </p:nvSpPr>
          <p:spPr>
            <a:xfrm>
              <a:off x="-106525" y="4481025"/>
              <a:ext cx="942732" cy="662481"/>
            </a:xfrm>
            <a:custGeom>
              <a:avLst/>
              <a:gdLst/>
              <a:ahLst/>
              <a:cxnLst/>
              <a:rect l="l" t="t" r="r" b="b"/>
              <a:pathLst>
                <a:path w="33660" h="19194" extrusionOk="0">
                  <a:moveTo>
                    <a:pt x="5096" y="1"/>
                  </a:moveTo>
                  <a:cubicBezTo>
                    <a:pt x="2286" y="1"/>
                    <a:pt x="0" y="2334"/>
                    <a:pt x="0" y="5204"/>
                  </a:cubicBezTo>
                  <a:lnTo>
                    <a:pt x="0" y="19193"/>
                  </a:lnTo>
                  <a:lnTo>
                    <a:pt x="33659" y="19193"/>
                  </a:lnTo>
                  <a:lnTo>
                    <a:pt x="33659" y="5204"/>
                  </a:lnTo>
                  <a:cubicBezTo>
                    <a:pt x="33659" y="2334"/>
                    <a:pt x="31373" y="1"/>
                    <a:pt x="285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8310100" y="4481050"/>
              <a:ext cx="942704" cy="662481"/>
            </a:xfrm>
            <a:custGeom>
              <a:avLst/>
              <a:gdLst/>
              <a:ahLst/>
              <a:cxnLst/>
              <a:rect l="l" t="t" r="r" b="b"/>
              <a:pathLst>
                <a:path w="33659" h="19194" extrusionOk="0">
                  <a:moveTo>
                    <a:pt x="5084" y="1"/>
                  </a:moveTo>
                  <a:cubicBezTo>
                    <a:pt x="2286" y="1"/>
                    <a:pt x="0" y="2334"/>
                    <a:pt x="0" y="5204"/>
                  </a:cubicBezTo>
                  <a:lnTo>
                    <a:pt x="0" y="19193"/>
                  </a:lnTo>
                  <a:lnTo>
                    <a:pt x="33659" y="19193"/>
                  </a:lnTo>
                  <a:lnTo>
                    <a:pt x="33659" y="5204"/>
                  </a:lnTo>
                  <a:cubicBezTo>
                    <a:pt x="33659" y="2334"/>
                    <a:pt x="31373" y="1"/>
                    <a:pt x="285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-599700" y="4785352"/>
              <a:ext cx="1052438" cy="358160"/>
            </a:xfrm>
            <a:custGeom>
              <a:avLst/>
              <a:gdLst/>
              <a:ahLst/>
              <a:cxnLst/>
              <a:rect l="l" t="t" r="r" b="b"/>
              <a:pathLst>
                <a:path w="37577" h="12788" extrusionOk="0">
                  <a:moveTo>
                    <a:pt x="5096" y="0"/>
                  </a:moveTo>
                  <a:cubicBezTo>
                    <a:pt x="2286" y="0"/>
                    <a:pt x="0" y="2322"/>
                    <a:pt x="0" y="5191"/>
                  </a:cubicBezTo>
                  <a:lnTo>
                    <a:pt x="0" y="12787"/>
                  </a:lnTo>
                  <a:lnTo>
                    <a:pt x="37576" y="12787"/>
                  </a:lnTo>
                  <a:lnTo>
                    <a:pt x="37576" y="5191"/>
                  </a:lnTo>
                  <a:cubicBezTo>
                    <a:pt x="37576" y="2322"/>
                    <a:pt x="35290" y="0"/>
                    <a:pt x="324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8693550" y="4785350"/>
              <a:ext cx="1052438" cy="358160"/>
            </a:xfrm>
            <a:custGeom>
              <a:avLst/>
              <a:gdLst/>
              <a:ahLst/>
              <a:cxnLst/>
              <a:rect l="l" t="t" r="r" b="b"/>
              <a:pathLst>
                <a:path w="37577" h="12788" extrusionOk="0">
                  <a:moveTo>
                    <a:pt x="5096" y="0"/>
                  </a:moveTo>
                  <a:cubicBezTo>
                    <a:pt x="2286" y="0"/>
                    <a:pt x="0" y="2322"/>
                    <a:pt x="0" y="5191"/>
                  </a:cubicBezTo>
                  <a:lnTo>
                    <a:pt x="0" y="12787"/>
                  </a:lnTo>
                  <a:lnTo>
                    <a:pt x="37576" y="12787"/>
                  </a:lnTo>
                  <a:lnTo>
                    <a:pt x="37576" y="5191"/>
                  </a:lnTo>
                  <a:cubicBezTo>
                    <a:pt x="37576" y="2322"/>
                    <a:pt x="35290" y="0"/>
                    <a:pt x="324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rlow"/>
                <a:ea typeface="Barlow"/>
                <a:cs typeface="Barlow"/>
                <a:sym typeface="Barlow"/>
              </a:endParaRPr>
            </a:p>
          </p:txBody>
        </p:sp>
      </p:grpSp>
      <p:sp>
        <p:nvSpPr>
          <p:cNvPr id="74" name="Google Shape;74;p2"/>
          <p:cNvSpPr txBox="1">
            <a:spLocks noGrp="1"/>
          </p:cNvSpPr>
          <p:nvPr>
            <p:ph type="ctrTitle"/>
          </p:nvPr>
        </p:nvSpPr>
        <p:spPr>
          <a:xfrm>
            <a:off x="1955150" y="1498725"/>
            <a:ext cx="5233800" cy="18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0_1_1_1"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29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1" name="Google Shape;981;p29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982" name="Google Shape;982;p29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29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29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5" name="Google Shape;985;p29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986" name="Google Shape;986;p29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29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29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9" name="Google Shape;989;p29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90" name="Google Shape;990;p29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91" name="Google Shape;991;p29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92" name="Google Shape;992;p29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93" name="Google Shape;993;p29"/>
          <p:cNvSpPr/>
          <p:nvPr/>
        </p:nvSpPr>
        <p:spPr>
          <a:xfrm flipH="1">
            <a:off x="5901600" y="343575"/>
            <a:ext cx="2557575" cy="3833283"/>
          </a:xfrm>
          <a:custGeom>
            <a:avLst/>
            <a:gdLst/>
            <a:ahLst/>
            <a:cxnLst/>
            <a:rect l="l" t="t" r="r" b="b"/>
            <a:pathLst>
              <a:path w="102303" h="163798" extrusionOk="0">
                <a:moveTo>
                  <a:pt x="18137" y="1133"/>
                </a:moveTo>
                <a:lnTo>
                  <a:pt x="0" y="163798"/>
                </a:lnTo>
                <a:lnTo>
                  <a:pt x="102303" y="163231"/>
                </a:lnTo>
                <a:lnTo>
                  <a:pt x="30606" y="0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994" name="Google Shape;994;p29"/>
          <p:cNvGrpSpPr/>
          <p:nvPr/>
        </p:nvGrpSpPr>
        <p:grpSpPr>
          <a:xfrm flipH="1">
            <a:off x="7593397" y="-37078"/>
            <a:ext cx="542504" cy="562201"/>
            <a:chOff x="1075249" y="-113178"/>
            <a:chExt cx="542504" cy="562201"/>
          </a:xfrm>
        </p:grpSpPr>
        <p:sp>
          <p:nvSpPr>
            <p:cNvPr id="995" name="Google Shape;995;p29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29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29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29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9" name="Google Shape;999;p29"/>
          <p:cNvGrpSpPr/>
          <p:nvPr/>
        </p:nvGrpSpPr>
        <p:grpSpPr>
          <a:xfrm>
            <a:off x="-75675" y="-162425"/>
            <a:ext cx="9297613" cy="702419"/>
            <a:chOff x="-75662" y="-67050"/>
            <a:chExt cx="9297613" cy="1008933"/>
          </a:xfrm>
        </p:grpSpPr>
        <p:sp>
          <p:nvSpPr>
            <p:cNvPr id="1000" name="Google Shape;1000;p29"/>
            <p:cNvSpPr/>
            <p:nvPr/>
          </p:nvSpPr>
          <p:spPr>
            <a:xfrm>
              <a:off x="7469906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92" y="24337"/>
                    <a:pt x="27218" y="24337"/>
                  </a:cubicBezTo>
                  <a:cubicBezTo>
                    <a:pt x="42244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9"/>
            <p:cNvSpPr/>
            <p:nvPr/>
          </p:nvSpPr>
          <p:spPr>
            <a:xfrm>
              <a:off x="7503256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27" y="10216"/>
                    <a:pt x="13728" y="17693"/>
                    <a:pt x="26182" y="17693"/>
                  </a:cubicBezTo>
                  <a:cubicBezTo>
                    <a:pt x="38636" y="17693"/>
                    <a:pt x="49125" y="10216"/>
                    <a:pt x="52364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9"/>
            <p:cNvSpPr/>
            <p:nvPr/>
          </p:nvSpPr>
          <p:spPr>
            <a:xfrm>
              <a:off x="7612094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29"/>
            <p:cNvSpPr/>
            <p:nvPr/>
          </p:nvSpPr>
          <p:spPr>
            <a:xfrm>
              <a:off x="7843582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800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29"/>
            <p:cNvSpPr/>
            <p:nvPr/>
          </p:nvSpPr>
          <p:spPr>
            <a:xfrm>
              <a:off x="5855160" y="-66664"/>
              <a:ext cx="1751658" cy="783501"/>
            </a:xfrm>
            <a:custGeom>
              <a:avLst/>
              <a:gdLst/>
              <a:ahLst/>
              <a:cxnLst/>
              <a:rect l="l" t="t" r="r" b="b"/>
              <a:pathLst>
                <a:path w="54412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06" y="24337"/>
                  </a:cubicBezTo>
                  <a:cubicBezTo>
                    <a:pt x="42232" y="24337"/>
                    <a:pt x="54412" y="13431"/>
                    <a:pt x="544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29"/>
            <p:cNvSpPr/>
            <p:nvPr/>
          </p:nvSpPr>
          <p:spPr>
            <a:xfrm>
              <a:off x="5888123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39" y="10216"/>
                    <a:pt x="13728" y="17693"/>
                    <a:pt x="26182" y="17693"/>
                  </a:cubicBezTo>
                  <a:cubicBezTo>
                    <a:pt x="38636" y="17693"/>
                    <a:pt x="49137" y="10216"/>
                    <a:pt x="523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29"/>
            <p:cNvSpPr/>
            <p:nvPr/>
          </p:nvSpPr>
          <p:spPr>
            <a:xfrm>
              <a:off x="5997348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29"/>
            <p:cNvSpPr/>
            <p:nvPr/>
          </p:nvSpPr>
          <p:spPr>
            <a:xfrm>
              <a:off x="6228836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788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29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29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29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29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29"/>
            <p:cNvSpPr/>
            <p:nvPr/>
          </p:nvSpPr>
          <p:spPr>
            <a:xfrm>
              <a:off x="1539438" y="-66664"/>
              <a:ext cx="1752077" cy="783501"/>
            </a:xfrm>
            <a:custGeom>
              <a:avLst/>
              <a:gdLst/>
              <a:ahLst/>
              <a:cxnLst/>
              <a:rect l="l" t="t" r="r" b="b"/>
              <a:pathLst>
                <a:path w="54425" h="24338" extrusionOk="0">
                  <a:moveTo>
                    <a:pt x="1" y="1"/>
                  </a:moveTo>
                  <a:cubicBezTo>
                    <a:pt x="1" y="13431"/>
                    <a:pt x="12181" y="24337"/>
                    <a:pt x="27207" y="24337"/>
                  </a:cubicBezTo>
                  <a:cubicBezTo>
                    <a:pt x="42232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29"/>
            <p:cNvSpPr/>
            <p:nvPr/>
          </p:nvSpPr>
          <p:spPr>
            <a:xfrm>
              <a:off x="1572401" y="-67050"/>
              <a:ext cx="1685760" cy="569614"/>
            </a:xfrm>
            <a:custGeom>
              <a:avLst/>
              <a:gdLst/>
              <a:ahLst/>
              <a:cxnLst/>
              <a:rect l="l" t="t" r="r" b="b"/>
              <a:pathLst>
                <a:path w="52365" h="17694" extrusionOk="0">
                  <a:moveTo>
                    <a:pt x="1" y="1"/>
                  </a:moveTo>
                  <a:cubicBezTo>
                    <a:pt x="3239" y="10216"/>
                    <a:pt x="13729" y="17693"/>
                    <a:pt x="26183" y="17693"/>
                  </a:cubicBezTo>
                  <a:cubicBezTo>
                    <a:pt x="38637" y="17693"/>
                    <a:pt x="49138" y="10216"/>
                    <a:pt x="523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29"/>
            <p:cNvSpPr/>
            <p:nvPr/>
          </p:nvSpPr>
          <p:spPr>
            <a:xfrm>
              <a:off x="1681659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1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29"/>
            <p:cNvSpPr/>
            <p:nvPr/>
          </p:nvSpPr>
          <p:spPr>
            <a:xfrm>
              <a:off x="1913146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29"/>
            <p:cNvSpPr/>
            <p:nvPr/>
          </p:nvSpPr>
          <p:spPr>
            <a:xfrm>
              <a:off x="3154187" y="-67050"/>
              <a:ext cx="2837930" cy="1008933"/>
            </a:xfrm>
            <a:custGeom>
              <a:avLst/>
              <a:gdLst/>
              <a:ahLst/>
              <a:cxnLst/>
              <a:rect l="l" t="t" r="r" b="b"/>
              <a:pathLst>
                <a:path w="88155" h="39423" extrusionOk="0">
                  <a:moveTo>
                    <a:pt x="1" y="1"/>
                  </a:moveTo>
                  <a:cubicBezTo>
                    <a:pt x="1" y="21777"/>
                    <a:pt x="19742" y="39422"/>
                    <a:pt x="44078" y="39422"/>
                  </a:cubicBezTo>
                  <a:cubicBezTo>
                    <a:pt x="68426" y="39422"/>
                    <a:pt x="88155" y="21777"/>
                    <a:pt x="881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29"/>
            <p:cNvSpPr/>
            <p:nvPr/>
          </p:nvSpPr>
          <p:spPr>
            <a:xfrm>
              <a:off x="3236983" y="-67050"/>
              <a:ext cx="2672364" cy="668886"/>
            </a:xfrm>
            <a:custGeom>
              <a:avLst/>
              <a:gdLst/>
              <a:ahLst/>
              <a:cxnLst/>
              <a:rect l="l" t="t" r="r" b="b"/>
              <a:pathLst>
                <a:path w="83012" h="26136" extrusionOk="0">
                  <a:moveTo>
                    <a:pt x="1" y="1"/>
                  </a:moveTo>
                  <a:cubicBezTo>
                    <a:pt x="6109" y="15241"/>
                    <a:pt x="22384" y="26135"/>
                    <a:pt x="41506" y="26135"/>
                  </a:cubicBezTo>
                  <a:cubicBezTo>
                    <a:pt x="60639" y="26135"/>
                    <a:pt x="76915" y="15241"/>
                    <a:pt x="83011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29"/>
            <p:cNvSpPr/>
            <p:nvPr/>
          </p:nvSpPr>
          <p:spPr>
            <a:xfrm>
              <a:off x="3348912" y="-67050"/>
              <a:ext cx="2448497" cy="498849"/>
            </a:xfrm>
            <a:custGeom>
              <a:avLst/>
              <a:gdLst/>
              <a:ahLst/>
              <a:cxnLst/>
              <a:rect l="l" t="t" r="r" b="b"/>
              <a:pathLst>
                <a:path w="76058" h="19492" extrusionOk="0">
                  <a:moveTo>
                    <a:pt x="0" y="1"/>
                  </a:moveTo>
                  <a:cubicBezTo>
                    <a:pt x="7656" y="11657"/>
                    <a:pt x="21825" y="19491"/>
                    <a:pt x="38029" y="19491"/>
                  </a:cubicBezTo>
                  <a:cubicBezTo>
                    <a:pt x="54233" y="19491"/>
                    <a:pt x="68402" y="11657"/>
                    <a:pt x="76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29"/>
            <p:cNvSpPr/>
            <p:nvPr/>
          </p:nvSpPr>
          <p:spPr>
            <a:xfrm>
              <a:off x="3525610" y="-67050"/>
              <a:ext cx="2095088" cy="328812"/>
            </a:xfrm>
            <a:custGeom>
              <a:avLst/>
              <a:gdLst/>
              <a:ahLst/>
              <a:cxnLst/>
              <a:rect l="l" t="t" r="r" b="b"/>
              <a:pathLst>
                <a:path w="65080" h="12848" extrusionOk="0">
                  <a:moveTo>
                    <a:pt x="0" y="1"/>
                  </a:moveTo>
                  <a:cubicBezTo>
                    <a:pt x="8061" y="7895"/>
                    <a:pt x="19657" y="12848"/>
                    <a:pt x="32540" y="12848"/>
                  </a:cubicBezTo>
                  <a:cubicBezTo>
                    <a:pt x="45434" y="12848"/>
                    <a:pt x="57019" y="7895"/>
                    <a:pt x="65080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29"/>
            <p:cNvSpPr/>
            <p:nvPr/>
          </p:nvSpPr>
          <p:spPr>
            <a:xfrm>
              <a:off x="3809600" y="-67050"/>
              <a:ext cx="1527083" cy="158494"/>
            </a:xfrm>
            <a:custGeom>
              <a:avLst/>
              <a:gdLst/>
              <a:ahLst/>
              <a:cxnLst/>
              <a:rect l="l" t="t" r="r" b="b"/>
              <a:pathLst>
                <a:path w="47436" h="6193" extrusionOk="0">
                  <a:moveTo>
                    <a:pt x="1" y="1"/>
                  </a:moveTo>
                  <a:cubicBezTo>
                    <a:pt x="6847" y="3930"/>
                    <a:pt x="14991" y="6192"/>
                    <a:pt x="23718" y="6192"/>
                  </a:cubicBezTo>
                  <a:cubicBezTo>
                    <a:pt x="32457" y="6192"/>
                    <a:pt x="40589" y="3930"/>
                    <a:pt x="474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0_1_1_1_1"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30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3" name="Google Shape;1023;p30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1024" name="Google Shape;1024;p30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0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0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7" name="Google Shape;1027;p30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1028" name="Google Shape;1028;p30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0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0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1" name="Google Shape;1031;p30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2" name="Google Shape;1032;p30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3" name="Google Shape;1033;p30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4" name="Google Shape;1034;p30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5" name="Google Shape;1035;p30"/>
          <p:cNvSpPr/>
          <p:nvPr/>
        </p:nvSpPr>
        <p:spPr>
          <a:xfrm>
            <a:off x="553875" y="-77650"/>
            <a:ext cx="7810328" cy="4254368"/>
          </a:xfrm>
          <a:custGeom>
            <a:avLst/>
            <a:gdLst/>
            <a:ahLst/>
            <a:cxnLst/>
            <a:rect l="l" t="t" r="r" b="b"/>
            <a:pathLst>
              <a:path w="284607" h="134112" extrusionOk="0">
                <a:moveTo>
                  <a:pt x="273939" y="0"/>
                </a:moveTo>
                <a:lnTo>
                  <a:pt x="0" y="134112"/>
                </a:lnTo>
                <a:lnTo>
                  <a:pt x="266700" y="134112"/>
                </a:lnTo>
                <a:lnTo>
                  <a:pt x="284607" y="8763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1036" name="Google Shape;1036;p30"/>
          <p:cNvGrpSpPr/>
          <p:nvPr/>
        </p:nvGrpSpPr>
        <p:grpSpPr>
          <a:xfrm rot="-570904">
            <a:off x="7349097" y="-199701"/>
            <a:ext cx="667751" cy="667796"/>
            <a:chOff x="8247610" y="-127832"/>
            <a:chExt cx="667780" cy="667824"/>
          </a:xfrm>
        </p:grpSpPr>
        <p:sp>
          <p:nvSpPr>
            <p:cNvPr id="1037" name="Google Shape;1037;p30"/>
            <p:cNvSpPr/>
            <p:nvPr/>
          </p:nvSpPr>
          <p:spPr>
            <a:xfrm rot="2373635">
              <a:off x="8634689" y="-39903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0"/>
            <p:cNvSpPr/>
            <p:nvPr/>
          </p:nvSpPr>
          <p:spPr>
            <a:xfrm rot="2373635">
              <a:off x="8336675" y="-13786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0"/>
            <p:cNvSpPr/>
            <p:nvPr/>
          </p:nvSpPr>
          <p:spPr>
            <a:xfrm rot="2373635">
              <a:off x="8232351" y="298251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0"/>
            <p:cNvSpPr/>
            <p:nvPr/>
          </p:nvSpPr>
          <p:spPr>
            <a:xfrm rot="2373635">
              <a:off x="8287962" y="329163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1" name="Google Shape;1041;p30"/>
          <p:cNvGrpSpPr/>
          <p:nvPr/>
        </p:nvGrpSpPr>
        <p:grpSpPr>
          <a:xfrm rot="-1672317">
            <a:off x="7839994" y="-199323"/>
            <a:ext cx="667784" cy="667828"/>
            <a:chOff x="8247610" y="-127832"/>
            <a:chExt cx="667780" cy="667824"/>
          </a:xfrm>
        </p:grpSpPr>
        <p:sp>
          <p:nvSpPr>
            <p:cNvPr id="1042" name="Google Shape;1042;p30"/>
            <p:cNvSpPr/>
            <p:nvPr/>
          </p:nvSpPr>
          <p:spPr>
            <a:xfrm rot="2373635">
              <a:off x="8634689" y="-39903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0"/>
            <p:cNvSpPr/>
            <p:nvPr/>
          </p:nvSpPr>
          <p:spPr>
            <a:xfrm rot="2373635">
              <a:off x="8336675" y="-13786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0"/>
            <p:cNvSpPr/>
            <p:nvPr/>
          </p:nvSpPr>
          <p:spPr>
            <a:xfrm rot="2373635">
              <a:off x="8232351" y="298251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0"/>
            <p:cNvSpPr/>
            <p:nvPr/>
          </p:nvSpPr>
          <p:spPr>
            <a:xfrm rot="2373635">
              <a:off x="8287962" y="329163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6" name="Google Shape;1046;p30"/>
          <p:cNvGrpSpPr/>
          <p:nvPr/>
        </p:nvGrpSpPr>
        <p:grpSpPr>
          <a:xfrm>
            <a:off x="-36754" y="-116749"/>
            <a:ext cx="7058112" cy="656741"/>
            <a:chOff x="-75662" y="-67050"/>
            <a:chExt cx="1752045" cy="783887"/>
          </a:xfrm>
        </p:grpSpPr>
        <p:sp>
          <p:nvSpPr>
            <p:cNvPr id="1047" name="Google Shape;1047;p30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0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0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0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CUSTOM_10_2"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31"/>
          <p:cNvSpPr/>
          <p:nvPr/>
        </p:nvSpPr>
        <p:spPr>
          <a:xfrm>
            <a:off x="160800" y="34750"/>
            <a:ext cx="8415302" cy="4228404"/>
          </a:xfrm>
          <a:custGeom>
            <a:avLst/>
            <a:gdLst/>
            <a:ahLst/>
            <a:cxnLst/>
            <a:rect l="l" t="t" r="r" b="b"/>
            <a:pathLst>
              <a:path w="226904" h="157791" extrusionOk="0">
                <a:moveTo>
                  <a:pt x="219014" y="0"/>
                </a:moveTo>
                <a:lnTo>
                  <a:pt x="0" y="66904"/>
                </a:lnTo>
                <a:lnTo>
                  <a:pt x="2524" y="157791"/>
                </a:lnTo>
                <a:lnTo>
                  <a:pt x="153688" y="156845"/>
                </a:lnTo>
                <a:lnTo>
                  <a:pt x="226904" y="11361"/>
                </a:lnTo>
                <a:close/>
              </a:path>
            </a:pathLst>
          </a:custGeom>
          <a:gradFill>
            <a:gsLst>
              <a:gs pos="0">
                <a:srgbClr val="FFFFFF">
                  <a:alpha val="3921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1053" name="Google Shape;1053;p31"/>
          <p:cNvGrpSpPr/>
          <p:nvPr/>
        </p:nvGrpSpPr>
        <p:grpSpPr>
          <a:xfrm rot="1886067" flipH="1">
            <a:off x="8205929" y="-244398"/>
            <a:ext cx="542480" cy="562176"/>
            <a:chOff x="1075249" y="-113178"/>
            <a:chExt cx="542504" cy="562201"/>
          </a:xfrm>
        </p:grpSpPr>
        <p:sp>
          <p:nvSpPr>
            <p:cNvPr id="1054" name="Google Shape;1054;p31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1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1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1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8" name="Google Shape;1058;p31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9" name="Google Shape;1059;p31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1060" name="Google Shape;1060;p31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1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1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3" name="Google Shape;1063;p31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1064" name="Google Shape;1064;p31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1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1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7" name="Google Shape;1067;p31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68" name="Google Shape;1068;p31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69" name="Google Shape;1069;p31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70" name="Google Shape;1070;p31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7"/>
          <p:cNvSpPr/>
          <p:nvPr/>
        </p:nvSpPr>
        <p:spPr>
          <a:xfrm>
            <a:off x="1383773" y="1187750"/>
            <a:ext cx="3391200" cy="2761500"/>
          </a:xfrm>
          <a:prstGeom prst="roundRect">
            <a:avLst>
              <a:gd name="adj" fmla="val 5655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7"/>
          <p:cNvSpPr/>
          <p:nvPr/>
        </p:nvSpPr>
        <p:spPr>
          <a:xfrm flipH="1">
            <a:off x="5901600" y="343575"/>
            <a:ext cx="2557575" cy="3833283"/>
          </a:xfrm>
          <a:custGeom>
            <a:avLst/>
            <a:gdLst/>
            <a:ahLst/>
            <a:cxnLst/>
            <a:rect l="l" t="t" r="r" b="b"/>
            <a:pathLst>
              <a:path w="102303" h="163798" extrusionOk="0">
                <a:moveTo>
                  <a:pt x="18137" y="1133"/>
                </a:moveTo>
                <a:lnTo>
                  <a:pt x="0" y="163798"/>
                </a:lnTo>
                <a:lnTo>
                  <a:pt x="102303" y="163231"/>
                </a:lnTo>
                <a:lnTo>
                  <a:pt x="30606" y="0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sp>
        <p:nvSpPr>
          <p:cNvPr id="224" name="Google Shape;224;p7"/>
          <p:cNvSpPr txBox="1">
            <a:spLocks noGrp="1"/>
          </p:cNvSpPr>
          <p:nvPr>
            <p:ph type="body" idx="1"/>
          </p:nvPr>
        </p:nvSpPr>
        <p:spPr>
          <a:xfrm>
            <a:off x="1549906" y="1473625"/>
            <a:ext cx="3101400" cy="223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1150" rtl="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11150" rtl="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200" lvl="5" indent="-311150" rtl="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marL="3200400" lvl="6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rtl="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marL="4114800" lvl="8" indent="-311150" rtl="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>
            <a:endParaRPr/>
          </a:p>
        </p:txBody>
      </p:sp>
      <p:sp>
        <p:nvSpPr>
          <p:cNvPr id="225" name="Google Shape;225;p7"/>
          <p:cNvSpPr txBox="1">
            <a:spLocks noGrp="1"/>
          </p:cNvSpPr>
          <p:nvPr>
            <p:ph type="title"/>
          </p:nvPr>
        </p:nvSpPr>
        <p:spPr>
          <a:xfrm>
            <a:off x="1371600" y="540000"/>
            <a:ext cx="7052400" cy="5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7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7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228" name="Google Shape;228;p7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7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7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" name="Google Shape;231;p7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232" name="Google Shape;232;p7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7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7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5" name="Google Shape;235;p7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36" name="Google Shape;236;p7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37" name="Google Shape;237;p7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238" name="Google Shape;238;p7"/>
          <p:cNvGrpSpPr/>
          <p:nvPr/>
        </p:nvGrpSpPr>
        <p:grpSpPr>
          <a:xfrm flipH="1">
            <a:off x="7593397" y="-37078"/>
            <a:ext cx="542504" cy="562201"/>
            <a:chOff x="1075249" y="-113178"/>
            <a:chExt cx="542504" cy="562201"/>
          </a:xfrm>
        </p:grpSpPr>
        <p:sp>
          <p:nvSpPr>
            <p:cNvPr id="239" name="Google Shape;239;p7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7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7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7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3" name="Google Shape;243;p7"/>
          <p:cNvGrpSpPr/>
          <p:nvPr/>
        </p:nvGrpSpPr>
        <p:grpSpPr>
          <a:xfrm>
            <a:off x="-75675" y="-162425"/>
            <a:ext cx="9297613" cy="702419"/>
            <a:chOff x="-75662" y="-67050"/>
            <a:chExt cx="9297613" cy="1008933"/>
          </a:xfrm>
        </p:grpSpPr>
        <p:sp>
          <p:nvSpPr>
            <p:cNvPr id="244" name="Google Shape;244;p7"/>
            <p:cNvSpPr/>
            <p:nvPr/>
          </p:nvSpPr>
          <p:spPr>
            <a:xfrm>
              <a:off x="7469906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92" y="24337"/>
                    <a:pt x="27218" y="24337"/>
                  </a:cubicBezTo>
                  <a:cubicBezTo>
                    <a:pt x="42244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7503256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27" y="10216"/>
                    <a:pt x="13728" y="17693"/>
                    <a:pt x="26182" y="17693"/>
                  </a:cubicBezTo>
                  <a:cubicBezTo>
                    <a:pt x="38636" y="17693"/>
                    <a:pt x="49125" y="10216"/>
                    <a:pt x="52364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7612094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7843582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800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5855160" y="-66664"/>
              <a:ext cx="1751658" cy="783501"/>
            </a:xfrm>
            <a:custGeom>
              <a:avLst/>
              <a:gdLst/>
              <a:ahLst/>
              <a:cxnLst/>
              <a:rect l="l" t="t" r="r" b="b"/>
              <a:pathLst>
                <a:path w="54412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06" y="24337"/>
                  </a:cubicBezTo>
                  <a:cubicBezTo>
                    <a:pt x="42232" y="24337"/>
                    <a:pt x="54412" y="13431"/>
                    <a:pt x="544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5888123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39" y="10216"/>
                    <a:pt x="13728" y="17693"/>
                    <a:pt x="26182" y="17693"/>
                  </a:cubicBezTo>
                  <a:cubicBezTo>
                    <a:pt x="38636" y="17693"/>
                    <a:pt x="49137" y="10216"/>
                    <a:pt x="523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5997348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6228836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788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1539438" y="-66664"/>
              <a:ext cx="1752077" cy="783501"/>
            </a:xfrm>
            <a:custGeom>
              <a:avLst/>
              <a:gdLst/>
              <a:ahLst/>
              <a:cxnLst/>
              <a:rect l="l" t="t" r="r" b="b"/>
              <a:pathLst>
                <a:path w="54425" h="24338" extrusionOk="0">
                  <a:moveTo>
                    <a:pt x="1" y="1"/>
                  </a:moveTo>
                  <a:cubicBezTo>
                    <a:pt x="1" y="13431"/>
                    <a:pt x="12181" y="24337"/>
                    <a:pt x="27207" y="24337"/>
                  </a:cubicBezTo>
                  <a:cubicBezTo>
                    <a:pt x="42232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7"/>
            <p:cNvSpPr/>
            <p:nvPr/>
          </p:nvSpPr>
          <p:spPr>
            <a:xfrm>
              <a:off x="1572401" y="-67050"/>
              <a:ext cx="1685760" cy="569614"/>
            </a:xfrm>
            <a:custGeom>
              <a:avLst/>
              <a:gdLst/>
              <a:ahLst/>
              <a:cxnLst/>
              <a:rect l="l" t="t" r="r" b="b"/>
              <a:pathLst>
                <a:path w="52365" h="17694" extrusionOk="0">
                  <a:moveTo>
                    <a:pt x="1" y="1"/>
                  </a:moveTo>
                  <a:cubicBezTo>
                    <a:pt x="3239" y="10216"/>
                    <a:pt x="13729" y="17693"/>
                    <a:pt x="26183" y="17693"/>
                  </a:cubicBezTo>
                  <a:cubicBezTo>
                    <a:pt x="38637" y="17693"/>
                    <a:pt x="49138" y="10216"/>
                    <a:pt x="523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7"/>
            <p:cNvSpPr/>
            <p:nvPr/>
          </p:nvSpPr>
          <p:spPr>
            <a:xfrm>
              <a:off x="1681659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1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7"/>
            <p:cNvSpPr/>
            <p:nvPr/>
          </p:nvSpPr>
          <p:spPr>
            <a:xfrm>
              <a:off x="1913146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3154187" y="-67050"/>
              <a:ext cx="2837930" cy="1008933"/>
            </a:xfrm>
            <a:custGeom>
              <a:avLst/>
              <a:gdLst/>
              <a:ahLst/>
              <a:cxnLst/>
              <a:rect l="l" t="t" r="r" b="b"/>
              <a:pathLst>
                <a:path w="88155" h="39423" extrusionOk="0">
                  <a:moveTo>
                    <a:pt x="1" y="1"/>
                  </a:moveTo>
                  <a:cubicBezTo>
                    <a:pt x="1" y="21777"/>
                    <a:pt x="19742" y="39422"/>
                    <a:pt x="44078" y="39422"/>
                  </a:cubicBezTo>
                  <a:cubicBezTo>
                    <a:pt x="68426" y="39422"/>
                    <a:pt x="88155" y="21777"/>
                    <a:pt x="881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7"/>
            <p:cNvSpPr/>
            <p:nvPr/>
          </p:nvSpPr>
          <p:spPr>
            <a:xfrm>
              <a:off x="3236983" y="-67050"/>
              <a:ext cx="2672364" cy="668886"/>
            </a:xfrm>
            <a:custGeom>
              <a:avLst/>
              <a:gdLst/>
              <a:ahLst/>
              <a:cxnLst/>
              <a:rect l="l" t="t" r="r" b="b"/>
              <a:pathLst>
                <a:path w="83012" h="26136" extrusionOk="0">
                  <a:moveTo>
                    <a:pt x="1" y="1"/>
                  </a:moveTo>
                  <a:cubicBezTo>
                    <a:pt x="6109" y="15241"/>
                    <a:pt x="22384" y="26135"/>
                    <a:pt x="41506" y="26135"/>
                  </a:cubicBezTo>
                  <a:cubicBezTo>
                    <a:pt x="60639" y="26135"/>
                    <a:pt x="76915" y="15241"/>
                    <a:pt x="83011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7"/>
            <p:cNvSpPr/>
            <p:nvPr/>
          </p:nvSpPr>
          <p:spPr>
            <a:xfrm>
              <a:off x="3348912" y="-67050"/>
              <a:ext cx="2448497" cy="498849"/>
            </a:xfrm>
            <a:custGeom>
              <a:avLst/>
              <a:gdLst/>
              <a:ahLst/>
              <a:cxnLst/>
              <a:rect l="l" t="t" r="r" b="b"/>
              <a:pathLst>
                <a:path w="76058" h="19492" extrusionOk="0">
                  <a:moveTo>
                    <a:pt x="0" y="1"/>
                  </a:moveTo>
                  <a:cubicBezTo>
                    <a:pt x="7656" y="11657"/>
                    <a:pt x="21825" y="19491"/>
                    <a:pt x="38029" y="19491"/>
                  </a:cubicBezTo>
                  <a:cubicBezTo>
                    <a:pt x="54233" y="19491"/>
                    <a:pt x="68402" y="11657"/>
                    <a:pt x="76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7"/>
            <p:cNvSpPr/>
            <p:nvPr/>
          </p:nvSpPr>
          <p:spPr>
            <a:xfrm>
              <a:off x="3525610" y="-67050"/>
              <a:ext cx="2095088" cy="328812"/>
            </a:xfrm>
            <a:custGeom>
              <a:avLst/>
              <a:gdLst/>
              <a:ahLst/>
              <a:cxnLst/>
              <a:rect l="l" t="t" r="r" b="b"/>
              <a:pathLst>
                <a:path w="65080" h="12848" extrusionOk="0">
                  <a:moveTo>
                    <a:pt x="0" y="1"/>
                  </a:moveTo>
                  <a:cubicBezTo>
                    <a:pt x="8061" y="7895"/>
                    <a:pt x="19657" y="12848"/>
                    <a:pt x="32540" y="12848"/>
                  </a:cubicBezTo>
                  <a:cubicBezTo>
                    <a:pt x="45434" y="12848"/>
                    <a:pt x="57019" y="7895"/>
                    <a:pt x="65080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7"/>
            <p:cNvSpPr/>
            <p:nvPr/>
          </p:nvSpPr>
          <p:spPr>
            <a:xfrm>
              <a:off x="3809600" y="-67050"/>
              <a:ext cx="1527083" cy="158494"/>
            </a:xfrm>
            <a:custGeom>
              <a:avLst/>
              <a:gdLst/>
              <a:ahLst/>
              <a:cxnLst/>
              <a:rect l="l" t="t" r="r" b="b"/>
              <a:pathLst>
                <a:path w="47436" h="6193" extrusionOk="0">
                  <a:moveTo>
                    <a:pt x="1" y="1"/>
                  </a:moveTo>
                  <a:cubicBezTo>
                    <a:pt x="6847" y="3930"/>
                    <a:pt x="14991" y="6192"/>
                    <a:pt x="23718" y="6192"/>
                  </a:cubicBezTo>
                  <a:cubicBezTo>
                    <a:pt x="32457" y="6192"/>
                    <a:pt x="40589" y="3930"/>
                    <a:pt x="474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5" name="Google Shape;265;p7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2"/>
        </a:solidFill>
        <a:effectLst/>
      </p:bgPr>
    </p:bg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2"/>
          <p:cNvSpPr/>
          <p:nvPr/>
        </p:nvSpPr>
        <p:spPr>
          <a:xfrm>
            <a:off x="1400" y="-29950"/>
            <a:ext cx="9144000" cy="517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3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13"/>
          <p:cNvSpPr txBox="1">
            <a:spLocks noGrp="1"/>
          </p:cNvSpPr>
          <p:nvPr>
            <p:ph type="title"/>
          </p:nvPr>
        </p:nvSpPr>
        <p:spPr>
          <a:xfrm>
            <a:off x="3190925" y="3008100"/>
            <a:ext cx="47235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7" name="Google Shape;407;p13"/>
          <p:cNvSpPr txBox="1">
            <a:spLocks noGrp="1"/>
          </p:cNvSpPr>
          <p:nvPr>
            <p:ph type="subTitle" idx="1"/>
          </p:nvPr>
        </p:nvSpPr>
        <p:spPr>
          <a:xfrm>
            <a:off x="3191000" y="1032100"/>
            <a:ext cx="4723500" cy="22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08" name="Google Shape;408;p13"/>
          <p:cNvSpPr/>
          <p:nvPr/>
        </p:nvSpPr>
        <p:spPr>
          <a:xfrm>
            <a:off x="751975" y="343675"/>
            <a:ext cx="2557575" cy="3833283"/>
          </a:xfrm>
          <a:custGeom>
            <a:avLst/>
            <a:gdLst/>
            <a:ahLst/>
            <a:cxnLst/>
            <a:rect l="l" t="t" r="r" b="b"/>
            <a:pathLst>
              <a:path w="102303" h="163798" extrusionOk="0">
                <a:moveTo>
                  <a:pt x="18137" y="1133"/>
                </a:moveTo>
                <a:lnTo>
                  <a:pt x="0" y="163798"/>
                </a:lnTo>
                <a:lnTo>
                  <a:pt x="102303" y="163231"/>
                </a:lnTo>
                <a:lnTo>
                  <a:pt x="30606" y="0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409" name="Google Shape;409;p13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410" name="Google Shape;410;p13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3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3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3" name="Google Shape;413;p13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414" name="Google Shape;414;p13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3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3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7" name="Google Shape;417;p13"/>
          <p:cNvGrpSpPr/>
          <p:nvPr/>
        </p:nvGrpSpPr>
        <p:grpSpPr>
          <a:xfrm>
            <a:off x="1075249" y="-113178"/>
            <a:ext cx="542504" cy="562201"/>
            <a:chOff x="1075249" y="-113178"/>
            <a:chExt cx="542504" cy="562201"/>
          </a:xfrm>
        </p:grpSpPr>
        <p:sp>
          <p:nvSpPr>
            <p:cNvPr id="418" name="Google Shape;418;p13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3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3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3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2" name="Google Shape;422;p13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23" name="Google Shape;423;p13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24" name="Google Shape;424;p13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25" name="Google Shape;425;p13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426" name="Google Shape;426;p13"/>
          <p:cNvGrpSpPr/>
          <p:nvPr/>
        </p:nvGrpSpPr>
        <p:grpSpPr>
          <a:xfrm>
            <a:off x="3129325" y="-116749"/>
            <a:ext cx="6596098" cy="656741"/>
            <a:chOff x="-75662" y="-67050"/>
            <a:chExt cx="1752045" cy="783887"/>
          </a:xfrm>
        </p:grpSpPr>
        <p:sp>
          <p:nvSpPr>
            <p:cNvPr id="427" name="Google Shape;427;p13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3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3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3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7_1_1"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23"/>
          <p:cNvSpPr/>
          <p:nvPr/>
        </p:nvSpPr>
        <p:spPr>
          <a:xfrm>
            <a:off x="553875" y="-77650"/>
            <a:ext cx="7810328" cy="4254368"/>
          </a:xfrm>
          <a:custGeom>
            <a:avLst/>
            <a:gdLst/>
            <a:ahLst/>
            <a:cxnLst/>
            <a:rect l="l" t="t" r="r" b="b"/>
            <a:pathLst>
              <a:path w="284607" h="134112" extrusionOk="0">
                <a:moveTo>
                  <a:pt x="273939" y="0"/>
                </a:moveTo>
                <a:lnTo>
                  <a:pt x="0" y="134112"/>
                </a:lnTo>
                <a:lnTo>
                  <a:pt x="266700" y="134112"/>
                </a:lnTo>
                <a:lnTo>
                  <a:pt x="284607" y="8763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769" name="Google Shape;769;p23"/>
          <p:cNvGrpSpPr/>
          <p:nvPr/>
        </p:nvGrpSpPr>
        <p:grpSpPr>
          <a:xfrm rot="-570904">
            <a:off x="7349097" y="-199701"/>
            <a:ext cx="667751" cy="667796"/>
            <a:chOff x="8247610" y="-127832"/>
            <a:chExt cx="667780" cy="667824"/>
          </a:xfrm>
        </p:grpSpPr>
        <p:sp>
          <p:nvSpPr>
            <p:cNvPr id="770" name="Google Shape;770;p23"/>
            <p:cNvSpPr/>
            <p:nvPr/>
          </p:nvSpPr>
          <p:spPr>
            <a:xfrm rot="2373635">
              <a:off x="8634689" y="-39903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3"/>
            <p:cNvSpPr/>
            <p:nvPr/>
          </p:nvSpPr>
          <p:spPr>
            <a:xfrm rot="2373635">
              <a:off x="8336675" y="-13786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3"/>
            <p:cNvSpPr/>
            <p:nvPr/>
          </p:nvSpPr>
          <p:spPr>
            <a:xfrm rot="2373635">
              <a:off x="8232351" y="298251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3"/>
            <p:cNvSpPr/>
            <p:nvPr/>
          </p:nvSpPr>
          <p:spPr>
            <a:xfrm rot="2373635">
              <a:off x="8287962" y="329163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4" name="Google Shape;774;p23"/>
          <p:cNvGrpSpPr/>
          <p:nvPr/>
        </p:nvGrpSpPr>
        <p:grpSpPr>
          <a:xfrm rot="-1672317">
            <a:off x="7839994" y="-199323"/>
            <a:ext cx="667784" cy="667828"/>
            <a:chOff x="8247610" y="-127832"/>
            <a:chExt cx="667780" cy="667824"/>
          </a:xfrm>
        </p:grpSpPr>
        <p:sp>
          <p:nvSpPr>
            <p:cNvPr id="775" name="Google Shape;775;p23"/>
            <p:cNvSpPr/>
            <p:nvPr/>
          </p:nvSpPr>
          <p:spPr>
            <a:xfrm rot="2373635">
              <a:off x="8634689" y="-39903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3"/>
            <p:cNvSpPr/>
            <p:nvPr/>
          </p:nvSpPr>
          <p:spPr>
            <a:xfrm rot="2373635">
              <a:off x="8336675" y="-13786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3"/>
            <p:cNvSpPr/>
            <p:nvPr/>
          </p:nvSpPr>
          <p:spPr>
            <a:xfrm rot="2373635">
              <a:off x="8232351" y="298251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3"/>
            <p:cNvSpPr/>
            <p:nvPr/>
          </p:nvSpPr>
          <p:spPr>
            <a:xfrm rot="2373635">
              <a:off x="8287962" y="329163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9" name="Google Shape;779;p23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0" name="Google Shape;780;p23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781" name="Google Shape;781;p23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3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3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4" name="Google Shape;784;p23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785" name="Google Shape;785;p23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3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23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8" name="Google Shape;788;p23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89" name="Google Shape;789;p23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90" name="Google Shape;790;p23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791" name="Google Shape;791;p23"/>
          <p:cNvGrpSpPr/>
          <p:nvPr/>
        </p:nvGrpSpPr>
        <p:grpSpPr>
          <a:xfrm>
            <a:off x="-36754" y="-116749"/>
            <a:ext cx="7058112" cy="656741"/>
            <a:chOff x="-75662" y="-67050"/>
            <a:chExt cx="1752045" cy="783887"/>
          </a:xfrm>
        </p:grpSpPr>
        <p:sp>
          <p:nvSpPr>
            <p:cNvPr id="792" name="Google Shape;792;p23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23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23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3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6" name="Google Shape;796;p2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97" name="Google Shape;797;p23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7_1_1_1"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24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0" name="Google Shape;800;p24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801" name="Google Shape;801;p24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4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4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4" name="Google Shape;804;p24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805" name="Google Shape;805;p24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4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4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8" name="Google Shape;808;p24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09" name="Google Shape;809;p24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10" name="Google Shape;810;p24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11" name="Google Shape;811;p24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812" name="Google Shape;812;p24"/>
          <p:cNvGrpSpPr/>
          <p:nvPr/>
        </p:nvGrpSpPr>
        <p:grpSpPr>
          <a:xfrm>
            <a:off x="2982676" y="-37224"/>
            <a:ext cx="6208370" cy="656741"/>
            <a:chOff x="-75662" y="-67050"/>
            <a:chExt cx="1752045" cy="783887"/>
          </a:xfrm>
        </p:grpSpPr>
        <p:sp>
          <p:nvSpPr>
            <p:cNvPr id="813" name="Google Shape;813;p24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4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4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4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7" name="Google Shape;817;p24"/>
          <p:cNvGrpSpPr/>
          <p:nvPr/>
        </p:nvGrpSpPr>
        <p:grpSpPr>
          <a:xfrm>
            <a:off x="-347124" y="-37224"/>
            <a:ext cx="3615519" cy="662463"/>
            <a:chOff x="-75662" y="-67050"/>
            <a:chExt cx="1752045" cy="783887"/>
          </a:xfrm>
        </p:grpSpPr>
        <p:sp>
          <p:nvSpPr>
            <p:cNvPr id="818" name="Google Shape;818;p24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4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4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4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2" name="Google Shape;822;p24"/>
          <p:cNvSpPr/>
          <p:nvPr/>
        </p:nvSpPr>
        <p:spPr>
          <a:xfrm flipH="1">
            <a:off x="891022" y="-77650"/>
            <a:ext cx="7810328" cy="4254368"/>
          </a:xfrm>
          <a:custGeom>
            <a:avLst/>
            <a:gdLst/>
            <a:ahLst/>
            <a:cxnLst/>
            <a:rect l="l" t="t" r="r" b="b"/>
            <a:pathLst>
              <a:path w="284607" h="134112" extrusionOk="0">
                <a:moveTo>
                  <a:pt x="273939" y="0"/>
                </a:moveTo>
                <a:lnTo>
                  <a:pt x="0" y="134112"/>
                </a:lnTo>
                <a:lnTo>
                  <a:pt x="266700" y="134112"/>
                </a:lnTo>
                <a:lnTo>
                  <a:pt x="284607" y="8763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823" name="Google Shape;823;p24"/>
          <p:cNvGrpSpPr/>
          <p:nvPr/>
        </p:nvGrpSpPr>
        <p:grpSpPr>
          <a:xfrm rot="570904" flipH="1">
            <a:off x="1162176" y="-199701"/>
            <a:ext cx="667751" cy="667796"/>
            <a:chOff x="8247610" y="-127832"/>
            <a:chExt cx="667780" cy="667824"/>
          </a:xfrm>
        </p:grpSpPr>
        <p:sp>
          <p:nvSpPr>
            <p:cNvPr id="824" name="Google Shape;824;p24"/>
            <p:cNvSpPr/>
            <p:nvPr/>
          </p:nvSpPr>
          <p:spPr>
            <a:xfrm rot="2373635">
              <a:off x="8634689" y="-39903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4"/>
            <p:cNvSpPr/>
            <p:nvPr/>
          </p:nvSpPr>
          <p:spPr>
            <a:xfrm rot="2373635">
              <a:off x="8336675" y="-13786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4"/>
            <p:cNvSpPr/>
            <p:nvPr/>
          </p:nvSpPr>
          <p:spPr>
            <a:xfrm rot="2373635">
              <a:off x="8232351" y="298251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4"/>
            <p:cNvSpPr/>
            <p:nvPr/>
          </p:nvSpPr>
          <p:spPr>
            <a:xfrm rot="2373635">
              <a:off x="8287962" y="329163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8" name="Google Shape;828;p24"/>
          <p:cNvGrpSpPr/>
          <p:nvPr/>
        </p:nvGrpSpPr>
        <p:grpSpPr>
          <a:xfrm rot="1672317" flipH="1">
            <a:off x="671246" y="-199323"/>
            <a:ext cx="667784" cy="667828"/>
            <a:chOff x="8247610" y="-127832"/>
            <a:chExt cx="667780" cy="667824"/>
          </a:xfrm>
        </p:grpSpPr>
        <p:sp>
          <p:nvSpPr>
            <p:cNvPr id="829" name="Google Shape;829;p24"/>
            <p:cNvSpPr/>
            <p:nvPr/>
          </p:nvSpPr>
          <p:spPr>
            <a:xfrm rot="2373635">
              <a:off x="8634689" y="-39903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4"/>
            <p:cNvSpPr/>
            <p:nvPr/>
          </p:nvSpPr>
          <p:spPr>
            <a:xfrm rot="2373635">
              <a:off x="8336675" y="-13786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4"/>
            <p:cNvSpPr/>
            <p:nvPr/>
          </p:nvSpPr>
          <p:spPr>
            <a:xfrm rot="2373635">
              <a:off x="8232351" y="298251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4"/>
            <p:cNvSpPr/>
            <p:nvPr/>
          </p:nvSpPr>
          <p:spPr>
            <a:xfrm rot="2373635">
              <a:off x="8287962" y="329163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3" name="Google Shape;833;p2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26"/>
          <p:cNvSpPr/>
          <p:nvPr/>
        </p:nvSpPr>
        <p:spPr>
          <a:xfrm>
            <a:off x="261050" y="379350"/>
            <a:ext cx="8162871" cy="4101383"/>
          </a:xfrm>
          <a:custGeom>
            <a:avLst/>
            <a:gdLst/>
            <a:ahLst/>
            <a:cxnLst/>
            <a:rect l="l" t="t" r="r" b="b"/>
            <a:pathLst>
              <a:path w="226904" h="157791" extrusionOk="0">
                <a:moveTo>
                  <a:pt x="219014" y="0"/>
                </a:moveTo>
                <a:lnTo>
                  <a:pt x="0" y="66904"/>
                </a:lnTo>
                <a:lnTo>
                  <a:pt x="2524" y="157791"/>
                </a:lnTo>
                <a:lnTo>
                  <a:pt x="153688" y="156845"/>
                </a:lnTo>
                <a:lnTo>
                  <a:pt x="226904" y="11361"/>
                </a:lnTo>
                <a:close/>
              </a:path>
            </a:pathLst>
          </a:custGeom>
          <a:gradFill>
            <a:gsLst>
              <a:gs pos="0">
                <a:srgbClr val="FFFFFF">
                  <a:alpha val="3921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883" name="Google Shape;883;p26"/>
          <p:cNvGrpSpPr/>
          <p:nvPr/>
        </p:nvGrpSpPr>
        <p:grpSpPr>
          <a:xfrm rot="1886067" flipH="1">
            <a:off x="8053529" y="100202"/>
            <a:ext cx="542480" cy="562176"/>
            <a:chOff x="1075249" y="-113178"/>
            <a:chExt cx="542504" cy="562201"/>
          </a:xfrm>
        </p:grpSpPr>
        <p:sp>
          <p:nvSpPr>
            <p:cNvPr id="884" name="Google Shape;884;p26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26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26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26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8" name="Google Shape;888;p26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89" name="Google Shape;889;p26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890" name="Google Shape;890;p26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6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6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3" name="Google Shape;893;p26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894" name="Google Shape;894;p26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26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26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7" name="Google Shape;897;p26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98" name="Google Shape;898;p26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99" name="Google Shape;899;p26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00" name="Google Shape;900;p26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901" name="Google Shape;901;p26"/>
          <p:cNvGrpSpPr/>
          <p:nvPr/>
        </p:nvGrpSpPr>
        <p:grpSpPr>
          <a:xfrm>
            <a:off x="-75650" y="-67050"/>
            <a:ext cx="9297613" cy="758937"/>
            <a:chOff x="-75662" y="-67050"/>
            <a:chExt cx="9297613" cy="1269125"/>
          </a:xfrm>
        </p:grpSpPr>
        <p:sp>
          <p:nvSpPr>
            <p:cNvPr id="902" name="Google Shape;902;p26"/>
            <p:cNvSpPr/>
            <p:nvPr/>
          </p:nvSpPr>
          <p:spPr>
            <a:xfrm>
              <a:off x="3212091" y="0"/>
              <a:ext cx="2797271" cy="1055238"/>
            </a:xfrm>
            <a:custGeom>
              <a:avLst/>
              <a:gdLst/>
              <a:ahLst/>
              <a:cxnLst/>
              <a:rect l="l" t="t" r="r" b="b"/>
              <a:pathLst>
                <a:path w="86892" h="32779" extrusionOk="0">
                  <a:moveTo>
                    <a:pt x="0" y="1"/>
                  </a:moveTo>
                  <a:cubicBezTo>
                    <a:pt x="3536" y="18610"/>
                    <a:pt x="21634" y="32779"/>
                    <a:pt x="43446" y="32779"/>
                  </a:cubicBezTo>
                  <a:cubicBezTo>
                    <a:pt x="65258" y="32779"/>
                    <a:pt x="83368" y="18610"/>
                    <a:pt x="86892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6"/>
            <p:cNvSpPr/>
            <p:nvPr/>
          </p:nvSpPr>
          <p:spPr>
            <a:xfrm>
              <a:off x="7469906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92" y="24337"/>
                    <a:pt x="27218" y="24337"/>
                  </a:cubicBezTo>
                  <a:cubicBezTo>
                    <a:pt x="42244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6"/>
            <p:cNvSpPr/>
            <p:nvPr/>
          </p:nvSpPr>
          <p:spPr>
            <a:xfrm>
              <a:off x="7503256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27" y="10216"/>
                    <a:pt x="13728" y="17693"/>
                    <a:pt x="26182" y="17693"/>
                  </a:cubicBezTo>
                  <a:cubicBezTo>
                    <a:pt x="38636" y="17693"/>
                    <a:pt x="49125" y="10216"/>
                    <a:pt x="52364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6"/>
            <p:cNvSpPr/>
            <p:nvPr/>
          </p:nvSpPr>
          <p:spPr>
            <a:xfrm>
              <a:off x="7612094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6"/>
            <p:cNvSpPr/>
            <p:nvPr/>
          </p:nvSpPr>
          <p:spPr>
            <a:xfrm>
              <a:off x="7843582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800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6"/>
            <p:cNvSpPr/>
            <p:nvPr/>
          </p:nvSpPr>
          <p:spPr>
            <a:xfrm>
              <a:off x="5855160" y="-66664"/>
              <a:ext cx="1751658" cy="783501"/>
            </a:xfrm>
            <a:custGeom>
              <a:avLst/>
              <a:gdLst/>
              <a:ahLst/>
              <a:cxnLst/>
              <a:rect l="l" t="t" r="r" b="b"/>
              <a:pathLst>
                <a:path w="54412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06" y="24337"/>
                  </a:cubicBezTo>
                  <a:cubicBezTo>
                    <a:pt x="42232" y="24337"/>
                    <a:pt x="54412" y="13431"/>
                    <a:pt x="544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6"/>
            <p:cNvSpPr/>
            <p:nvPr/>
          </p:nvSpPr>
          <p:spPr>
            <a:xfrm>
              <a:off x="5888123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39" y="10216"/>
                    <a:pt x="13728" y="17693"/>
                    <a:pt x="26182" y="17693"/>
                  </a:cubicBezTo>
                  <a:cubicBezTo>
                    <a:pt x="38636" y="17693"/>
                    <a:pt x="49137" y="10216"/>
                    <a:pt x="523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6"/>
            <p:cNvSpPr/>
            <p:nvPr/>
          </p:nvSpPr>
          <p:spPr>
            <a:xfrm>
              <a:off x="5997348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6"/>
            <p:cNvSpPr/>
            <p:nvPr/>
          </p:nvSpPr>
          <p:spPr>
            <a:xfrm>
              <a:off x="6228836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788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6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6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6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6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6"/>
            <p:cNvSpPr/>
            <p:nvPr/>
          </p:nvSpPr>
          <p:spPr>
            <a:xfrm>
              <a:off x="1539438" y="-66664"/>
              <a:ext cx="1752077" cy="783501"/>
            </a:xfrm>
            <a:custGeom>
              <a:avLst/>
              <a:gdLst/>
              <a:ahLst/>
              <a:cxnLst/>
              <a:rect l="l" t="t" r="r" b="b"/>
              <a:pathLst>
                <a:path w="54425" h="24338" extrusionOk="0">
                  <a:moveTo>
                    <a:pt x="1" y="1"/>
                  </a:moveTo>
                  <a:cubicBezTo>
                    <a:pt x="1" y="13431"/>
                    <a:pt x="12181" y="24337"/>
                    <a:pt x="27207" y="24337"/>
                  </a:cubicBezTo>
                  <a:cubicBezTo>
                    <a:pt x="42232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6"/>
            <p:cNvSpPr/>
            <p:nvPr/>
          </p:nvSpPr>
          <p:spPr>
            <a:xfrm>
              <a:off x="1572401" y="-67050"/>
              <a:ext cx="1685760" cy="569614"/>
            </a:xfrm>
            <a:custGeom>
              <a:avLst/>
              <a:gdLst/>
              <a:ahLst/>
              <a:cxnLst/>
              <a:rect l="l" t="t" r="r" b="b"/>
              <a:pathLst>
                <a:path w="52365" h="17694" extrusionOk="0">
                  <a:moveTo>
                    <a:pt x="1" y="1"/>
                  </a:moveTo>
                  <a:cubicBezTo>
                    <a:pt x="3239" y="10216"/>
                    <a:pt x="13729" y="17693"/>
                    <a:pt x="26183" y="17693"/>
                  </a:cubicBezTo>
                  <a:cubicBezTo>
                    <a:pt x="38637" y="17693"/>
                    <a:pt x="49138" y="10216"/>
                    <a:pt x="523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6"/>
            <p:cNvSpPr/>
            <p:nvPr/>
          </p:nvSpPr>
          <p:spPr>
            <a:xfrm>
              <a:off x="1681659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1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6"/>
            <p:cNvSpPr/>
            <p:nvPr/>
          </p:nvSpPr>
          <p:spPr>
            <a:xfrm>
              <a:off x="1913146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6"/>
            <p:cNvSpPr/>
            <p:nvPr/>
          </p:nvSpPr>
          <p:spPr>
            <a:xfrm>
              <a:off x="3154184" y="-67050"/>
              <a:ext cx="2837930" cy="1269125"/>
            </a:xfrm>
            <a:custGeom>
              <a:avLst/>
              <a:gdLst/>
              <a:ahLst/>
              <a:cxnLst/>
              <a:rect l="l" t="t" r="r" b="b"/>
              <a:pathLst>
                <a:path w="88155" h="39423" extrusionOk="0">
                  <a:moveTo>
                    <a:pt x="1" y="1"/>
                  </a:moveTo>
                  <a:cubicBezTo>
                    <a:pt x="1" y="21777"/>
                    <a:pt x="19742" y="39422"/>
                    <a:pt x="44078" y="39422"/>
                  </a:cubicBezTo>
                  <a:cubicBezTo>
                    <a:pt x="68426" y="39422"/>
                    <a:pt x="88155" y="21777"/>
                    <a:pt x="881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6"/>
            <p:cNvSpPr/>
            <p:nvPr/>
          </p:nvSpPr>
          <p:spPr>
            <a:xfrm>
              <a:off x="3236980" y="-67050"/>
              <a:ext cx="2672364" cy="841383"/>
            </a:xfrm>
            <a:custGeom>
              <a:avLst/>
              <a:gdLst/>
              <a:ahLst/>
              <a:cxnLst/>
              <a:rect l="l" t="t" r="r" b="b"/>
              <a:pathLst>
                <a:path w="83012" h="26136" extrusionOk="0">
                  <a:moveTo>
                    <a:pt x="1" y="1"/>
                  </a:moveTo>
                  <a:cubicBezTo>
                    <a:pt x="6109" y="15241"/>
                    <a:pt x="22384" y="26135"/>
                    <a:pt x="41506" y="26135"/>
                  </a:cubicBezTo>
                  <a:cubicBezTo>
                    <a:pt x="60639" y="26135"/>
                    <a:pt x="76915" y="15241"/>
                    <a:pt x="83011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26"/>
            <p:cNvSpPr/>
            <p:nvPr/>
          </p:nvSpPr>
          <p:spPr>
            <a:xfrm>
              <a:off x="3348909" y="-67050"/>
              <a:ext cx="2448497" cy="627496"/>
            </a:xfrm>
            <a:custGeom>
              <a:avLst/>
              <a:gdLst/>
              <a:ahLst/>
              <a:cxnLst/>
              <a:rect l="l" t="t" r="r" b="b"/>
              <a:pathLst>
                <a:path w="76058" h="19492" extrusionOk="0">
                  <a:moveTo>
                    <a:pt x="0" y="1"/>
                  </a:moveTo>
                  <a:cubicBezTo>
                    <a:pt x="7656" y="11657"/>
                    <a:pt x="21825" y="19491"/>
                    <a:pt x="38029" y="19491"/>
                  </a:cubicBezTo>
                  <a:cubicBezTo>
                    <a:pt x="54233" y="19491"/>
                    <a:pt x="68402" y="11657"/>
                    <a:pt x="76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6"/>
            <p:cNvSpPr/>
            <p:nvPr/>
          </p:nvSpPr>
          <p:spPr>
            <a:xfrm>
              <a:off x="3525606" y="-67050"/>
              <a:ext cx="2095088" cy="413609"/>
            </a:xfrm>
            <a:custGeom>
              <a:avLst/>
              <a:gdLst/>
              <a:ahLst/>
              <a:cxnLst/>
              <a:rect l="l" t="t" r="r" b="b"/>
              <a:pathLst>
                <a:path w="65080" h="12848" extrusionOk="0">
                  <a:moveTo>
                    <a:pt x="0" y="1"/>
                  </a:moveTo>
                  <a:cubicBezTo>
                    <a:pt x="8061" y="7895"/>
                    <a:pt x="19657" y="12848"/>
                    <a:pt x="32540" y="12848"/>
                  </a:cubicBezTo>
                  <a:cubicBezTo>
                    <a:pt x="45434" y="12848"/>
                    <a:pt x="57019" y="7895"/>
                    <a:pt x="65080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26"/>
            <p:cNvSpPr/>
            <p:nvPr/>
          </p:nvSpPr>
          <p:spPr>
            <a:xfrm>
              <a:off x="3809598" y="-67050"/>
              <a:ext cx="1527083" cy="199368"/>
            </a:xfrm>
            <a:custGeom>
              <a:avLst/>
              <a:gdLst/>
              <a:ahLst/>
              <a:cxnLst/>
              <a:rect l="l" t="t" r="r" b="b"/>
              <a:pathLst>
                <a:path w="47436" h="6193" extrusionOk="0">
                  <a:moveTo>
                    <a:pt x="1" y="1"/>
                  </a:moveTo>
                  <a:cubicBezTo>
                    <a:pt x="6847" y="3930"/>
                    <a:pt x="14991" y="6192"/>
                    <a:pt x="23718" y="6192"/>
                  </a:cubicBezTo>
                  <a:cubicBezTo>
                    <a:pt x="32457" y="6192"/>
                    <a:pt x="40589" y="3930"/>
                    <a:pt x="474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">
    <p:spTree>
      <p:nvGrpSpPr>
        <p:cNvPr id="1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Google Shape;925;p27"/>
          <p:cNvSpPr/>
          <p:nvPr/>
        </p:nvSpPr>
        <p:spPr>
          <a:xfrm flipH="1">
            <a:off x="539929" y="125600"/>
            <a:ext cx="8162871" cy="4355032"/>
          </a:xfrm>
          <a:custGeom>
            <a:avLst/>
            <a:gdLst/>
            <a:ahLst/>
            <a:cxnLst/>
            <a:rect l="l" t="t" r="r" b="b"/>
            <a:pathLst>
              <a:path w="226904" h="157791" extrusionOk="0">
                <a:moveTo>
                  <a:pt x="219014" y="0"/>
                </a:moveTo>
                <a:lnTo>
                  <a:pt x="0" y="66904"/>
                </a:lnTo>
                <a:lnTo>
                  <a:pt x="2524" y="157791"/>
                </a:lnTo>
                <a:lnTo>
                  <a:pt x="153688" y="156845"/>
                </a:lnTo>
                <a:lnTo>
                  <a:pt x="226904" y="11361"/>
                </a:lnTo>
                <a:close/>
              </a:path>
            </a:pathLst>
          </a:custGeom>
          <a:gradFill>
            <a:gsLst>
              <a:gs pos="0">
                <a:srgbClr val="FFFFFF">
                  <a:alpha val="3921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926" name="Google Shape;926;p27"/>
          <p:cNvGrpSpPr/>
          <p:nvPr/>
        </p:nvGrpSpPr>
        <p:grpSpPr>
          <a:xfrm rot="-1886067">
            <a:off x="295336" y="-122373"/>
            <a:ext cx="542480" cy="562176"/>
            <a:chOff x="1075249" y="-113178"/>
            <a:chExt cx="542504" cy="562201"/>
          </a:xfrm>
        </p:grpSpPr>
        <p:sp>
          <p:nvSpPr>
            <p:cNvPr id="927" name="Google Shape;927;p27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7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27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7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1" name="Google Shape;931;p27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2" name="Google Shape;932;p27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933" name="Google Shape;933;p27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27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27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36" name="Google Shape;936;p27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937" name="Google Shape;937;p27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7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7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0" name="Google Shape;940;p27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41" name="Google Shape;941;p27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42" name="Google Shape;942;p27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43" name="Google Shape;943;p27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944" name="Google Shape;944;p27"/>
          <p:cNvGrpSpPr/>
          <p:nvPr/>
        </p:nvGrpSpPr>
        <p:grpSpPr>
          <a:xfrm>
            <a:off x="2982676" y="-37224"/>
            <a:ext cx="6208370" cy="656741"/>
            <a:chOff x="-75662" y="-67050"/>
            <a:chExt cx="1752045" cy="783887"/>
          </a:xfrm>
        </p:grpSpPr>
        <p:sp>
          <p:nvSpPr>
            <p:cNvPr id="945" name="Google Shape;945;p27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27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27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27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0_1_1">
    <p:spTree>
      <p:nvGrpSpPr>
        <p:cNvPr id="1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28"/>
          <p:cNvSpPr/>
          <p:nvPr/>
        </p:nvSpPr>
        <p:spPr>
          <a:xfrm rot="-290843">
            <a:off x="195392" y="558537"/>
            <a:ext cx="2557515" cy="3823582"/>
          </a:xfrm>
          <a:custGeom>
            <a:avLst/>
            <a:gdLst/>
            <a:ahLst/>
            <a:cxnLst/>
            <a:rect l="l" t="t" r="r" b="b"/>
            <a:pathLst>
              <a:path w="102303" h="163798" extrusionOk="0">
                <a:moveTo>
                  <a:pt x="18137" y="1133"/>
                </a:moveTo>
                <a:lnTo>
                  <a:pt x="0" y="163798"/>
                </a:lnTo>
                <a:lnTo>
                  <a:pt x="102303" y="163231"/>
                </a:lnTo>
                <a:lnTo>
                  <a:pt x="30606" y="0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951" name="Google Shape;951;p28"/>
          <p:cNvGrpSpPr/>
          <p:nvPr/>
        </p:nvGrpSpPr>
        <p:grpSpPr>
          <a:xfrm rot="-1886067">
            <a:off x="280404" y="297677"/>
            <a:ext cx="542480" cy="562176"/>
            <a:chOff x="1075249" y="-113178"/>
            <a:chExt cx="542504" cy="562201"/>
          </a:xfrm>
        </p:grpSpPr>
        <p:sp>
          <p:nvSpPr>
            <p:cNvPr id="952" name="Google Shape;952;p28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28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28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28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6" name="Google Shape;956;p28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7" name="Google Shape;957;p28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958" name="Google Shape;958;p28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28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28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1" name="Google Shape;961;p28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962" name="Google Shape;962;p28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28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28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5" name="Google Shape;965;p28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66" name="Google Shape;966;p28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67" name="Google Shape;967;p28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68" name="Google Shape;968;p28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969" name="Google Shape;969;p28"/>
          <p:cNvGrpSpPr/>
          <p:nvPr/>
        </p:nvGrpSpPr>
        <p:grpSpPr>
          <a:xfrm>
            <a:off x="2982676" y="-37224"/>
            <a:ext cx="6208370" cy="656741"/>
            <a:chOff x="-75662" y="-67050"/>
            <a:chExt cx="1752045" cy="783887"/>
          </a:xfrm>
        </p:grpSpPr>
        <p:sp>
          <p:nvSpPr>
            <p:cNvPr id="970" name="Google Shape;970;p28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8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28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28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4" name="Google Shape;974;p28"/>
          <p:cNvGrpSpPr/>
          <p:nvPr/>
        </p:nvGrpSpPr>
        <p:grpSpPr>
          <a:xfrm>
            <a:off x="-347124" y="-37224"/>
            <a:ext cx="3615519" cy="662463"/>
            <a:chOff x="-75662" y="-67050"/>
            <a:chExt cx="1752045" cy="783887"/>
          </a:xfrm>
        </p:grpSpPr>
        <p:sp>
          <p:nvSpPr>
            <p:cNvPr id="975" name="Google Shape;975;p28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28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8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28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Playfair Display"/>
              <a:buNone/>
              <a:defRPr sz="2800" b="1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8" r:id="rId3"/>
    <p:sldLayoutId id="2147483659" r:id="rId4"/>
    <p:sldLayoutId id="2147483669" r:id="rId5"/>
    <p:sldLayoutId id="2147483670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go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34"/>
          <p:cNvSpPr txBox="1">
            <a:spLocks noGrp="1"/>
          </p:cNvSpPr>
          <p:nvPr>
            <p:ph type="subTitle" idx="1"/>
          </p:nvPr>
        </p:nvSpPr>
        <p:spPr>
          <a:xfrm>
            <a:off x="-75450" y="3723213"/>
            <a:ext cx="9294900" cy="45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Készítette: a </a:t>
            </a:r>
            <a:r>
              <a:rPr lang="hu-HU"/>
              <a:t>SZIG40 csapata</a:t>
            </a:r>
            <a:endParaRPr dirty="0"/>
          </a:p>
        </p:txBody>
      </p:sp>
      <p:sp>
        <p:nvSpPr>
          <p:cNvPr id="1080" name="Google Shape;1080;p34"/>
          <p:cNvSpPr txBox="1">
            <a:spLocks noGrp="1"/>
          </p:cNvSpPr>
          <p:nvPr>
            <p:ph type="ctrTitle"/>
          </p:nvPr>
        </p:nvSpPr>
        <p:spPr>
          <a:xfrm>
            <a:off x="1560739" y="1498725"/>
            <a:ext cx="6022522" cy="18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Csongor és Tünde</a:t>
            </a:r>
            <a:br>
              <a:rPr lang="hu-HU" dirty="0"/>
            </a:br>
            <a:r>
              <a:rPr lang="hu-HU" sz="3800" dirty="0" err="1"/>
              <a:t>Paulay</a:t>
            </a:r>
            <a:r>
              <a:rPr lang="hu-HU" sz="3800" dirty="0"/>
              <a:t> Ede rendezésével</a:t>
            </a:r>
            <a:endParaRPr sz="3800" dirty="0"/>
          </a:p>
        </p:txBody>
      </p:sp>
      <p:sp>
        <p:nvSpPr>
          <p:cNvPr id="1081" name="Google Shape;1081;p34"/>
          <p:cNvSpPr/>
          <p:nvPr/>
        </p:nvSpPr>
        <p:spPr>
          <a:xfrm>
            <a:off x="7371427" y="2444722"/>
            <a:ext cx="573774" cy="610301"/>
          </a:xfrm>
          <a:custGeom>
            <a:avLst/>
            <a:gdLst/>
            <a:ahLst/>
            <a:cxnLst/>
            <a:rect l="l" t="t" r="r" b="b"/>
            <a:pathLst>
              <a:path w="31040" h="33016" extrusionOk="0">
                <a:moveTo>
                  <a:pt x="9505" y="6972"/>
                </a:moveTo>
                <a:cubicBezTo>
                  <a:pt x="10382" y="6972"/>
                  <a:pt x="10774" y="8361"/>
                  <a:pt x="10728" y="9180"/>
                </a:cubicBezTo>
                <a:cubicBezTo>
                  <a:pt x="10672" y="10165"/>
                  <a:pt x="11749" y="10519"/>
                  <a:pt x="12558" y="10519"/>
                </a:cubicBezTo>
                <a:cubicBezTo>
                  <a:pt x="12785" y="10519"/>
                  <a:pt x="12991" y="10491"/>
                  <a:pt x="13145" y="10442"/>
                </a:cubicBezTo>
                <a:cubicBezTo>
                  <a:pt x="13270" y="10404"/>
                  <a:pt x="13420" y="10383"/>
                  <a:pt x="13579" y="10383"/>
                </a:cubicBezTo>
                <a:cubicBezTo>
                  <a:pt x="14328" y="10383"/>
                  <a:pt x="15295" y="10857"/>
                  <a:pt x="14990" y="12359"/>
                </a:cubicBezTo>
                <a:cubicBezTo>
                  <a:pt x="14736" y="13662"/>
                  <a:pt x="12463" y="14802"/>
                  <a:pt x="10433" y="14802"/>
                </a:cubicBezTo>
                <a:cubicBezTo>
                  <a:pt x="9606" y="14802"/>
                  <a:pt x="8820" y="14613"/>
                  <a:pt x="8227" y="14169"/>
                </a:cubicBezTo>
                <a:cubicBezTo>
                  <a:pt x="8227" y="14169"/>
                  <a:pt x="5358" y="11942"/>
                  <a:pt x="7585" y="8596"/>
                </a:cubicBezTo>
                <a:cubicBezTo>
                  <a:pt x="8380" y="7401"/>
                  <a:pt x="9017" y="6972"/>
                  <a:pt x="9505" y="6972"/>
                </a:cubicBezTo>
                <a:close/>
                <a:moveTo>
                  <a:pt x="20602" y="14331"/>
                </a:moveTo>
                <a:cubicBezTo>
                  <a:pt x="21809" y="14331"/>
                  <a:pt x="22018" y="15463"/>
                  <a:pt x="21848" y="16026"/>
                </a:cubicBezTo>
                <a:cubicBezTo>
                  <a:pt x="21662" y="16655"/>
                  <a:pt x="21852" y="18207"/>
                  <a:pt x="22930" y="18207"/>
                </a:cubicBezTo>
                <a:cubicBezTo>
                  <a:pt x="22954" y="18207"/>
                  <a:pt x="22978" y="18206"/>
                  <a:pt x="23003" y="18205"/>
                </a:cubicBezTo>
                <a:cubicBezTo>
                  <a:pt x="23046" y="18202"/>
                  <a:pt x="23091" y="18201"/>
                  <a:pt x="23138" y="18201"/>
                </a:cubicBezTo>
                <a:cubicBezTo>
                  <a:pt x="24319" y="18201"/>
                  <a:pt x="26414" y="19079"/>
                  <a:pt x="23539" y="21015"/>
                </a:cubicBezTo>
                <a:cubicBezTo>
                  <a:pt x="22695" y="21586"/>
                  <a:pt x="21929" y="21791"/>
                  <a:pt x="21264" y="21791"/>
                </a:cubicBezTo>
                <a:cubicBezTo>
                  <a:pt x="19574" y="21791"/>
                  <a:pt x="18538" y="20467"/>
                  <a:pt x="18538" y="20467"/>
                </a:cubicBezTo>
                <a:cubicBezTo>
                  <a:pt x="17133" y="18645"/>
                  <a:pt x="18479" y="14716"/>
                  <a:pt x="20122" y="14383"/>
                </a:cubicBezTo>
                <a:cubicBezTo>
                  <a:pt x="20297" y="14347"/>
                  <a:pt x="20457" y="14331"/>
                  <a:pt x="20602" y="14331"/>
                </a:cubicBezTo>
                <a:close/>
                <a:moveTo>
                  <a:pt x="8687" y="19577"/>
                </a:moveTo>
                <a:cubicBezTo>
                  <a:pt x="10180" y="19577"/>
                  <a:pt x="11610" y="20436"/>
                  <a:pt x="12716" y="21372"/>
                </a:cubicBezTo>
                <a:cubicBezTo>
                  <a:pt x="16721" y="24748"/>
                  <a:pt x="14619" y="28762"/>
                  <a:pt x="13432" y="28762"/>
                </a:cubicBezTo>
                <a:cubicBezTo>
                  <a:pt x="13292" y="28762"/>
                  <a:pt x="13164" y="28706"/>
                  <a:pt x="13061" y="28587"/>
                </a:cubicBezTo>
                <a:cubicBezTo>
                  <a:pt x="12085" y="27456"/>
                  <a:pt x="11180" y="25908"/>
                  <a:pt x="9335" y="24848"/>
                </a:cubicBezTo>
                <a:cubicBezTo>
                  <a:pt x="8323" y="24258"/>
                  <a:pt x="7153" y="23901"/>
                  <a:pt x="5981" y="23901"/>
                </a:cubicBezTo>
                <a:cubicBezTo>
                  <a:pt x="5829" y="23901"/>
                  <a:pt x="5677" y="23907"/>
                  <a:pt x="5525" y="23920"/>
                </a:cubicBezTo>
                <a:cubicBezTo>
                  <a:pt x="5384" y="23933"/>
                  <a:pt x="5208" y="23943"/>
                  <a:pt x="5017" y="23943"/>
                </a:cubicBezTo>
                <a:cubicBezTo>
                  <a:pt x="4156" y="23943"/>
                  <a:pt x="2995" y="23735"/>
                  <a:pt x="3453" y="22634"/>
                </a:cubicBezTo>
                <a:cubicBezTo>
                  <a:pt x="4060" y="21169"/>
                  <a:pt x="6382" y="20003"/>
                  <a:pt x="7858" y="19669"/>
                </a:cubicBezTo>
                <a:cubicBezTo>
                  <a:pt x="8136" y="19606"/>
                  <a:pt x="8412" y="19577"/>
                  <a:pt x="8687" y="19577"/>
                </a:cubicBezTo>
                <a:close/>
                <a:moveTo>
                  <a:pt x="9275" y="0"/>
                </a:moveTo>
                <a:cubicBezTo>
                  <a:pt x="0" y="12109"/>
                  <a:pt x="298" y="24610"/>
                  <a:pt x="2655" y="28944"/>
                </a:cubicBezTo>
                <a:cubicBezTo>
                  <a:pt x="3949" y="31322"/>
                  <a:pt x="6023" y="33015"/>
                  <a:pt x="9064" y="33015"/>
                </a:cubicBezTo>
                <a:cubicBezTo>
                  <a:pt x="11566" y="33015"/>
                  <a:pt x="14721" y="31869"/>
                  <a:pt x="18634" y="29016"/>
                </a:cubicBezTo>
                <a:cubicBezTo>
                  <a:pt x="27289" y="22693"/>
                  <a:pt x="31040" y="11966"/>
                  <a:pt x="31040" y="11966"/>
                </a:cubicBezTo>
                <a:cubicBezTo>
                  <a:pt x="25337" y="2881"/>
                  <a:pt x="9275" y="0"/>
                  <a:pt x="927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2" name="Google Shape;1082;p34"/>
          <p:cNvSpPr/>
          <p:nvPr/>
        </p:nvSpPr>
        <p:spPr>
          <a:xfrm>
            <a:off x="1198788" y="2444038"/>
            <a:ext cx="549707" cy="611669"/>
          </a:xfrm>
          <a:custGeom>
            <a:avLst/>
            <a:gdLst/>
            <a:ahLst/>
            <a:cxnLst/>
            <a:rect l="l" t="t" r="r" b="b"/>
            <a:pathLst>
              <a:path w="29738" h="33090" extrusionOk="0">
                <a:moveTo>
                  <a:pt x="21885" y="7813"/>
                </a:moveTo>
                <a:cubicBezTo>
                  <a:pt x="23988" y="7813"/>
                  <a:pt x="26512" y="10036"/>
                  <a:pt x="26289" y="11507"/>
                </a:cubicBezTo>
                <a:cubicBezTo>
                  <a:pt x="26135" y="12526"/>
                  <a:pt x="25562" y="12841"/>
                  <a:pt x="25019" y="12841"/>
                </a:cubicBezTo>
                <a:cubicBezTo>
                  <a:pt x="24680" y="12841"/>
                  <a:pt x="24352" y="12718"/>
                  <a:pt x="24146" y="12567"/>
                </a:cubicBezTo>
                <a:cubicBezTo>
                  <a:pt x="23876" y="12363"/>
                  <a:pt x="23343" y="12171"/>
                  <a:pt x="22838" y="12171"/>
                </a:cubicBezTo>
                <a:cubicBezTo>
                  <a:pt x="22341" y="12171"/>
                  <a:pt x="21871" y="12357"/>
                  <a:pt x="21705" y="12900"/>
                </a:cubicBezTo>
                <a:cubicBezTo>
                  <a:pt x="21521" y="13528"/>
                  <a:pt x="20903" y="14433"/>
                  <a:pt x="20247" y="14433"/>
                </a:cubicBezTo>
                <a:cubicBezTo>
                  <a:pt x="19759" y="14433"/>
                  <a:pt x="19250" y="13931"/>
                  <a:pt x="18884" y="12436"/>
                </a:cubicBezTo>
                <a:cubicBezTo>
                  <a:pt x="18015" y="8924"/>
                  <a:pt x="21122" y="7924"/>
                  <a:pt x="21122" y="7924"/>
                </a:cubicBezTo>
                <a:cubicBezTo>
                  <a:pt x="21366" y="7848"/>
                  <a:pt x="21622" y="7813"/>
                  <a:pt x="21885" y="7813"/>
                </a:cubicBezTo>
                <a:close/>
                <a:moveTo>
                  <a:pt x="10759" y="13171"/>
                </a:moveTo>
                <a:cubicBezTo>
                  <a:pt x="11738" y="13171"/>
                  <a:pt x="12905" y="13553"/>
                  <a:pt x="13990" y="14889"/>
                </a:cubicBezTo>
                <a:cubicBezTo>
                  <a:pt x="15885" y="17239"/>
                  <a:pt x="14767" y="17906"/>
                  <a:pt x="13589" y="17906"/>
                </a:cubicBezTo>
                <a:cubicBezTo>
                  <a:pt x="13197" y="17906"/>
                  <a:pt x="12799" y="17832"/>
                  <a:pt x="12502" y="17722"/>
                </a:cubicBezTo>
                <a:cubicBezTo>
                  <a:pt x="12362" y="17669"/>
                  <a:pt x="12227" y="17645"/>
                  <a:pt x="12100" y="17645"/>
                </a:cubicBezTo>
                <a:cubicBezTo>
                  <a:pt x="11145" y="17645"/>
                  <a:pt x="10561" y="19000"/>
                  <a:pt x="10561" y="19651"/>
                </a:cubicBezTo>
                <a:cubicBezTo>
                  <a:pt x="10561" y="20225"/>
                  <a:pt x="10130" y="21139"/>
                  <a:pt x="9193" y="21139"/>
                </a:cubicBezTo>
                <a:cubicBezTo>
                  <a:pt x="8904" y="21139"/>
                  <a:pt x="8567" y="21052"/>
                  <a:pt x="8180" y="20842"/>
                </a:cubicBezTo>
                <a:cubicBezTo>
                  <a:pt x="6549" y="19949"/>
                  <a:pt x="6394" y="15341"/>
                  <a:pt x="8478" y="13853"/>
                </a:cubicBezTo>
                <a:cubicBezTo>
                  <a:pt x="8478" y="13853"/>
                  <a:pt x="9451" y="13171"/>
                  <a:pt x="10759" y="13171"/>
                </a:cubicBezTo>
                <a:close/>
                <a:moveTo>
                  <a:pt x="23706" y="17579"/>
                </a:moveTo>
                <a:cubicBezTo>
                  <a:pt x="23941" y="17579"/>
                  <a:pt x="24174" y="17710"/>
                  <a:pt x="24384" y="18044"/>
                </a:cubicBezTo>
                <a:cubicBezTo>
                  <a:pt x="25242" y="19389"/>
                  <a:pt x="24849" y="21961"/>
                  <a:pt x="24277" y="23354"/>
                </a:cubicBezTo>
                <a:cubicBezTo>
                  <a:pt x="23587" y="25045"/>
                  <a:pt x="21741" y="25914"/>
                  <a:pt x="20086" y="26354"/>
                </a:cubicBezTo>
                <a:cubicBezTo>
                  <a:pt x="19381" y="26540"/>
                  <a:pt x="18734" y="26621"/>
                  <a:pt x="18144" y="26621"/>
                </a:cubicBezTo>
                <a:cubicBezTo>
                  <a:pt x="14003" y="26621"/>
                  <a:pt x="12687" y="22610"/>
                  <a:pt x="13990" y="22485"/>
                </a:cubicBezTo>
                <a:cubicBezTo>
                  <a:pt x="15478" y="22330"/>
                  <a:pt x="17264" y="22485"/>
                  <a:pt x="19193" y="21592"/>
                </a:cubicBezTo>
                <a:cubicBezTo>
                  <a:pt x="20396" y="21032"/>
                  <a:pt x="21467" y="20151"/>
                  <a:pt x="22146" y="19008"/>
                </a:cubicBezTo>
                <a:cubicBezTo>
                  <a:pt x="22432" y="18514"/>
                  <a:pt x="23077" y="17579"/>
                  <a:pt x="23706" y="17579"/>
                </a:cubicBezTo>
                <a:close/>
                <a:moveTo>
                  <a:pt x="21625" y="0"/>
                </a:moveTo>
                <a:cubicBezTo>
                  <a:pt x="11030" y="0"/>
                  <a:pt x="0" y="11472"/>
                  <a:pt x="0" y="11472"/>
                </a:cubicBezTo>
                <a:cubicBezTo>
                  <a:pt x="4906" y="25902"/>
                  <a:pt x="15478" y="32605"/>
                  <a:pt x="20384" y="33046"/>
                </a:cubicBezTo>
                <a:cubicBezTo>
                  <a:pt x="20696" y="33074"/>
                  <a:pt x="21006" y="33089"/>
                  <a:pt x="21313" y="33089"/>
                </a:cubicBezTo>
                <a:cubicBezTo>
                  <a:pt x="25848" y="33089"/>
                  <a:pt x="29737" y="29842"/>
                  <a:pt x="29314" y="19806"/>
                </a:cubicBezTo>
                <a:cubicBezTo>
                  <a:pt x="28873" y="9090"/>
                  <a:pt x="22027" y="6"/>
                  <a:pt x="22027" y="6"/>
                </a:cubicBezTo>
                <a:cubicBezTo>
                  <a:pt x="21893" y="2"/>
                  <a:pt x="21759" y="0"/>
                  <a:pt x="216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95" name="Google Shape;1095;p34"/>
          <p:cNvGrpSpPr/>
          <p:nvPr/>
        </p:nvGrpSpPr>
        <p:grpSpPr>
          <a:xfrm>
            <a:off x="-599700" y="-67050"/>
            <a:ext cx="10345688" cy="5210581"/>
            <a:chOff x="-599700" y="-67050"/>
            <a:chExt cx="10345688" cy="5210581"/>
          </a:xfrm>
        </p:grpSpPr>
        <p:grpSp>
          <p:nvGrpSpPr>
            <p:cNvPr id="1096" name="Google Shape;1096;p34"/>
            <p:cNvGrpSpPr/>
            <p:nvPr/>
          </p:nvGrpSpPr>
          <p:grpSpPr>
            <a:xfrm>
              <a:off x="-75662" y="-67050"/>
              <a:ext cx="9297613" cy="4807557"/>
              <a:chOff x="-75662" y="-67050"/>
              <a:chExt cx="9297613" cy="4807557"/>
            </a:xfrm>
          </p:grpSpPr>
          <p:sp>
            <p:nvSpPr>
              <p:cNvPr id="1097" name="Google Shape;1097;p34"/>
              <p:cNvSpPr/>
              <p:nvPr/>
            </p:nvSpPr>
            <p:spPr>
              <a:xfrm>
                <a:off x="3212091" y="0"/>
                <a:ext cx="2797271" cy="1055238"/>
              </a:xfrm>
              <a:custGeom>
                <a:avLst/>
                <a:gdLst/>
                <a:ahLst/>
                <a:cxnLst/>
                <a:rect l="l" t="t" r="r" b="b"/>
                <a:pathLst>
                  <a:path w="86892" h="32779" extrusionOk="0">
                    <a:moveTo>
                      <a:pt x="0" y="1"/>
                    </a:moveTo>
                    <a:cubicBezTo>
                      <a:pt x="3536" y="18610"/>
                      <a:pt x="21634" y="32779"/>
                      <a:pt x="43446" y="32779"/>
                    </a:cubicBezTo>
                    <a:cubicBezTo>
                      <a:pt x="65258" y="32779"/>
                      <a:pt x="83368" y="18610"/>
                      <a:pt x="86892" y="1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34"/>
              <p:cNvSpPr/>
              <p:nvPr/>
            </p:nvSpPr>
            <p:spPr>
              <a:xfrm>
                <a:off x="8346087" y="2595585"/>
                <a:ext cx="875829" cy="2144922"/>
              </a:xfrm>
              <a:custGeom>
                <a:avLst/>
                <a:gdLst/>
                <a:ahLst/>
                <a:cxnLst/>
                <a:rect l="l" t="t" r="r" b="b"/>
                <a:pathLst>
                  <a:path w="27206" h="66628" extrusionOk="0">
                    <a:moveTo>
                      <a:pt x="27206" y="0"/>
                    </a:moveTo>
                    <a:cubicBezTo>
                      <a:pt x="10228" y="17991"/>
                      <a:pt x="0" y="41244"/>
                      <a:pt x="0" y="66628"/>
                    </a:cubicBezTo>
                    <a:lnTo>
                      <a:pt x="27206" y="66628"/>
                    </a:lnTo>
                    <a:lnTo>
                      <a:pt x="2720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34"/>
              <p:cNvSpPr/>
              <p:nvPr/>
            </p:nvSpPr>
            <p:spPr>
              <a:xfrm>
                <a:off x="8585236" y="2878450"/>
                <a:ext cx="636671" cy="1862046"/>
              </a:xfrm>
              <a:custGeom>
                <a:avLst/>
                <a:gdLst/>
                <a:ahLst/>
                <a:cxnLst/>
                <a:rect l="l" t="t" r="r" b="b"/>
                <a:pathLst>
                  <a:path w="19777" h="57841" extrusionOk="0">
                    <a:moveTo>
                      <a:pt x="19777" y="0"/>
                    </a:moveTo>
                    <a:cubicBezTo>
                      <a:pt x="7287" y="16502"/>
                      <a:pt x="1" y="36409"/>
                      <a:pt x="1" y="57841"/>
                    </a:cubicBezTo>
                    <a:lnTo>
                      <a:pt x="19777" y="57841"/>
                    </a:lnTo>
                    <a:lnTo>
                      <a:pt x="19777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34"/>
              <p:cNvSpPr/>
              <p:nvPr/>
            </p:nvSpPr>
            <p:spPr>
              <a:xfrm>
                <a:off x="8824417" y="3242565"/>
                <a:ext cx="397481" cy="1497917"/>
              </a:xfrm>
              <a:custGeom>
                <a:avLst/>
                <a:gdLst/>
                <a:ahLst/>
                <a:cxnLst/>
                <a:rect l="l" t="t" r="r" b="b"/>
                <a:pathLst>
                  <a:path w="12347" h="46530" extrusionOk="0">
                    <a:moveTo>
                      <a:pt x="12347" y="0"/>
                    </a:moveTo>
                    <a:cubicBezTo>
                      <a:pt x="4453" y="13978"/>
                      <a:pt x="0" y="29789"/>
                      <a:pt x="0" y="46530"/>
                    </a:cubicBezTo>
                    <a:lnTo>
                      <a:pt x="12347" y="46530"/>
                    </a:lnTo>
                    <a:lnTo>
                      <a:pt x="1234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34"/>
              <p:cNvSpPr/>
              <p:nvPr/>
            </p:nvSpPr>
            <p:spPr>
              <a:xfrm>
                <a:off x="9063566" y="3776843"/>
                <a:ext cx="158323" cy="963618"/>
              </a:xfrm>
              <a:custGeom>
                <a:avLst/>
                <a:gdLst/>
                <a:ahLst/>
                <a:cxnLst/>
                <a:rect l="l" t="t" r="r" b="b"/>
                <a:pathLst>
                  <a:path w="4918" h="29933" extrusionOk="0">
                    <a:moveTo>
                      <a:pt x="4918" y="0"/>
                    </a:moveTo>
                    <a:cubicBezTo>
                      <a:pt x="1715" y="9478"/>
                      <a:pt x="1" y="19527"/>
                      <a:pt x="1" y="29933"/>
                    </a:cubicBezTo>
                    <a:lnTo>
                      <a:pt x="4918" y="29933"/>
                    </a:lnTo>
                    <a:lnTo>
                      <a:pt x="491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34"/>
              <p:cNvSpPr/>
              <p:nvPr/>
            </p:nvSpPr>
            <p:spPr>
              <a:xfrm>
                <a:off x="7469906" y="-67050"/>
                <a:ext cx="1752045" cy="3237310"/>
              </a:xfrm>
              <a:custGeom>
                <a:avLst/>
                <a:gdLst/>
                <a:ahLst/>
                <a:cxnLst/>
                <a:rect l="l" t="t" r="r" b="b"/>
                <a:pathLst>
                  <a:path w="54424" h="100561" extrusionOk="0">
                    <a:moveTo>
                      <a:pt x="0" y="1"/>
                    </a:moveTo>
                    <a:lnTo>
                      <a:pt x="0" y="12848"/>
                    </a:lnTo>
                    <a:cubicBezTo>
                      <a:pt x="0" y="49840"/>
                      <a:pt x="21741" y="82297"/>
                      <a:pt x="54424" y="100561"/>
                    </a:cubicBezTo>
                    <a:lnTo>
                      <a:pt x="5442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34"/>
              <p:cNvSpPr/>
              <p:nvPr/>
            </p:nvSpPr>
            <p:spPr>
              <a:xfrm>
                <a:off x="7709054" y="-67050"/>
                <a:ext cx="1512887" cy="3091671"/>
              </a:xfrm>
              <a:custGeom>
                <a:avLst/>
                <a:gdLst/>
                <a:ahLst/>
                <a:cxnLst/>
                <a:rect l="l" t="t" r="r" b="b"/>
                <a:pathLst>
                  <a:path w="46995" h="96037" extrusionOk="0">
                    <a:moveTo>
                      <a:pt x="1" y="1"/>
                    </a:moveTo>
                    <a:lnTo>
                      <a:pt x="1" y="12848"/>
                    </a:lnTo>
                    <a:cubicBezTo>
                      <a:pt x="1" y="46959"/>
                      <a:pt x="18491" y="77213"/>
                      <a:pt x="46995" y="96036"/>
                    </a:cubicBezTo>
                    <a:lnTo>
                      <a:pt x="46995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34"/>
              <p:cNvSpPr/>
              <p:nvPr/>
            </p:nvSpPr>
            <p:spPr>
              <a:xfrm>
                <a:off x="7948622" y="-67050"/>
                <a:ext cx="1273310" cy="2919570"/>
              </a:xfrm>
              <a:custGeom>
                <a:avLst/>
                <a:gdLst/>
                <a:ahLst/>
                <a:cxnLst/>
                <a:rect l="l" t="t" r="r" b="b"/>
                <a:pathLst>
                  <a:path w="39553" h="90691" extrusionOk="0">
                    <a:moveTo>
                      <a:pt x="0" y="1"/>
                    </a:moveTo>
                    <a:lnTo>
                      <a:pt x="0" y="12848"/>
                    </a:lnTo>
                    <a:cubicBezTo>
                      <a:pt x="0" y="43899"/>
                      <a:pt x="15312" y="71748"/>
                      <a:pt x="39553" y="90691"/>
                    </a:cubicBezTo>
                    <a:lnTo>
                      <a:pt x="3955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34"/>
              <p:cNvSpPr/>
              <p:nvPr/>
            </p:nvSpPr>
            <p:spPr>
              <a:xfrm>
                <a:off x="8187771" y="-67050"/>
                <a:ext cx="1034152" cy="2715276"/>
              </a:xfrm>
              <a:custGeom>
                <a:avLst/>
                <a:gdLst/>
                <a:ahLst/>
                <a:cxnLst/>
                <a:rect l="l" t="t" r="r" b="b"/>
                <a:pathLst>
                  <a:path w="32124" h="84345" extrusionOk="0">
                    <a:moveTo>
                      <a:pt x="1" y="1"/>
                    </a:moveTo>
                    <a:lnTo>
                      <a:pt x="1" y="12848"/>
                    </a:lnTo>
                    <a:cubicBezTo>
                      <a:pt x="1" y="40589"/>
                      <a:pt x="12228" y="65783"/>
                      <a:pt x="32124" y="84345"/>
                    </a:cubicBezTo>
                    <a:lnTo>
                      <a:pt x="3212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34"/>
              <p:cNvSpPr/>
              <p:nvPr/>
            </p:nvSpPr>
            <p:spPr>
              <a:xfrm>
                <a:off x="8426952" y="-67050"/>
                <a:ext cx="794962" cy="2469197"/>
              </a:xfrm>
              <a:custGeom>
                <a:avLst/>
                <a:gdLst/>
                <a:ahLst/>
                <a:cxnLst/>
                <a:rect l="l" t="t" r="r" b="b"/>
                <a:pathLst>
                  <a:path w="24694" h="76701" extrusionOk="0">
                    <a:moveTo>
                      <a:pt x="0" y="1"/>
                    </a:moveTo>
                    <a:lnTo>
                      <a:pt x="0" y="12848"/>
                    </a:lnTo>
                    <a:cubicBezTo>
                      <a:pt x="0" y="36946"/>
                      <a:pt x="9228" y="59127"/>
                      <a:pt x="24694" y="76701"/>
                    </a:cubicBezTo>
                    <a:lnTo>
                      <a:pt x="2469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34"/>
              <p:cNvSpPr/>
              <p:nvPr/>
            </p:nvSpPr>
            <p:spPr>
              <a:xfrm>
                <a:off x="8666101" y="-67050"/>
                <a:ext cx="555804" cy="2163722"/>
              </a:xfrm>
              <a:custGeom>
                <a:avLst/>
                <a:gdLst/>
                <a:ahLst/>
                <a:cxnLst/>
                <a:rect l="l" t="t" r="r" b="b"/>
                <a:pathLst>
                  <a:path w="17265" h="67212" extrusionOk="0">
                    <a:moveTo>
                      <a:pt x="1" y="1"/>
                    </a:moveTo>
                    <a:lnTo>
                      <a:pt x="1" y="12848"/>
                    </a:lnTo>
                    <a:cubicBezTo>
                      <a:pt x="1" y="32791"/>
                      <a:pt x="6323" y="51412"/>
                      <a:pt x="17265" y="67211"/>
                    </a:cubicBezTo>
                    <a:lnTo>
                      <a:pt x="17265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34"/>
              <p:cNvSpPr/>
              <p:nvPr/>
            </p:nvSpPr>
            <p:spPr>
              <a:xfrm>
                <a:off x="8905282" y="-67050"/>
                <a:ext cx="316613" cy="1758580"/>
              </a:xfrm>
              <a:custGeom>
                <a:avLst/>
                <a:gdLst/>
                <a:ahLst/>
                <a:cxnLst/>
                <a:rect l="l" t="t" r="r" b="b"/>
                <a:pathLst>
                  <a:path w="9835" h="54627" extrusionOk="0">
                    <a:moveTo>
                      <a:pt x="0" y="1"/>
                    </a:moveTo>
                    <a:lnTo>
                      <a:pt x="0" y="12848"/>
                    </a:lnTo>
                    <a:cubicBezTo>
                      <a:pt x="0" y="27719"/>
                      <a:pt x="3513" y="41851"/>
                      <a:pt x="9835" y="54627"/>
                    </a:cubicBezTo>
                    <a:lnTo>
                      <a:pt x="983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34"/>
              <p:cNvSpPr/>
              <p:nvPr/>
            </p:nvSpPr>
            <p:spPr>
              <a:xfrm>
                <a:off x="-75662" y="2595585"/>
                <a:ext cx="876215" cy="2144922"/>
              </a:xfrm>
              <a:custGeom>
                <a:avLst/>
                <a:gdLst/>
                <a:ahLst/>
                <a:cxnLst/>
                <a:rect l="l" t="t" r="r" b="b"/>
                <a:pathLst>
                  <a:path w="27218" h="66628" extrusionOk="0">
                    <a:moveTo>
                      <a:pt x="0" y="0"/>
                    </a:moveTo>
                    <a:lnTo>
                      <a:pt x="0" y="66628"/>
                    </a:lnTo>
                    <a:lnTo>
                      <a:pt x="27218" y="66628"/>
                    </a:lnTo>
                    <a:cubicBezTo>
                      <a:pt x="27218" y="41244"/>
                      <a:pt x="16978" y="17991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34"/>
              <p:cNvSpPr/>
              <p:nvPr/>
            </p:nvSpPr>
            <p:spPr>
              <a:xfrm>
                <a:off x="-75662" y="2878450"/>
                <a:ext cx="636671" cy="1862046"/>
              </a:xfrm>
              <a:custGeom>
                <a:avLst/>
                <a:gdLst/>
                <a:ahLst/>
                <a:cxnLst/>
                <a:rect l="l" t="t" r="r" b="b"/>
                <a:pathLst>
                  <a:path w="19777" h="57841" extrusionOk="0">
                    <a:moveTo>
                      <a:pt x="0" y="0"/>
                    </a:moveTo>
                    <a:lnTo>
                      <a:pt x="0" y="57841"/>
                    </a:lnTo>
                    <a:lnTo>
                      <a:pt x="19776" y="57841"/>
                    </a:lnTo>
                    <a:cubicBezTo>
                      <a:pt x="19776" y="36409"/>
                      <a:pt x="12490" y="16502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34"/>
              <p:cNvSpPr/>
              <p:nvPr/>
            </p:nvSpPr>
            <p:spPr>
              <a:xfrm>
                <a:off x="-75662" y="3242565"/>
                <a:ext cx="397481" cy="1497917"/>
              </a:xfrm>
              <a:custGeom>
                <a:avLst/>
                <a:gdLst/>
                <a:ahLst/>
                <a:cxnLst/>
                <a:rect l="l" t="t" r="r" b="b"/>
                <a:pathLst>
                  <a:path w="12347" h="46530" extrusionOk="0">
                    <a:moveTo>
                      <a:pt x="0" y="0"/>
                    </a:moveTo>
                    <a:lnTo>
                      <a:pt x="0" y="46530"/>
                    </a:lnTo>
                    <a:lnTo>
                      <a:pt x="12347" y="46530"/>
                    </a:lnTo>
                    <a:cubicBezTo>
                      <a:pt x="12347" y="29789"/>
                      <a:pt x="7906" y="13978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34"/>
              <p:cNvSpPr/>
              <p:nvPr/>
            </p:nvSpPr>
            <p:spPr>
              <a:xfrm>
                <a:off x="-75662" y="3744868"/>
                <a:ext cx="158323" cy="963618"/>
              </a:xfrm>
              <a:custGeom>
                <a:avLst/>
                <a:gdLst/>
                <a:ahLst/>
                <a:cxnLst/>
                <a:rect l="l" t="t" r="r" b="b"/>
                <a:pathLst>
                  <a:path w="4918" h="29933" extrusionOk="0">
                    <a:moveTo>
                      <a:pt x="0" y="0"/>
                    </a:moveTo>
                    <a:lnTo>
                      <a:pt x="0" y="29933"/>
                    </a:lnTo>
                    <a:lnTo>
                      <a:pt x="4917" y="29933"/>
                    </a:lnTo>
                    <a:cubicBezTo>
                      <a:pt x="4917" y="19527"/>
                      <a:pt x="3203" y="9478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34"/>
              <p:cNvSpPr/>
              <p:nvPr/>
            </p:nvSpPr>
            <p:spPr>
              <a:xfrm>
                <a:off x="-75662" y="-67050"/>
                <a:ext cx="1752045" cy="3237310"/>
              </a:xfrm>
              <a:custGeom>
                <a:avLst/>
                <a:gdLst/>
                <a:ahLst/>
                <a:cxnLst/>
                <a:rect l="l" t="t" r="r" b="b"/>
                <a:pathLst>
                  <a:path w="54424" h="100561" extrusionOk="0">
                    <a:moveTo>
                      <a:pt x="0" y="1"/>
                    </a:moveTo>
                    <a:lnTo>
                      <a:pt x="0" y="100561"/>
                    </a:lnTo>
                    <a:cubicBezTo>
                      <a:pt x="32683" y="82297"/>
                      <a:pt x="54423" y="49840"/>
                      <a:pt x="54423" y="12848"/>
                    </a:cubicBezTo>
                    <a:lnTo>
                      <a:pt x="5442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34"/>
              <p:cNvSpPr/>
              <p:nvPr/>
            </p:nvSpPr>
            <p:spPr>
              <a:xfrm>
                <a:off x="-75662" y="-67050"/>
                <a:ext cx="1512854" cy="3091671"/>
              </a:xfrm>
              <a:custGeom>
                <a:avLst/>
                <a:gdLst/>
                <a:ahLst/>
                <a:cxnLst/>
                <a:rect l="l" t="t" r="r" b="b"/>
                <a:pathLst>
                  <a:path w="46994" h="96037" extrusionOk="0">
                    <a:moveTo>
                      <a:pt x="0" y="1"/>
                    </a:moveTo>
                    <a:lnTo>
                      <a:pt x="0" y="96036"/>
                    </a:lnTo>
                    <a:cubicBezTo>
                      <a:pt x="28504" y="77213"/>
                      <a:pt x="46994" y="46959"/>
                      <a:pt x="46994" y="12848"/>
                    </a:cubicBezTo>
                    <a:lnTo>
                      <a:pt x="4699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34"/>
              <p:cNvSpPr/>
              <p:nvPr/>
            </p:nvSpPr>
            <p:spPr>
              <a:xfrm>
                <a:off x="-75662" y="-67050"/>
                <a:ext cx="1273696" cy="2919570"/>
              </a:xfrm>
              <a:custGeom>
                <a:avLst/>
                <a:gdLst/>
                <a:ahLst/>
                <a:cxnLst/>
                <a:rect l="l" t="t" r="r" b="b"/>
                <a:pathLst>
                  <a:path w="39565" h="90691" extrusionOk="0">
                    <a:moveTo>
                      <a:pt x="0" y="1"/>
                    </a:moveTo>
                    <a:lnTo>
                      <a:pt x="0" y="90691"/>
                    </a:lnTo>
                    <a:cubicBezTo>
                      <a:pt x="24241" y="71748"/>
                      <a:pt x="39564" y="43899"/>
                      <a:pt x="39564" y="12848"/>
                    </a:cubicBezTo>
                    <a:lnTo>
                      <a:pt x="3956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34"/>
              <p:cNvSpPr/>
              <p:nvPr/>
            </p:nvSpPr>
            <p:spPr>
              <a:xfrm>
                <a:off x="-75662" y="-67050"/>
                <a:ext cx="1034506" cy="2715276"/>
              </a:xfrm>
              <a:custGeom>
                <a:avLst/>
                <a:gdLst/>
                <a:ahLst/>
                <a:cxnLst/>
                <a:rect l="l" t="t" r="r" b="b"/>
                <a:pathLst>
                  <a:path w="32135" h="84345" extrusionOk="0">
                    <a:moveTo>
                      <a:pt x="0" y="1"/>
                    </a:moveTo>
                    <a:lnTo>
                      <a:pt x="0" y="84345"/>
                    </a:lnTo>
                    <a:cubicBezTo>
                      <a:pt x="19907" y="65783"/>
                      <a:pt x="32135" y="40589"/>
                      <a:pt x="32135" y="12848"/>
                    </a:cubicBezTo>
                    <a:lnTo>
                      <a:pt x="32135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34"/>
              <p:cNvSpPr/>
              <p:nvPr/>
            </p:nvSpPr>
            <p:spPr>
              <a:xfrm>
                <a:off x="-75662" y="-67050"/>
                <a:ext cx="795348" cy="2469197"/>
              </a:xfrm>
              <a:custGeom>
                <a:avLst/>
                <a:gdLst/>
                <a:ahLst/>
                <a:cxnLst/>
                <a:rect l="l" t="t" r="r" b="b"/>
                <a:pathLst>
                  <a:path w="24706" h="76701" extrusionOk="0">
                    <a:moveTo>
                      <a:pt x="0" y="1"/>
                    </a:moveTo>
                    <a:lnTo>
                      <a:pt x="0" y="76701"/>
                    </a:lnTo>
                    <a:cubicBezTo>
                      <a:pt x="15466" y="59127"/>
                      <a:pt x="24705" y="36946"/>
                      <a:pt x="24705" y="12848"/>
                    </a:cubicBezTo>
                    <a:lnTo>
                      <a:pt x="2470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34"/>
              <p:cNvSpPr/>
              <p:nvPr/>
            </p:nvSpPr>
            <p:spPr>
              <a:xfrm>
                <a:off x="-75662" y="-67050"/>
                <a:ext cx="555804" cy="2163722"/>
              </a:xfrm>
              <a:custGeom>
                <a:avLst/>
                <a:gdLst/>
                <a:ahLst/>
                <a:cxnLst/>
                <a:rect l="l" t="t" r="r" b="b"/>
                <a:pathLst>
                  <a:path w="17265" h="67212" extrusionOk="0">
                    <a:moveTo>
                      <a:pt x="0" y="1"/>
                    </a:moveTo>
                    <a:lnTo>
                      <a:pt x="0" y="67211"/>
                    </a:lnTo>
                    <a:cubicBezTo>
                      <a:pt x="10954" y="51412"/>
                      <a:pt x="17264" y="32791"/>
                      <a:pt x="17264" y="12848"/>
                    </a:cubicBezTo>
                    <a:lnTo>
                      <a:pt x="1726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34"/>
              <p:cNvSpPr/>
              <p:nvPr/>
            </p:nvSpPr>
            <p:spPr>
              <a:xfrm>
                <a:off x="-75662" y="-67050"/>
                <a:ext cx="316613" cy="1758580"/>
              </a:xfrm>
              <a:custGeom>
                <a:avLst/>
                <a:gdLst/>
                <a:ahLst/>
                <a:cxnLst/>
                <a:rect l="l" t="t" r="r" b="b"/>
                <a:pathLst>
                  <a:path w="9835" h="54627" extrusionOk="0">
                    <a:moveTo>
                      <a:pt x="0" y="1"/>
                    </a:moveTo>
                    <a:lnTo>
                      <a:pt x="0" y="54627"/>
                    </a:lnTo>
                    <a:cubicBezTo>
                      <a:pt x="6322" y="41851"/>
                      <a:pt x="9835" y="27719"/>
                      <a:pt x="9835" y="12848"/>
                    </a:cubicBezTo>
                    <a:lnTo>
                      <a:pt x="983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34"/>
              <p:cNvSpPr/>
              <p:nvPr/>
            </p:nvSpPr>
            <p:spPr>
              <a:xfrm>
                <a:off x="7469906" y="-66664"/>
                <a:ext cx="1752045" cy="783501"/>
              </a:xfrm>
              <a:custGeom>
                <a:avLst/>
                <a:gdLst/>
                <a:ahLst/>
                <a:cxnLst/>
                <a:rect l="l" t="t" r="r" b="b"/>
                <a:pathLst>
                  <a:path w="54424" h="24338" extrusionOk="0">
                    <a:moveTo>
                      <a:pt x="0" y="1"/>
                    </a:moveTo>
                    <a:cubicBezTo>
                      <a:pt x="0" y="13431"/>
                      <a:pt x="12192" y="24337"/>
                      <a:pt x="27218" y="24337"/>
                    </a:cubicBezTo>
                    <a:cubicBezTo>
                      <a:pt x="42244" y="24337"/>
                      <a:pt x="54424" y="13431"/>
                      <a:pt x="5442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34"/>
              <p:cNvSpPr/>
              <p:nvPr/>
            </p:nvSpPr>
            <p:spPr>
              <a:xfrm>
                <a:off x="7503256" y="-67050"/>
                <a:ext cx="1685728" cy="569614"/>
              </a:xfrm>
              <a:custGeom>
                <a:avLst/>
                <a:gdLst/>
                <a:ahLst/>
                <a:cxnLst/>
                <a:rect l="l" t="t" r="r" b="b"/>
                <a:pathLst>
                  <a:path w="52364" h="17694" extrusionOk="0">
                    <a:moveTo>
                      <a:pt x="0" y="1"/>
                    </a:moveTo>
                    <a:cubicBezTo>
                      <a:pt x="3227" y="10216"/>
                      <a:pt x="13728" y="17693"/>
                      <a:pt x="26182" y="17693"/>
                    </a:cubicBezTo>
                    <a:cubicBezTo>
                      <a:pt x="38636" y="17693"/>
                      <a:pt x="49125" y="10216"/>
                      <a:pt x="52364" y="1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34"/>
              <p:cNvSpPr/>
              <p:nvPr/>
            </p:nvSpPr>
            <p:spPr>
              <a:xfrm>
                <a:off x="7612094" y="-67050"/>
                <a:ext cx="1467656" cy="355727"/>
              </a:xfrm>
              <a:custGeom>
                <a:avLst/>
                <a:gdLst/>
                <a:ahLst/>
                <a:cxnLst/>
                <a:rect l="l" t="t" r="r" b="b"/>
                <a:pathLst>
                  <a:path w="45590" h="11050" extrusionOk="0">
                    <a:moveTo>
                      <a:pt x="1" y="1"/>
                    </a:moveTo>
                    <a:cubicBezTo>
                      <a:pt x="4858" y="6656"/>
                      <a:pt x="13252" y="11050"/>
                      <a:pt x="22801" y="11050"/>
                    </a:cubicBezTo>
                    <a:cubicBezTo>
                      <a:pt x="32338" y="11050"/>
                      <a:pt x="40732" y="6656"/>
                      <a:pt x="455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34"/>
              <p:cNvSpPr/>
              <p:nvPr/>
            </p:nvSpPr>
            <p:spPr>
              <a:xfrm>
                <a:off x="7843582" y="-67050"/>
                <a:ext cx="1004664" cy="141872"/>
              </a:xfrm>
              <a:custGeom>
                <a:avLst/>
                <a:gdLst/>
                <a:ahLst/>
                <a:cxnLst/>
                <a:rect l="l" t="t" r="r" b="b"/>
                <a:pathLst>
                  <a:path w="31208" h="4407" extrusionOk="0">
                    <a:moveTo>
                      <a:pt x="1" y="1"/>
                    </a:moveTo>
                    <a:cubicBezTo>
                      <a:pt x="4418" y="2775"/>
                      <a:pt x="9800" y="4406"/>
                      <a:pt x="15610" y="4406"/>
                    </a:cubicBezTo>
                    <a:cubicBezTo>
                      <a:pt x="21408" y="4406"/>
                      <a:pt x="26790" y="2775"/>
                      <a:pt x="312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34"/>
              <p:cNvSpPr/>
              <p:nvPr/>
            </p:nvSpPr>
            <p:spPr>
              <a:xfrm>
                <a:off x="5855160" y="-66664"/>
                <a:ext cx="1751658" cy="783501"/>
              </a:xfrm>
              <a:custGeom>
                <a:avLst/>
                <a:gdLst/>
                <a:ahLst/>
                <a:cxnLst/>
                <a:rect l="l" t="t" r="r" b="b"/>
                <a:pathLst>
                  <a:path w="54412" h="24338" extrusionOk="0">
                    <a:moveTo>
                      <a:pt x="0" y="1"/>
                    </a:moveTo>
                    <a:cubicBezTo>
                      <a:pt x="0" y="13431"/>
                      <a:pt x="12180" y="24337"/>
                      <a:pt x="27206" y="24337"/>
                    </a:cubicBezTo>
                    <a:cubicBezTo>
                      <a:pt x="42232" y="24337"/>
                      <a:pt x="54412" y="13431"/>
                      <a:pt x="544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5" name="Google Shape;1125;p34"/>
              <p:cNvSpPr/>
              <p:nvPr/>
            </p:nvSpPr>
            <p:spPr>
              <a:xfrm>
                <a:off x="5888123" y="-67050"/>
                <a:ext cx="1685728" cy="569614"/>
              </a:xfrm>
              <a:custGeom>
                <a:avLst/>
                <a:gdLst/>
                <a:ahLst/>
                <a:cxnLst/>
                <a:rect l="l" t="t" r="r" b="b"/>
                <a:pathLst>
                  <a:path w="52364" h="17694" extrusionOk="0">
                    <a:moveTo>
                      <a:pt x="0" y="1"/>
                    </a:moveTo>
                    <a:cubicBezTo>
                      <a:pt x="3239" y="10216"/>
                      <a:pt x="13728" y="17693"/>
                      <a:pt x="26182" y="17693"/>
                    </a:cubicBezTo>
                    <a:cubicBezTo>
                      <a:pt x="38636" y="17693"/>
                      <a:pt x="49137" y="10216"/>
                      <a:pt x="5236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6" name="Google Shape;1126;p34"/>
              <p:cNvSpPr/>
              <p:nvPr/>
            </p:nvSpPr>
            <p:spPr>
              <a:xfrm>
                <a:off x="5997348" y="-67050"/>
                <a:ext cx="1467656" cy="355727"/>
              </a:xfrm>
              <a:custGeom>
                <a:avLst/>
                <a:gdLst/>
                <a:ahLst/>
                <a:cxnLst/>
                <a:rect l="l" t="t" r="r" b="b"/>
                <a:pathLst>
                  <a:path w="45590" h="11050" extrusionOk="0">
                    <a:moveTo>
                      <a:pt x="1" y="1"/>
                    </a:moveTo>
                    <a:cubicBezTo>
                      <a:pt x="4858" y="6656"/>
                      <a:pt x="13252" y="11050"/>
                      <a:pt x="22789" y="11050"/>
                    </a:cubicBezTo>
                    <a:cubicBezTo>
                      <a:pt x="32338" y="11050"/>
                      <a:pt x="40732" y="6656"/>
                      <a:pt x="455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7" name="Google Shape;1127;p34"/>
              <p:cNvSpPr/>
              <p:nvPr/>
            </p:nvSpPr>
            <p:spPr>
              <a:xfrm>
                <a:off x="6228836" y="-67050"/>
                <a:ext cx="1004664" cy="141872"/>
              </a:xfrm>
              <a:custGeom>
                <a:avLst/>
                <a:gdLst/>
                <a:ahLst/>
                <a:cxnLst/>
                <a:rect l="l" t="t" r="r" b="b"/>
                <a:pathLst>
                  <a:path w="31208" h="4407" extrusionOk="0">
                    <a:moveTo>
                      <a:pt x="1" y="1"/>
                    </a:moveTo>
                    <a:cubicBezTo>
                      <a:pt x="4418" y="2775"/>
                      <a:pt x="9788" y="4406"/>
                      <a:pt x="15598" y="4406"/>
                    </a:cubicBezTo>
                    <a:cubicBezTo>
                      <a:pt x="21408" y="4406"/>
                      <a:pt x="26790" y="2775"/>
                      <a:pt x="312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8" name="Google Shape;1128;p34"/>
              <p:cNvSpPr/>
              <p:nvPr/>
            </p:nvSpPr>
            <p:spPr>
              <a:xfrm>
                <a:off x="-75662" y="-66664"/>
                <a:ext cx="1752045" cy="783501"/>
              </a:xfrm>
              <a:custGeom>
                <a:avLst/>
                <a:gdLst/>
                <a:ahLst/>
                <a:cxnLst/>
                <a:rect l="l" t="t" r="r" b="b"/>
                <a:pathLst>
                  <a:path w="54424" h="24338" extrusionOk="0">
                    <a:moveTo>
                      <a:pt x="0" y="1"/>
                    </a:moveTo>
                    <a:cubicBezTo>
                      <a:pt x="0" y="13431"/>
                      <a:pt x="12180" y="24337"/>
                      <a:pt x="27218" y="24337"/>
                    </a:cubicBezTo>
                    <a:cubicBezTo>
                      <a:pt x="42243" y="24337"/>
                      <a:pt x="54423" y="13431"/>
                      <a:pt x="5442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34"/>
              <p:cNvSpPr/>
              <p:nvPr/>
            </p:nvSpPr>
            <p:spPr>
              <a:xfrm>
                <a:off x="-42731" y="-67050"/>
                <a:ext cx="1686147" cy="569614"/>
              </a:xfrm>
              <a:custGeom>
                <a:avLst/>
                <a:gdLst/>
                <a:ahLst/>
                <a:cxnLst/>
                <a:rect l="l" t="t" r="r" b="b"/>
                <a:pathLst>
                  <a:path w="52377" h="17694" extrusionOk="0">
                    <a:moveTo>
                      <a:pt x="1" y="1"/>
                    </a:moveTo>
                    <a:cubicBezTo>
                      <a:pt x="3239" y="10216"/>
                      <a:pt x="13741" y="17693"/>
                      <a:pt x="26195" y="17693"/>
                    </a:cubicBezTo>
                    <a:cubicBezTo>
                      <a:pt x="38637" y="17693"/>
                      <a:pt x="49138" y="10216"/>
                      <a:pt x="5237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34"/>
              <p:cNvSpPr/>
              <p:nvPr/>
            </p:nvSpPr>
            <p:spPr>
              <a:xfrm>
                <a:off x="66526" y="-67050"/>
                <a:ext cx="1467656" cy="355727"/>
              </a:xfrm>
              <a:custGeom>
                <a:avLst/>
                <a:gdLst/>
                <a:ahLst/>
                <a:cxnLst/>
                <a:rect l="l" t="t" r="r" b="b"/>
                <a:pathLst>
                  <a:path w="45590" h="11050" extrusionOk="0">
                    <a:moveTo>
                      <a:pt x="0" y="1"/>
                    </a:moveTo>
                    <a:cubicBezTo>
                      <a:pt x="4858" y="6656"/>
                      <a:pt x="13252" y="11050"/>
                      <a:pt x="22801" y="11050"/>
                    </a:cubicBezTo>
                    <a:cubicBezTo>
                      <a:pt x="32338" y="11050"/>
                      <a:pt x="40732" y="6656"/>
                      <a:pt x="4558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34"/>
              <p:cNvSpPr/>
              <p:nvPr/>
            </p:nvSpPr>
            <p:spPr>
              <a:xfrm>
                <a:off x="298014" y="-67050"/>
                <a:ext cx="1004631" cy="141872"/>
              </a:xfrm>
              <a:custGeom>
                <a:avLst/>
                <a:gdLst/>
                <a:ahLst/>
                <a:cxnLst/>
                <a:rect l="l" t="t" r="r" b="b"/>
                <a:pathLst>
                  <a:path w="31207" h="4407" extrusionOk="0">
                    <a:moveTo>
                      <a:pt x="1" y="1"/>
                    </a:moveTo>
                    <a:cubicBezTo>
                      <a:pt x="4418" y="2775"/>
                      <a:pt x="9799" y="4406"/>
                      <a:pt x="15610" y="4406"/>
                    </a:cubicBezTo>
                    <a:cubicBezTo>
                      <a:pt x="21408" y="4406"/>
                      <a:pt x="26790" y="2775"/>
                      <a:pt x="312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34"/>
              <p:cNvSpPr/>
              <p:nvPr/>
            </p:nvSpPr>
            <p:spPr>
              <a:xfrm>
                <a:off x="1539438" y="-66664"/>
                <a:ext cx="1752077" cy="783501"/>
              </a:xfrm>
              <a:custGeom>
                <a:avLst/>
                <a:gdLst/>
                <a:ahLst/>
                <a:cxnLst/>
                <a:rect l="l" t="t" r="r" b="b"/>
                <a:pathLst>
                  <a:path w="54425" h="24338" extrusionOk="0">
                    <a:moveTo>
                      <a:pt x="1" y="1"/>
                    </a:moveTo>
                    <a:cubicBezTo>
                      <a:pt x="1" y="13431"/>
                      <a:pt x="12181" y="24337"/>
                      <a:pt x="27207" y="24337"/>
                    </a:cubicBezTo>
                    <a:cubicBezTo>
                      <a:pt x="42232" y="24337"/>
                      <a:pt x="54424" y="13431"/>
                      <a:pt x="5442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34"/>
              <p:cNvSpPr/>
              <p:nvPr/>
            </p:nvSpPr>
            <p:spPr>
              <a:xfrm>
                <a:off x="1572401" y="-67050"/>
                <a:ext cx="1685760" cy="569614"/>
              </a:xfrm>
              <a:custGeom>
                <a:avLst/>
                <a:gdLst/>
                <a:ahLst/>
                <a:cxnLst/>
                <a:rect l="l" t="t" r="r" b="b"/>
                <a:pathLst>
                  <a:path w="52365" h="17694" extrusionOk="0">
                    <a:moveTo>
                      <a:pt x="1" y="1"/>
                    </a:moveTo>
                    <a:cubicBezTo>
                      <a:pt x="3239" y="10216"/>
                      <a:pt x="13729" y="17693"/>
                      <a:pt x="26183" y="17693"/>
                    </a:cubicBezTo>
                    <a:cubicBezTo>
                      <a:pt x="38637" y="17693"/>
                      <a:pt x="49138" y="10216"/>
                      <a:pt x="523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34"/>
              <p:cNvSpPr/>
              <p:nvPr/>
            </p:nvSpPr>
            <p:spPr>
              <a:xfrm>
                <a:off x="1681659" y="-67050"/>
                <a:ext cx="1467656" cy="355727"/>
              </a:xfrm>
              <a:custGeom>
                <a:avLst/>
                <a:gdLst/>
                <a:ahLst/>
                <a:cxnLst/>
                <a:rect l="l" t="t" r="r" b="b"/>
                <a:pathLst>
                  <a:path w="45590" h="11050" extrusionOk="0">
                    <a:moveTo>
                      <a:pt x="0" y="1"/>
                    </a:moveTo>
                    <a:cubicBezTo>
                      <a:pt x="4858" y="6656"/>
                      <a:pt x="13252" y="11050"/>
                      <a:pt x="22789" y="11050"/>
                    </a:cubicBezTo>
                    <a:cubicBezTo>
                      <a:pt x="32338" y="11050"/>
                      <a:pt x="40731" y="6656"/>
                      <a:pt x="4558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34"/>
              <p:cNvSpPr/>
              <p:nvPr/>
            </p:nvSpPr>
            <p:spPr>
              <a:xfrm>
                <a:off x="1913146" y="-67050"/>
                <a:ext cx="1004631" cy="141872"/>
              </a:xfrm>
              <a:custGeom>
                <a:avLst/>
                <a:gdLst/>
                <a:ahLst/>
                <a:cxnLst/>
                <a:rect l="l" t="t" r="r" b="b"/>
                <a:pathLst>
                  <a:path w="31207" h="4407" extrusionOk="0">
                    <a:moveTo>
                      <a:pt x="1" y="1"/>
                    </a:moveTo>
                    <a:cubicBezTo>
                      <a:pt x="4418" y="2775"/>
                      <a:pt x="9799" y="4406"/>
                      <a:pt x="15598" y="4406"/>
                    </a:cubicBezTo>
                    <a:cubicBezTo>
                      <a:pt x="21408" y="4406"/>
                      <a:pt x="26790" y="2775"/>
                      <a:pt x="312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34"/>
              <p:cNvSpPr/>
              <p:nvPr/>
            </p:nvSpPr>
            <p:spPr>
              <a:xfrm>
                <a:off x="3154184" y="-67050"/>
                <a:ext cx="2837930" cy="1269125"/>
              </a:xfrm>
              <a:custGeom>
                <a:avLst/>
                <a:gdLst/>
                <a:ahLst/>
                <a:cxnLst/>
                <a:rect l="l" t="t" r="r" b="b"/>
                <a:pathLst>
                  <a:path w="88155" h="39423" extrusionOk="0">
                    <a:moveTo>
                      <a:pt x="1" y="1"/>
                    </a:moveTo>
                    <a:cubicBezTo>
                      <a:pt x="1" y="21777"/>
                      <a:pt x="19742" y="39422"/>
                      <a:pt x="44078" y="39422"/>
                    </a:cubicBezTo>
                    <a:cubicBezTo>
                      <a:pt x="68426" y="39422"/>
                      <a:pt x="88155" y="21777"/>
                      <a:pt x="8815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34"/>
              <p:cNvSpPr/>
              <p:nvPr/>
            </p:nvSpPr>
            <p:spPr>
              <a:xfrm>
                <a:off x="3236980" y="-67050"/>
                <a:ext cx="2672364" cy="841383"/>
              </a:xfrm>
              <a:custGeom>
                <a:avLst/>
                <a:gdLst/>
                <a:ahLst/>
                <a:cxnLst/>
                <a:rect l="l" t="t" r="r" b="b"/>
                <a:pathLst>
                  <a:path w="83012" h="26136" extrusionOk="0">
                    <a:moveTo>
                      <a:pt x="1" y="1"/>
                    </a:moveTo>
                    <a:cubicBezTo>
                      <a:pt x="6109" y="15241"/>
                      <a:pt x="22384" y="26135"/>
                      <a:pt x="41506" y="26135"/>
                    </a:cubicBezTo>
                    <a:cubicBezTo>
                      <a:pt x="60639" y="26135"/>
                      <a:pt x="76915" y="15241"/>
                      <a:pt x="83011" y="1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34"/>
              <p:cNvSpPr/>
              <p:nvPr/>
            </p:nvSpPr>
            <p:spPr>
              <a:xfrm>
                <a:off x="3348909" y="-67050"/>
                <a:ext cx="2448497" cy="627496"/>
              </a:xfrm>
              <a:custGeom>
                <a:avLst/>
                <a:gdLst/>
                <a:ahLst/>
                <a:cxnLst/>
                <a:rect l="l" t="t" r="r" b="b"/>
                <a:pathLst>
                  <a:path w="76058" h="19492" extrusionOk="0">
                    <a:moveTo>
                      <a:pt x="0" y="1"/>
                    </a:moveTo>
                    <a:cubicBezTo>
                      <a:pt x="7656" y="11657"/>
                      <a:pt x="21825" y="19491"/>
                      <a:pt x="38029" y="19491"/>
                    </a:cubicBezTo>
                    <a:cubicBezTo>
                      <a:pt x="54233" y="19491"/>
                      <a:pt x="68402" y="11657"/>
                      <a:pt x="7605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34"/>
              <p:cNvSpPr/>
              <p:nvPr/>
            </p:nvSpPr>
            <p:spPr>
              <a:xfrm>
                <a:off x="3525606" y="-67050"/>
                <a:ext cx="2095088" cy="413609"/>
              </a:xfrm>
              <a:custGeom>
                <a:avLst/>
                <a:gdLst/>
                <a:ahLst/>
                <a:cxnLst/>
                <a:rect l="l" t="t" r="r" b="b"/>
                <a:pathLst>
                  <a:path w="65080" h="12848" extrusionOk="0">
                    <a:moveTo>
                      <a:pt x="0" y="1"/>
                    </a:moveTo>
                    <a:cubicBezTo>
                      <a:pt x="8061" y="7895"/>
                      <a:pt x="19657" y="12848"/>
                      <a:pt x="32540" y="12848"/>
                    </a:cubicBezTo>
                    <a:cubicBezTo>
                      <a:pt x="45434" y="12848"/>
                      <a:pt x="57019" y="7895"/>
                      <a:pt x="65080" y="1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34"/>
              <p:cNvSpPr/>
              <p:nvPr/>
            </p:nvSpPr>
            <p:spPr>
              <a:xfrm>
                <a:off x="3809598" y="-67050"/>
                <a:ext cx="1527083" cy="199368"/>
              </a:xfrm>
              <a:custGeom>
                <a:avLst/>
                <a:gdLst/>
                <a:ahLst/>
                <a:cxnLst/>
                <a:rect l="l" t="t" r="r" b="b"/>
                <a:pathLst>
                  <a:path w="47436" h="6193" extrusionOk="0">
                    <a:moveTo>
                      <a:pt x="1" y="1"/>
                    </a:moveTo>
                    <a:cubicBezTo>
                      <a:pt x="6847" y="3930"/>
                      <a:pt x="14991" y="6192"/>
                      <a:pt x="23718" y="6192"/>
                    </a:cubicBezTo>
                    <a:cubicBezTo>
                      <a:pt x="32457" y="6192"/>
                      <a:pt x="40589" y="3930"/>
                      <a:pt x="474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41" name="Google Shape;1141;p34"/>
            <p:cNvGrpSpPr/>
            <p:nvPr/>
          </p:nvGrpSpPr>
          <p:grpSpPr>
            <a:xfrm>
              <a:off x="-599700" y="4481025"/>
              <a:ext cx="10345688" cy="662506"/>
              <a:chOff x="-599700" y="4481025"/>
              <a:chExt cx="10345688" cy="662506"/>
            </a:xfrm>
          </p:grpSpPr>
          <p:sp>
            <p:nvSpPr>
              <p:cNvPr id="1142" name="Google Shape;1142;p34"/>
              <p:cNvSpPr/>
              <p:nvPr/>
            </p:nvSpPr>
            <p:spPr>
              <a:xfrm>
                <a:off x="-106525" y="4481025"/>
                <a:ext cx="942732" cy="662481"/>
              </a:xfrm>
              <a:custGeom>
                <a:avLst/>
                <a:gdLst/>
                <a:ahLst/>
                <a:cxnLst/>
                <a:rect l="l" t="t" r="r" b="b"/>
                <a:pathLst>
                  <a:path w="33660" h="19194" extrusionOk="0">
                    <a:moveTo>
                      <a:pt x="5096" y="1"/>
                    </a:moveTo>
                    <a:cubicBezTo>
                      <a:pt x="2286" y="1"/>
                      <a:pt x="0" y="2334"/>
                      <a:pt x="0" y="5204"/>
                    </a:cubicBezTo>
                    <a:lnTo>
                      <a:pt x="0" y="19193"/>
                    </a:lnTo>
                    <a:lnTo>
                      <a:pt x="33659" y="19193"/>
                    </a:lnTo>
                    <a:lnTo>
                      <a:pt x="33659" y="5204"/>
                    </a:lnTo>
                    <a:cubicBezTo>
                      <a:pt x="33659" y="2334"/>
                      <a:pt x="31373" y="1"/>
                      <a:pt x="285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Barlow"/>
                  <a:ea typeface="Barlow"/>
                  <a:cs typeface="Barlow"/>
                  <a:sym typeface="Barlow"/>
                </a:endParaRPr>
              </a:p>
            </p:txBody>
          </p:sp>
          <p:sp>
            <p:nvSpPr>
              <p:cNvPr id="1143" name="Google Shape;1143;p34"/>
              <p:cNvSpPr/>
              <p:nvPr/>
            </p:nvSpPr>
            <p:spPr>
              <a:xfrm>
                <a:off x="8310100" y="4481050"/>
                <a:ext cx="942704" cy="662481"/>
              </a:xfrm>
              <a:custGeom>
                <a:avLst/>
                <a:gdLst/>
                <a:ahLst/>
                <a:cxnLst/>
                <a:rect l="l" t="t" r="r" b="b"/>
                <a:pathLst>
                  <a:path w="33659" h="19194" extrusionOk="0">
                    <a:moveTo>
                      <a:pt x="5084" y="1"/>
                    </a:moveTo>
                    <a:cubicBezTo>
                      <a:pt x="2286" y="1"/>
                      <a:pt x="0" y="2334"/>
                      <a:pt x="0" y="5204"/>
                    </a:cubicBezTo>
                    <a:lnTo>
                      <a:pt x="0" y="19193"/>
                    </a:lnTo>
                    <a:lnTo>
                      <a:pt x="33659" y="19193"/>
                    </a:lnTo>
                    <a:lnTo>
                      <a:pt x="33659" y="5204"/>
                    </a:lnTo>
                    <a:cubicBezTo>
                      <a:pt x="33659" y="2334"/>
                      <a:pt x="31373" y="1"/>
                      <a:pt x="2856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Barlow"/>
                  <a:ea typeface="Barlow"/>
                  <a:cs typeface="Barlow"/>
                  <a:sym typeface="Barlow"/>
                </a:endParaRPr>
              </a:p>
            </p:txBody>
          </p:sp>
          <p:sp>
            <p:nvSpPr>
              <p:cNvPr id="1144" name="Google Shape;1144;p34"/>
              <p:cNvSpPr/>
              <p:nvPr/>
            </p:nvSpPr>
            <p:spPr>
              <a:xfrm>
                <a:off x="-599700" y="4785352"/>
                <a:ext cx="1052438" cy="358160"/>
              </a:xfrm>
              <a:custGeom>
                <a:avLst/>
                <a:gdLst/>
                <a:ahLst/>
                <a:cxnLst/>
                <a:rect l="l" t="t" r="r" b="b"/>
                <a:pathLst>
                  <a:path w="37577" h="12788" extrusionOk="0">
                    <a:moveTo>
                      <a:pt x="5096" y="0"/>
                    </a:moveTo>
                    <a:cubicBezTo>
                      <a:pt x="2286" y="0"/>
                      <a:pt x="0" y="2322"/>
                      <a:pt x="0" y="5191"/>
                    </a:cubicBezTo>
                    <a:lnTo>
                      <a:pt x="0" y="12787"/>
                    </a:lnTo>
                    <a:lnTo>
                      <a:pt x="37576" y="12787"/>
                    </a:lnTo>
                    <a:lnTo>
                      <a:pt x="37576" y="5191"/>
                    </a:lnTo>
                    <a:cubicBezTo>
                      <a:pt x="37576" y="2322"/>
                      <a:pt x="35290" y="0"/>
                      <a:pt x="324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Barlow"/>
                  <a:ea typeface="Barlow"/>
                  <a:cs typeface="Barlow"/>
                  <a:sym typeface="Barlow"/>
                </a:endParaRPr>
              </a:p>
            </p:txBody>
          </p:sp>
          <p:sp>
            <p:nvSpPr>
              <p:cNvPr id="1145" name="Google Shape;1145;p34"/>
              <p:cNvSpPr/>
              <p:nvPr/>
            </p:nvSpPr>
            <p:spPr>
              <a:xfrm>
                <a:off x="8693550" y="4785350"/>
                <a:ext cx="1052438" cy="358160"/>
              </a:xfrm>
              <a:custGeom>
                <a:avLst/>
                <a:gdLst/>
                <a:ahLst/>
                <a:cxnLst/>
                <a:rect l="l" t="t" r="r" b="b"/>
                <a:pathLst>
                  <a:path w="37577" h="12788" extrusionOk="0">
                    <a:moveTo>
                      <a:pt x="5096" y="0"/>
                    </a:moveTo>
                    <a:cubicBezTo>
                      <a:pt x="2286" y="0"/>
                      <a:pt x="0" y="2322"/>
                      <a:pt x="0" y="5191"/>
                    </a:cubicBezTo>
                    <a:lnTo>
                      <a:pt x="0" y="12787"/>
                    </a:lnTo>
                    <a:lnTo>
                      <a:pt x="37576" y="12787"/>
                    </a:lnTo>
                    <a:lnTo>
                      <a:pt x="37576" y="5191"/>
                    </a:lnTo>
                    <a:cubicBezTo>
                      <a:pt x="37576" y="2322"/>
                      <a:pt x="35290" y="0"/>
                      <a:pt x="324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Barlow"/>
                  <a:ea typeface="Barlow"/>
                  <a:cs typeface="Barlow"/>
                  <a:sym typeface="Barlow"/>
                </a:endParaRPr>
              </a:p>
            </p:txBody>
          </p:sp>
        </p:grpSp>
      </p:grpSp>
      <p:sp>
        <p:nvSpPr>
          <p:cNvPr id="2" name="Google Shape;1337;p41">
            <a:extLst>
              <a:ext uri="{FF2B5EF4-FFF2-40B4-BE49-F238E27FC236}">
                <a16:creationId xmlns:a16="http://schemas.microsoft.com/office/drawing/2014/main" id="{47EF8834-9FF1-EC31-8ACF-9BE8093237BC}"/>
              </a:ext>
            </a:extLst>
          </p:cNvPr>
          <p:cNvSpPr/>
          <p:nvPr/>
        </p:nvSpPr>
        <p:spPr>
          <a:xfrm>
            <a:off x="407737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" name="Google Shape;1338;p41">
            <a:extLst>
              <a:ext uri="{FF2B5EF4-FFF2-40B4-BE49-F238E27FC236}">
                <a16:creationId xmlns:a16="http://schemas.microsoft.com/office/drawing/2014/main" id="{BF9B29A3-79BD-F87D-DC99-5EC2E15C2CFB}"/>
              </a:ext>
            </a:extLst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" name="Google Shape;1339;p41">
            <a:extLst>
              <a:ext uri="{FF2B5EF4-FFF2-40B4-BE49-F238E27FC236}">
                <a16:creationId xmlns:a16="http://schemas.microsoft.com/office/drawing/2014/main" id="{4DEC8AE7-F8D7-9374-97FD-BE9D190F5DF8}"/>
              </a:ext>
            </a:extLst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" name="Google Shape;1340;p41">
            <a:extLst>
              <a:ext uri="{FF2B5EF4-FFF2-40B4-BE49-F238E27FC236}">
                <a16:creationId xmlns:a16="http://schemas.microsoft.com/office/drawing/2014/main" id="{804A93CD-DB19-D321-3194-8833B9B7D7F0}"/>
              </a:ext>
            </a:extLst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" name="Google Shape;1341;p41">
            <a:extLst>
              <a:ext uri="{FF2B5EF4-FFF2-40B4-BE49-F238E27FC236}">
                <a16:creationId xmlns:a16="http://schemas.microsoft.com/office/drawing/2014/main" id="{9E296FD2-F3F2-2E9D-D7C5-2083045CCAA9}"/>
              </a:ext>
            </a:extLst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" name="Google Shape;1342;p41">
            <a:extLst>
              <a:ext uri="{FF2B5EF4-FFF2-40B4-BE49-F238E27FC236}">
                <a16:creationId xmlns:a16="http://schemas.microsoft.com/office/drawing/2014/main" id="{B24832D2-6240-C19C-89D0-2C88E19187E7}"/>
              </a:ext>
            </a:extLst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" name="Google Shape;1343;p41">
            <a:extLst>
              <a:ext uri="{FF2B5EF4-FFF2-40B4-BE49-F238E27FC236}">
                <a16:creationId xmlns:a16="http://schemas.microsoft.com/office/drawing/2014/main" id="{5655DA5A-A7A3-6111-6364-82F260DBAE3D}"/>
              </a:ext>
            </a:extLst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" name="Google Shape;1344;p41">
            <a:extLst>
              <a:ext uri="{FF2B5EF4-FFF2-40B4-BE49-F238E27FC236}">
                <a16:creationId xmlns:a16="http://schemas.microsoft.com/office/drawing/2014/main" id="{5470D6B0-D2A5-8EF1-3980-050D2C8844B3}"/>
              </a:ext>
            </a:extLst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" name="Google Shape;1345;p41">
            <a:extLst>
              <a:ext uri="{FF2B5EF4-FFF2-40B4-BE49-F238E27FC236}">
                <a16:creationId xmlns:a16="http://schemas.microsoft.com/office/drawing/2014/main" id="{6A8E0F21-DEC3-7844-3420-B9EF3BF28928}"/>
              </a:ext>
            </a:extLst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" name="Google Shape;1346;p41">
            <a:extLst>
              <a:ext uri="{FF2B5EF4-FFF2-40B4-BE49-F238E27FC236}">
                <a16:creationId xmlns:a16="http://schemas.microsoft.com/office/drawing/2014/main" id="{E9CEC72C-0283-2633-4178-39DF3BE6462D}"/>
              </a:ext>
            </a:extLst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" name="Google Shape;1347;p41">
            <a:extLst>
              <a:ext uri="{FF2B5EF4-FFF2-40B4-BE49-F238E27FC236}">
                <a16:creationId xmlns:a16="http://schemas.microsoft.com/office/drawing/2014/main" id="{FE93CF56-D5E5-9672-C4B1-D640E860D0B7}"/>
              </a:ext>
            </a:extLst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" name="Google Shape;1348;p41">
            <a:extLst>
              <a:ext uri="{FF2B5EF4-FFF2-40B4-BE49-F238E27FC236}">
                <a16:creationId xmlns:a16="http://schemas.microsoft.com/office/drawing/2014/main" id="{9AECC5F5-18C8-90CB-2064-BB51F86D8026}"/>
              </a:ext>
            </a:extLst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" name="Google Shape;1349;p41">
            <a:extLst>
              <a:ext uri="{FF2B5EF4-FFF2-40B4-BE49-F238E27FC236}">
                <a16:creationId xmlns:a16="http://schemas.microsoft.com/office/drawing/2014/main" id="{6487F4E2-53D0-42BE-AD49-A22EE9F37FD2}"/>
              </a:ext>
            </a:extLst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" name="Google Shape;1350;p41">
            <a:extLst>
              <a:ext uri="{FF2B5EF4-FFF2-40B4-BE49-F238E27FC236}">
                <a16:creationId xmlns:a16="http://schemas.microsoft.com/office/drawing/2014/main" id="{BDD806C3-2A51-6621-C5A1-CBD06C08EE09}"/>
              </a:ext>
            </a:extLst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" name="Google Shape;1356;p42"/>
          <p:cNvSpPr txBox="1">
            <a:spLocks noGrp="1"/>
          </p:cNvSpPr>
          <p:nvPr>
            <p:ph type="subTitle" idx="1"/>
          </p:nvPr>
        </p:nvSpPr>
        <p:spPr>
          <a:xfrm>
            <a:off x="3190999" y="520390"/>
            <a:ext cx="5506951" cy="36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dirty="0"/>
              <a:t>Vörösmarty Mihály </a:t>
            </a:r>
            <a:r>
              <a:rPr lang="hu-HU" sz="2400" b="1" dirty="0"/>
              <a:t>Csongor és Tünde </a:t>
            </a:r>
            <a:r>
              <a:rPr lang="hu-HU" sz="2000" dirty="0"/>
              <a:t>című</a:t>
            </a:r>
            <a:r>
              <a:rPr lang="hu-HU" sz="2000" b="1" dirty="0"/>
              <a:t> </a:t>
            </a:r>
            <a:r>
              <a:rPr lang="hu-HU" sz="2000" dirty="0"/>
              <a:t>színdarabját először </a:t>
            </a:r>
            <a:r>
              <a:rPr lang="hu-HU" sz="2000" b="1" dirty="0"/>
              <a:t>1879</a:t>
            </a:r>
            <a:r>
              <a:rPr lang="hu-HU" sz="2000" dirty="0"/>
              <a:t>-ben mutatták be a </a:t>
            </a:r>
            <a:r>
              <a:rPr lang="hu-HU" sz="2000" b="1" dirty="0"/>
              <a:t>Nemzeti Színházban</a:t>
            </a:r>
            <a:r>
              <a:rPr lang="hu-HU" sz="2000" dirty="0"/>
              <a:t>,</a:t>
            </a:r>
            <a:r>
              <a:rPr lang="hu-HU" sz="2000" b="1" dirty="0"/>
              <a:t> </a:t>
            </a:r>
            <a:r>
              <a:rPr lang="hu-HU" sz="2000" dirty="0" err="1"/>
              <a:t>Paulay</a:t>
            </a:r>
            <a:r>
              <a:rPr lang="hu-HU" sz="2000" dirty="0"/>
              <a:t> Ede rendező saját színpadi </a:t>
            </a:r>
            <a:r>
              <a:rPr lang="hu-HU" sz="2000" dirty="0" err="1"/>
              <a:t>átíratának</a:t>
            </a:r>
            <a:r>
              <a:rPr lang="hu-HU" sz="2000" dirty="0"/>
              <a:t> formájában.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hu-HU" sz="2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dirty="0"/>
              <a:t>Az ősbemutatón a következő volt </a:t>
            </a:r>
            <a:r>
              <a:rPr lang="hu-HU" sz="1800"/>
              <a:t>a szereposztás</a:t>
            </a:r>
            <a:r>
              <a:rPr lang="hu-HU" sz="1800" dirty="0"/>
              <a:t>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dirty="0"/>
              <a:t>Csongor</a:t>
            </a:r>
            <a:r>
              <a:rPr lang="hu-HU" sz="1600" dirty="0"/>
              <a:t>: Nagy Imre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dirty="0"/>
              <a:t>Tünde</a:t>
            </a:r>
            <a:r>
              <a:rPr lang="hu-HU" sz="1600" dirty="0"/>
              <a:t>: Márkus Emília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dirty="0" err="1"/>
              <a:t>Mirígy</a:t>
            </a:r>
            <a:r>
              <a:rPr lang="hu-HU" sz="1600" dirty="0"/>
              <a:t>: Jászai Mari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dirty="0"/>
              <a:t>Ledér</a:t>
            </a:r>
            <a:r>
              <a:rPr lang="hu-HU" sz="1600" dirty="0"/>
              <a:t>: </a:t>
            </a:r>
            <a:r>
              <a:rPr lang="hu-HU" sz="1600" dirty="0" err="1"/>
              <a:t>Helvey</a:t>
            </a:r>
            <a:r>
              <a:rPr lang="hu-HU" sz="1600" dirty="0"/>
              <a:t> Laura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dirty="0"/>
              <a:t>Kalmár</a:t>
            </a:r>
            <a:r>
              <a:rPr lang="hu-HU" sz="1600" dirty="0"/>
              <a:t>: Újházi Ede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dirty="0"/>
              <a:t>Fejedelem</a:t>
            </a:r>
            <a:r>
              <a:rPr lang="hu-HU" sz="1600" dirty="0"/>
              <a:t>: E. Kovács Gyula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dirty="0"/>
              <a:t> Tudós</a:t>
            </a:r>
            <a:r>
              <a:rPr lang="hu-HU" sz="1600" dirty="0"/>
              <a:t>: </a:t>
            </a:r>
            <a:r>
              <a:rPr lang="hu-HU" sz="1600" dirty="0" err="1"/>
              <a:t>Bercsenyi</a:t>
            </a:r>
            <a:r>
              <a:rPr lang="hu-HU" sz="1600" dirty="0"/>
              <a:t> Béla</a:t>
            </a:r>
          </a:p>
        </p:txBody>
      </p:sp>
      <p:grpSp>
        <p:nvGrpSpPr>
          <p:cNvPr id="1357" name="Google Shape;1357;p42"/>
          <p:cNvGrpSpPr/>
          <p:nvPr/>
        </p:nvGrpSpPr>
        <p:grpSpPr>
          <a:xfrm>
            <a:off x="1210565" y="1280486"/>
            <a:ext cx="1869412" cy="3131279"/>
            <a:chOff x="1210625" y="1818800"/>
            <a:chExt cx="1639116" cy="2745532"/>
          </a:xfrm>
        </p:grpSpPr>
        <p:grpSp>
          <p:nvGrpSpPr>
            <p:cNvPr id="1358" name="Google Shape;1358;p42"/>
            <p:cNvGrpSpPr/>
            <p:nvPr/>
          </p:nvGrpSpPr>
          <p:grpSpPr>
            <a:xfrm>
              <a:off x="1210625" y="1818800"/>
              <a:ext cx="1639116" cy="2745532"/>
              <a:chOff x="1210625" y="1818800"/>
              <a:chExt cx="1639116" cy="2745532"/>
            </a:xfrm>
          </p:grpSpPr>
          <p:sp>
            <p:nvSpPr>
              <p:cNvPr id="1359" name="Google Shape;1359;p42"/>
              <p:cNvSpPr/>
              <p:nvPr/>
            </p:nvSpPr>
            <p:spPr>
              <a:xfrm>
                <a:off x="1999960" y="4272943"/>
                <a:ext cx="168573" cy="18950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4955" extrusionOk="0">
                    <a:moveTo>
                      <a:pt x="1003" y="0"/>
                    </a:moveTo>
                    <a:lnTo>
                      <a:pt x="0" y="3496"/>
                    </a:lnTo>
                    <a:lnTo>
                      <a:pt x="1824" y="4955"/>
                    </a:lnTo>
                    <a:lnTo>
                      <a:pt x="4407" y="274"/>
                    </a:lnTo>
                    <a:lnTo>
                      <a:pt x="100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0" name="Google Shape;1360;p42"/>
              <p:cNvSpPr/>
              <p:nvPr/>
            </p:nvSpPr>
            <p:spPr>
              <a:xfrm>
                <a:off x="1738366" y="3523991"/>
                <a:ext cx="375503" cy="856000"/>
              </a:xfrm>
              <a:custGeom>
                <a:avLst/>
                <a:gdLst/>
                <a:ahLst/>
                <a:cxnLst/>
                <a:rect l="l" t="t" r="r" b="b"/>
                <a:pathLst>
                  <a:path w="9819" h="22382" extrusionOk="0">
                    <a:moveTo>
                      <a:pt x="6138" y="1"/>
                    </a:moveTo>
                    <a:cubicBezTo>
                      <a:pt x="5179" y="1"/>
                      <a:pt x="4098" y="416"/>
                      <a:pt x="2980" y="1619"/>
                    </a:cubicBezTo>
                    <a:cubicBezTo>
                      <a:pt x="1" y="4841"/>
                      <a:pt x="4864" y="17851"/>
                      <a:pt x="6597" y="22197"/>
                    </a:cubicBezTo>
                    <a:cubicBezTo>
                      <a:pt x="6744" y="22263"/>
                      <a:pt x="7060" y="22381"/>
                      <a:pt x="7367" y="22381"/>
                    </a:cubicBezTo>
                    <a:cubicBezTo>
                      <a:pt x="7629" y="22381"/>
                      <a:pt x="7885" y="22295"/>
                      <a:pt x="8025" y="22015"/>
                    </a:cubicBezTo>
                    <a:cubicBezTo>
                      <a:pt x="8421" y="21285"/>
                      <a:pt x="7965" y="20009"/>
                      <a:pt x="7965" y="20009"/>
                    </a:cubicBezTo>
                    <a:lnTo>
                      <a:pt x="9180" y="19522"/>
                    </a:lnTo>
                    <a:cubicBezTo>
                      <a:pt x="8056" y="12592"/>
                      <a:pt x="9819" y="2075"/>
                      <a:pt x="9819" y="2075"/>
                    </a:cubicBezTo>
                    <a:cubicBezTo>
                      <a:pt x="9819" y="2075"/>
                      <a:pt x="8281" y="1"/>
                      <a:pt x="61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rgbClr val="D1D7E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42"/>
              <p:cNvSpPr/>
              <p:nvPr/>
            </p:nvSpPr>
            <p:spPr>
              <a:xfrm>
                <a:off x="1990625" y="4271750"/>
                <a:ext cx="133752" cy="155829"/>
              </a:xfrm>
              <a:custGeom>
                <a:avLst/>
                <a:gdLst/>
                <a:ahLst/>
                <a:cxnLst/>
                <a:rect l="l" t="t" r="r" b="b"/>
                <a:pathLst>
                  <a:path w="3497" h="4104" extrusionOk="0">
                    <a:moveTo>
                      <a:pt x="2584" y="0"/>
                    </a:moveTo>
                    <a:lnTo>
                      <a:pt x="1369" y="487"/>
                    </a:lnTo>
                    <a:cubicBezTo>
                      <a:pt x="1369" y="487"/>
                      <a:pt x="1825" y="1763"/>
                      <a:pt x="1429" y="2493"/>
                    </a:cubicBezTo>
                    <a:cubicBezTo>
                      <a:pt x="1289" y="2773"/>
                      <a:pt x="1033" y="2859"/>
                      <a:pt x="771" y="2859"/>
                    </a:cubicBezTo>
                    <a:cubicBezTo>
                      <a:pt x="464" y="2859"/>
                      <a:pt x="148" y="2741"/>
                      <a:pt x="1" y="2675"/>
                    </a:cubicBezTo>
                    <a:lnTo>
                      <a:pt x="1" y="2675"/>
                    </a:lnTo>
                    <a:cubicBezTo>
                      <a:pt x="366" y="3587"/>
                      <a:pt x="609" y="4104"/>
                      <a:pt x="609" y="4104"/>
                    </a:cubicBezTo>
                    <a:cubicBezTo>
                      <a:pt x="609" y="4104"/>
                      <a:pt x="2828" y="4043"/>
                      <a:pt x="3496" y="3253"/>
                    </a:cubicBezTo>
                    <a:cubicBezTo>
                      <a:pt x="3071" y="2310"/>
                      <a:pt x="2797" y="1216"/>
                      <a:pt x="2584" y="0"/>
                    </a:cubicBezTo>
                    <a:close/>
                  </a:path>
                </a:pathLst>
              </a:custGeom>
              <a:solidFill>
                <a:srgbClr val="D1D7E5"/>
              </a:solidFill>
              <a:ln w="9525" cap="flat" cmpd="sng">
                <a:solidFill>
                  <a:srgbClr val="D1D7E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42"/>
              <p:cNvSpPr/>
              <p:nvPr/>
            </p:nvSpPr>
            <p:spPr>
              <a:xfrm>
                <a:off x="1698056" y="2916775"/>
                <a:ext cx="599489" cy="692732"/>
              </a:xfrm>
              <a:custGeom>
                <a:avLst/>
                <a:gdLst/>
                <a:ahLst/>
                <a:cxnLst/>
                <a:rect l="l" t="t" r="r" b="b"/>
                <a:pathLst>
                  <a:path w="15676" h="18113" extrusionOk="0">
                    <a:moveTo>
                      <a:pt x="5378" y="1"/>
                    </a:moveTo>
                    <a:cubicBezTo>
                      <a:pt x="0" y="1"/>
                      <a:pt x="6465" y="16189"/>
                      <a:pt x="6465" y="16189"/>
                    </a:cubicBezTo>
                    <a:cubicBezTo>
                      <a:pt x="6719" y="16265"/>
                      <a:pt x="7731" y="18113"/>
                      <a:pt x="9696" y="18113"/>
                    </a:cubicBezTo>
                    <a:cubicBezTo>
                      <a:pt x="10090" y="18113"/>
                      <a:pt x="10522" y="18039"/>
                      <a:pt x="10994" y="17861"/>
                    </a:cubicBezTo>
                    <a:cubicBezTo>
                      <a:pt x="13821" y="16797"/>
                      <a:pt x="15675" y="4001"/>
                      <a:pt x="7195" y="444"/>
                    </a:cubicBezTo>
                    <a:cubicBezTo>
                      <a:pt x="6478" y="140"/>
                      <a:pt x="5877" y="1"/>
                      <a:pt x="537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42"/>
              <p:cNvSpPr/>
              <p:nvPr/>
            </p:nvSpPr>
            <p:spPr>
              <a:xfrm>
                <a:off x="1994147" y="4283384"/>
                <a:ext cx="393018" cy="236125"/>
              </a:xfrm>
              <a:custGeom>
                <a:avLst/>
                <a:gdLst/>
                <a:ahLst/>
                <a:cxnLst/>
                <a:rect l="l" t="t" r="r" b="b"/>
                <a:pathLst>
                  <a:path w="10277" h="6174" extrusionOk="0">
                    <a:moveTo>
                      <a:pt x="4559" y="1"/>
                    </a:moveTo>
                    <a:lnTo>
                      <a:pt x="2067" y="396"/>
                    </a:lnTo>
                    <a:cubicBezTo>
                      <a:pt x="2067" y="396"/>
                      <a:pt x="2584" y="1460"/>
                      <a:pt x="1824" y="2675"/>
                    </a:cubicBezTo>
                    <a:cubicBezTo>
                      <a:pt x="1587" y="3045"/>
                      <a:pt x="1320" y="3173"/>
                      <a:pt x="1065" y="3173"/>
                    </a:cubicBezTo>
                    <a:cubicBezTo>
                      <a:pt x="504" y="3173"/>
                      <a:pt x="0" y="2554"/>
                      <a:pt x="0" y="2554"/>
                    </a:cubicBezTo>
                    <a:lnTo>
                      <a:pt x="0" y="2554"/>
                    </a:lnTo>
                    <a:lnTo>
                      <a:pt x="243" y="5077"/>
                    </a:lnTo>
                    <a:cubicBezTo>
                      <a:pt x="243" y="5077"/>
                      <a:pt x="2979" y="6110"/>
                      <a:pt x="6049" y="6171"/>
                    </a:cubicBezTo>
                    <a:cubicBezTo>
                      <a:pt x="6135" y="6173"/>
                      <a:pt x="6221" y="6174"/>
                      <a:pt x="6304" y="6174"/>
                    </a:cubicBezTo>
                    <a:cubicBezTo>
                      <a:pt x="9156" y="6174"/>
                      <a:pt x="10276" y="5195"/>
                      <a:pt x="9332" y="5077"/>
                    </a:cubicBezTo>
                    <a:cubicBezTo>
                      <a:pt x="8328" y="4955"/>
                      <a:pt x="4499" y="3435"/>
                      <a:pt x="3891" y="3040"/>
                    </a:cubicBezTo>
                    <a:cubicBezTo>
                      <a:pt x="3283" y="2675"/>
                      <a:pt x="4559" y="1"/>
                      <a:pt x="45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42"/>
              <p:cNvSpPr/>
              <p:nvPr/>
            </p:nvSpPr>
            <p:spPr>
              <a:xfrm>
                <a:off x="2106052" y="4399649"/>
                <a:ext cx="56675" cy="45665"/>
              </a:xfrm>
              <a:custGeom>
                <a:avLst/>
                <a:gdLst/>
                <a:ahLst/>
                <a:cxnLst/>
                <a:rect l="l" t="t" r="r" b="b"/>
                <a:pathLst>
                  <a:path w="1482" h="1194" extrusionOk="0">
                    <a:moveTo>
                      <a:pt x="1299" y="0"/>
                    </a:moveTo>
                    <a:cubicBezTo>
                      <a:pt x="722" y="0"/>
                      <a:pt x="326" y="547"/>
                      <a:pt x="83" y="973"/>
                    </a:cubicBezTo>
                    <a:cubicBezTo>
                      <a:pt x="0" y="1097"/>
                      <a:pt x="87" y="1194"/>
                      <a:pt x="190" y="1194"/>
                    </a:cubicBezTo>
                    <a:cubicBezTo>
                      <a:pt x="237" y="1194"/>
                      <a:pt x="288" y="1173"/>
                      <a:pt x="326" y="1125"/>
                    </a:cubicBezTo>
                    <a:cubicBezTo>
                      <a:pt x="539" y="790"/>
                      <a:pt x="843" y="304"/>
                      <a:pt x="1299" y="304"/>
                    </a:cubicBezTo>
                    <a:cubicBezTo>
                      <a:pt x="1481" y="304"/>
                      <a:pt x="1481" y="0"/>
                      <a:pt x="129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42"/>
              <p:cNvSpPr/>
              <p:nvPr/>
            </p:nvSpPr>
            <p:spPr>
              <a:xfrm>
                <a:off x="2169844" y="4425273"/>
                <a:ext cx="53807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1407" h="1028" extrusionOk="0">
                    <a:moveTo>
                      <a:pt x="1029" y="1"/>
                    </a:moveTo>
                    <a:cubicBezTo>
                      <a:pt x="560" y="1"/>
                      <a:pt x="216" y="425"/>
                      <a:pt x="57" y="850"/>
                    </a:cubicBezTo>
                    <a:cubicBezTo>
                      <a:pt x="1" y="961"/>
                      <a:pt x="81" y="1027"/>
                      <a:pt x="173" y="1027"/>
                    </a:cubicBezTo>
                    <a:cubicBezTo>
                      <a:pt x="231" y="1027"/>
                      <a:pt x="295" y="1000"/>
                      <a:pt x="330" y="941"/>
                    </a:cubicBezTo>
                    <a:cubicBezTo>
                      <a:pt x="437" y="647"/>
                      <a:pt x="686" y="282"/>
                      <a:pt x="1013" y="282"/>
                    </a:cubicBezTo>
                    <a:cubicBezTo>
                      <a:pt x="1058" y="282"/>
                      <a:pt x="1104" y="288"/>
                      <a:pt x="1151" y="303"/>
                    </a:cubicBezTo>
                    <a:cubicBezTo>
                      <a:pt x="1169" y="309"/>
                      <a:pt x="1186" y="312"/>
                      <a:pt x="1202" y="312"/>
                    </a:cubicBezTo>
                    <a:cubicBezTo>
                      <a:pt x="1349" y="312"/>
                      <a:pt x="1406" y="84"/>
                      <a:pt x="1242" y="29"/>
                    </a:cubicBezTo>
                    <a:cubicBezTo>
                      <a:pt x="1169" y="10"/>
                      <a:pt x="1098" y="1"/>
                      <a:pt x="102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42"/>
              <p:cNvSpPr/>
              <p:nvPr/>
            </p:nvSpPr>
            <p:spPr>
              <a:xfrm>
                <a:off x="1655833" y="4297344"/>
                <a:ext cx="190677" cy="169770"/>
              </a:xfrm>
              <a:custGeom>
                <a:avLst/>
                <a:gdLst/>
                <a:ahLst/>
                <a:cxnLst/>
                <a:rect l="l" t="t" r="r" b="b"/>
                <a:pathLst>
                  <a:path w="4986" h="4439" extrusionOk="0">
                    <a:moveTo>
                      <a:pt x="1733" y="0"/>
                    </a:moveTo>
                    <a:lnTo>
                      <a:pt x="1" y="3070"/>
                    </a:lnTo>
                    <a:lnTo>
                      <a:pt x="2797" y="4438"/>
                    </a:lnTo>
                    <a:lnTo>
                      <a:pt x="4986" y="396"/>
                    </a:lnTo>
                    <a:lnTo>
                      <a:pt x="173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42"/>
              <p:cNvSpPr/>
              <p:nvPr/>
            </p:nvSpPr>
            <p:spPr>
              <a:xfrm>
                <a:off x="1475662" y="3499400"/>
                <a:ext cx="404567" cy="889808"/>
              </a:xfrm>
              <a:custGeom>
                <a:avLst/>
                <a:gdLst/>
                <a:ahLst/>
                <a:cxnLst/>
                <a:rect l="l" t="t" r="r" b="b"/>
                <a:pathLst>
                  <a:path w="10579" h="23266" extrusionOk="0">
                    <a:moveTo>
                      <a:pt x="8043" y="1"/>
                    </a:moveTo>
                    <a:cubicBezTo>
                      <a:pt x="7248" y="1"/>
                      <a:pt x="6204" y="438"/>
                      <a:pt x="4833" y="1594"/>
                    </a:cubicBezTo>
                    <a:cubicBezTo>
                      <a:pt x="1" y="5697"/>
                      <a:pt x="3800" y="19527"/>
                      <a:pt x="4925" y="23266"/>
                    </a:cubicBezTo>
                    <a:cubicBezTo>
                      <a:pt x="5320" y="23144"/>
                      <a:pt x="5988" y="22870"/>
                      <a:pt x="6080" y="22232"/>
                    </a:cubicBezTo>
                    <a:cubicBezTo>
                      <a:pt x="6171" y="21381"/>
                      <a:pt x="6232" y="20895"/>
                      <a:pt x="6232" y="20895"/>
                    </a:cubicBezTo>
                    <a:cubicBezTo>
                      <a:pt x="6232" y="20895"/>
                      <a:pt x="6451" y="20960"/>
                      <a:pt x="6763" y="20960"/>
                    </a:cubicBezTo>
                    <a:cubicBezTo>
                      <a:pt x="6972" y="20960"/>
                      <a:pt x="7223" y="20931"/>
                      <a:pt x="7478" y="20834"/>
                    </a:cubicBezTo>
                    <a:cubicBezTo>
                      <a:pt x="7447" y="14481"/>
                      <a:pt x="10578" y="4208"/>
                      <a:pt x="10578" y="4208"/>
                    </a:cubicBezTo>
                    <a:cubicBezTo>
                      <a:pt x="10578" y="4208"/>
                      <a:pt x="10509" y="1"/>
                      <a:pt x="804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42"/>
              <p:cNvSpPr/>
              <p:nvPr/>
            </p:nvSpPr>
            <p:spPr>
              <a:xfrm>
                <a:off x="1663975" y="4284550"/>
                <a:ext cx="109297" cy="155827"/>
              </a:xfrm>
              <a:custGeom>
                <a:avLst/>
                <a:gdLst/>
                <a:ahLst/>
                <a:cxnLst/>
                <a:rect l="l" t="t" r="r" b="b"/>
                <a:pathLst>
                  <a:path w="2858" h="3771" extrusionOk="0">
                    <a:moveTo>
                      <a:pt x="2554" y="1"/>
                    </a:moveTo>
                    <a:cubicBezTo>
                      <a:pt x="2299" y="98"/>
                      <a:pt x="2048" y="127"/>
                      <a:pt x="1839" y="127"/>
                    </a:cubicBezTo>
                    <a:cubicBezTo>
                      <a:pt x="1527" y="127"/>
                      <a:pt x="1308" y="62"/>
                      <a:pt x="1308" y="62"/>
                    </a:cubicBezTo>
                    <a:cubicBezTo>
                      <a:pt x="1308" y="62"/>
                      <a:pt x="1277" y="548"/>
                      <a:pt x="1156" y="1399"/>
                    </a:cubicBezTo>
                    <a:cubicBezTo>
                      <a:pt x="1064" y="2037"/>
                      <a:pt x="396" y="2311"/>
                      <a:pt x="1" y="2433"/>
                    </a:cubicBezTo>
                    <a:cubicBezTo>
                      <a:pt x="183" y="3041"/>
                      <a:pt x="305" y="3375"/>
                      <a:pt x="305" y="3375"/>
                    </a:cubicBezTo>
                    <a:lnTo>
                      <a:pt x="1581" y="3770"/>
                    </a:lnTo>
                    <a:cubicBezTo>
                      <a:pt x="1581" y="3770"/>
                      <a:pt x="2463" y="3709"/>
                      <a:pt x="2858" y="2828"/>
                    </a:cubicBezTo>
                    <a:cubicBezTo>
                      <a:pt x="2645" y="2068"/>
                      <a:pt x="2554" y="1095"/>
                      <a:pt x="25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42"/>
              <p:cNvSpPr/>
              <p:nvPr/>
            </p:nvSpPr>
            <p:spPr>
              <a:xfrm>
                <a:off x="1510541" y="2951349"/>
                <a:ext cx="594021" cy="787541"/>
              </a:xfrm>
              <a:custGeom>
                <a:avLst/>
                <a:gdLst/>
                <a:ahLst/>
                <a:cxnLst/>
                <a:rect l="l" t="t" r="r" b="b"/>
                <a:pathLst>
                  <a:path w="15533" h="20592" extrusionOk="0">
                    <a:moveTo>
                      <a:pt x="8678" y="0"/>
                    </a:moveTo>
                    <a:cubicBezTo>
                      <a:pt x="6919" y="0"/>
                      <a:pt x="6505" y="3309"/>
                      <a:pt x="6505" y="3309"/>
                    </a:cubicBezTo>
                    <a:cubicBezTo>
                      <a:pt x="6475" y="3553"/>
                      <a:pt x="5654" y="4130"/>
                      <a:pt x="5502" y="4312"/>
                    </a:cubicBezTo>
                    <a:cubicBezTo>
                      <a:pt x="4681" y="5133"/>
                      <a:pt x="3861" y="6015"/>
                      <a:pt x="3131" y="6957"/>
                    </a:cubicBezTo>
                    <a:cubicBezTo>
                      <a:pt x="1794" y="8659"/>
                      <a:pt x="335" y="10635"/>
                      <a:pt x="152" y="12854"/>
                    </a:cubicBezTo>
                    <a:cubicBezTo>
                      <a:pt x="0" y="14951"/>
                      <a:pt x="1186" y="17869"/>
                      <a:pt x="2706" y="19358"/>
                    </a:cubicBezTo>
                    <a:cubicBezTo>
                      <a:pt x="3609" y="20247"/>
                      <a:pt x="4673" y="20591"/>
                      <a:pt x="5778" y="20591"/>
                    </a:cubicBezTo>
                    <a:cubicBezTo>
                      <a:pt x="6977" y="20591"/>
                      <a:pt x="8223" y="20186"/>
                      <a:pt x="9362" y="19632"/>
                    </a:cubicBezTo>
                    <a:cubicBezTo>
                      <a:pt x="15533" y="16653"/>
                      <a:pt x="15381" y="6683"/>
                      <a:pt x="11338" y="1820"/>
                    </a:cubicBezTo>
                    <a:cubicBezTo>
                      <a:pt x="10220" y="484"/>
                      <a:pt x="9351" y="0"/>
                      <a:pt x="86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42"/>
              <p:cNvSpPr/>
              <p:nvPr/>
            </p:nvSpPr>
            <p:spPr>
              <a:xfrm>
                <a:off x="2332423" y="1995568"/>
                <a:ext cx="410342" cy="433851"/>
              </a:xfrm>
              <a:custGeom>
                <a:avLst/>
                <a:gdLst/>
                <a:ahLst/>
                <a:cxnLst/>
                <a:rect l="l" t="t" r="r" b="b"/>
                <a:pathLst>
                  <a:path w="10730" h="11344" extrusionOk="0">
                    <a:moveTo>
                      <a:pt x="7994" y="0"/>
                    </a:moveTo>
                    <a:cubicBezTo>
                      <a:pt x="5470" y="0"/>
                      <a:pt x="2524" y="2291"/>
                      <a:pt x="1216" y="5534"/>
                    </a:cubicBezTo>
                    <a:cubicBezTo>
                      <a:pt x="0" y="8513"/>
                      <a:pt x="304" y="9334"/>
                      <a:pt x="730" y="9516"/>
                    </a:cubicBezTo>
                    <a:cubicBezTo>
                      <a:pt x="795" y="9542"/>
                      <a:pt x="861" y="9554"/>
                      <a:pt x="925" y="9554"/>
                    </a:cubicBezTo>
                    <a:cubicBezTo>
                      <a:pt x="1157" y="9554"/>
                      <a:pt x="1364" y="9396"/>
                      <a:pt x="1459" y="9182"/>
                    </a:cubicBezTo>
                    <a:cubicBezTo>
                      <a:pt x="1713" y="8476"/>
                      <a:pt x="2309" y="6904"/>
                      <a:pt x="2562" y="6904"/>
                    </a:cubicBezTo>
                    <a:cubicBezTo>
                      <a:pt x="2582" y="6904"/>
                      <a:pt x="2599" y="6913"/>
                      <a:pt x="2614" y="6932"/>
                    </a:cubicBezTo>
                    <a:cubicBezTo>
                      <a:pt x="2888" y="7267"/>
                      <a:pt x="1064" y="9820"/>
                      <a:pt x="1763" y="10367"/>
                    </a:cubicBezTo>
                    <a:cubicBezTo>
                      <a:pt x="1821" y="10411"/>
                      <a:pt x="1877" y="10431"/>
                      <a:pt x="1933" y="10431"/>
                    </a:cubicBezTo>
                    <a:cubicBezTo>
                      <a:pt x="2583" y="10431"/>
                      <a:pt x="3094" y="7677"/>
                      <a:pt x="3532" y="7677"/>
                    </a:cubicBezTo>
                    <a:cubicBezTo>
                      <a:pt x="3550" y="7677"/>
                      <a:pt x="3569" y="7682"/>
                      <a:pt x="3587" y="7692"/>
                    </a:cubicBezTo>
                    <a:cubicBezTo>
                      <a:pt x="4073" y="7966"/>
                      <a:pt x="1915" y="11218"/>
                      <a:pt x="2888" y="11340"/>
                    </a:cubicBezTo>
                    <a:cubicBezTo>
                      <a:pt x="2906" y="11342"/>
                      <a:pt x="2925" y="11343"/>
                      <a:pt x="2943" y="11343"/>
                    </a:cubicBezTo>
                    <a:cubicBezTo>
                      <a:pt x="3853" y="11343"/>
                      <a:pt x="4420" y="8447"/>
                      <a:pt x="5015" y="8209"/>
                    </a:cubicBezTo>
                    <a:cubicBezTo>
                      <a:pt x="4985" y="7996"/>
                      <a:pt x="4985" y="7783"/>
                      <a:pt x="5076" y="7571"/>
                    </a:cubicBezTo>
                    <a:cubicBezTo>
                      <a:pt x="5228" y="7297"/>
                      <a:pt x="5471" y="7054"/>
                      <a:pt x="5715" y="6872"/>
                    </a:cubicBezTo>
                    <a:cubicBezTo>
                      <a:pt x="6383" y="6355"/>
                      <a:pt x="7174" y="6051"/>
                      <a:pt x="7903" y="5656"/>
                    </a:cubicBezTo>
                    <a:cubicBezTo>
                      <a:pt x="8663" y="5291"/>
                      <a:pt x="9423" y="4865"/>
                      <a:pt x="9940" y="4227"/>
                    </a:cubicBezTo>
                    <a:cubicBezTo>
                      <a:pt x="10456" y="3558"/>
                      <a:pt x="10730" y="2647"/>
                      <a:pt x="10396" y="1887"/>
                    </a:cubicBezTo>
                    <a:cubicBezTo>
                      <a:pt x="10244" y="1461"/>
                      <a:pt x="9909" y="1127"/>
                      <a:pt x="9605" y="792"/>
                    </a:cubicBezTo>
                    <a:cubicBezTo>
                      <a:pt x="9362" y="549"/>
                      <a:pt x="9119" y="306"/>
                      <a:pt x="8845" y="93"/>
                    </a:cubicBezTo>
                    <a:cubicBezTo>
                      <a:pt x="8569" y="31"/>
                      <a:pt x="8284" y="0"/>
                      <a:pt x="799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42"/>
              <p:cNvSpPr/>
              <p:nvPr/>
            </p:nvSpPr>
            <p:spPr>
              <a:xfrm>
                <a:off x="2523073" y="1999125"/>
                <a:ext cx="326667" cy="312806"/>
              </a:xfrm>
              <a:custGeom>
                <a:avLst/>
                <a:gdLst/>
                <a:ahLst/>
                <a:cxnLst/>
                <a:rect l="l" t="t" r="r" b="b"/>
                <a:pathLst>
                  <a:path w="8542" h="8179" extrusionOk="0">
                    <a:moveTo>
                      <a:pt x="3860" y="0"/>
                    </a:moveTo>
                    <a:cubicBezTo>
                      <a:pt x="4134" y="213"/>
                      <a:pt x="4377" y="456"/>
                      <a:pt x="4620" y="699"/>
                    </a:cubicBezTo>
                    <a:cubicBezTo>
                      <a:pt x="4924" y="1034"/>
                      <a:pt x="5259" y="1368"/>
                      <a:pt x="5411" y="1794"/>
                    </a:cubicBezTo>
                    <a:cubicBezTo>
                      <a:pt x="5745" y="2554"/>
                      <a:pt x="5471" y="3465"/>
                      <a:pt x="4955" y="4134"/>
                    </a:cubicBezTo>
                    <a:cubicBezTo>
                      <a:pt x="4438" y="4772"/>
                      <a:pt x="3678" y="5198"/>
                      <a:pt x="2918" y="5563"/>
                    </a:cubicBezTo>
                    <a:cubicBezTo>
                      <a:pt x="2158" y="5958"/>
                      <a:pt x="1398" y="6262"/>
                      <a:pt x="730" y="6779"/>
                    </a:cubicBezTo>
                    <a:cubicBezTo>
                      <a:pt x="486" y="6961"/>
                      <a:pt x="243" y="7204"/>
                      <a:pt x="91" y="7478"/>
                    </a:cubicBezTo>
                    <a:cubicBezTo>
                      <a:pt x="0" y="7690"/>
                      <a:pt x="0" y="7903"/>
                      <a:pt x="30" y="8116"/>
                    </a:cubicBezTo>
                    <a:lnTo>
                      <a:pt x="152" y="8116"/>
                    </a:lnTo>
                    <a:cubicBezTo>
                      <a:pt x="287" y="8161"/>
                      <a:pt x="539" y="8179"/>
                      <a:pt x="852" y="8179"/>
                    </a:cubicBezTo>
                    <a:cubicBezTo>
                      <a:pt x="2012" y="8179"/>
                      <a:pt x="4012" y="7934"/>
                      <a:pt x="4012" y="7934"/>
                    </a:cubicBezTo>
                    <a:cubicBezTo>
                      <a:pt x="4012" y="7934"/>
                      <a:pt x="8541" y="6201"/>
                      <a:pt x="6292" y="1976"/>
                    </a:cubicBezTo>
                    <a:cubicBezTo>
                      <a:pt x="5684" y="851"/>
                      <a:pt x="4803" y="243"/>
                      <a:pt x="386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42"/>
              <p:cNvSpPr/>
              <p:nvPr/>
            </p:nvSpPr>
            <p:spPr>
              <a:xfrm>
                <a:off x="2527701" y="2199529"/>
                <a:ext cx="29103" cy="29831"/>
              </a:xfrm>
              <a:custGeom>
                <a:avLst/>
                <a:gdLst/>
                <a:ahLst/>
                <a:cxnLst/>
                <a:rect l="l" t="t" r="r" b="b"/>
                <a:pathLst>
                  <a:path w="761" h="780" extrusionOk="0">
                    <a:moveTo>
                      <a:pt x="568" y="0"/>
                    </a:moveTo>
                    <a:cubicBezTo>
                      <a:pt x="462" y="0"/>
                      <a:pt x="303" y="87"/>
                      <a:pt x="183" y="232"/>
                    </a:cubicBezTo>
                    <a:cubicBezTo>
                      <a:pt x="31" y="444"/>
                      <a:pt x="1" y="657"/>
                      <a:pt x="92" y="748"/>
                    </a:cubicBezTo>
                    <a:cubicBezTo>
                      <a:pt x="120" y="770"/>
                      <a:pt x="152" y="779"/>
                      <a:pt x="186" y="779"/>
                    </a:cubicBezTo>
                    <a:cubicBezTo>
                      <a:pt x="297" y="779"/>
                      <a:pt x="431" y="675"/>
                      <a:pt x="548" y="535"/>
                    </a:cubicBezTo>
                    <a:cubicBezTo>
                      <a:pt x="700" y="353"/>
                      <a:pt x="761" y="110"/>
                      <a:pt x="639" y="19"/>
                    </a:cubicBezTo>
                    <a:cubicBezTo>
                      <a:pt x="620" y="6"/>
                      <a:pt x="596" y="0"/>
                      <a:pt x="56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42"/>
              <p:cNvSpPr/>
              <p:nvPr/>
            </p:nvSpPr>
            <p:spPr>
              <a:xfrm>
                <a:off x="2459128" y="2133786"/>
                <a:ext cx="29103" cy="29487"/>
              </a:xfrm>
              <a:custGeom>
                <a:avLst/>
                <a:gdLst/>
                <a:ahLst/>
                <a:cxnLst/>
                <a:rect l="l" t="t" r="r" b="b"/>
                <a:pathLst>
                  <a:path w="761" h="771" extrusionOk="0">
                    <a:moveTo>
                      <a:pt x="545" y="0"/>
                    </a:moveTo>
                    <a:cubicBezTo>
                      <a:pt x="440" y="0"/>
                      <a:pt x="295" y="91"/>
                      <a:pt x="183" y="248"/>
                    </a:cubicBezTo>
                    <a:cubicBezTo>
                      <a:pt x="31" y="431"/>
                      <a:pt x="0" y="674"/>
                      <a:pt x="91" y="735"/>
                    </a:cubicBezTo>
                    <a:cubicBezTo>
                      <a:pt x="116" y="759"/>
                      <a:pt x="149" y="770"/>
                      <a:pt x="187" y="770"/>
                    </a:cubicBezTo>
                    <a:cubicBezTo>
                      <a:pt x="292" y="770"/>
                      <a:pt x="436" y="686"/>
                      <a:pt x="547" y="552"/>
                    </a:cubicBezTo>
                    <a:cubicBezTo>
                      <a:pt x="699" y="340"/>
                      <a:pt x="760" y="127"/>
                      <a:pt x="639" y="36"/>
                    </a:cubicBezTo>
                    <a:cubicBezTo>
                      <a:pt x="615" y="12"/>
                      <a:pt x="583" y="0"/>
                      <a:pt x="54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42"/>
              <p:cNvSpPr/>
              <p:nvPr/>
            </p:nvSpPr>
            <p:spPr>
              <a:xfrm>
                <a:off x="2450982" y="2187443"/>
                <a:ext cx="33730" cy="38474"/>
              </a:xfrm>
              <a:custGeom>
                <a:avLst/>
                <a:gdLst/>
                <a:ahLst/>
                <a:cxnLst/>
                <a:rect l="l" t="t" r="r" b="b"/>
                <a:pathLst>
                  <a:path w="882" h="1006" extrusionOk="0">
                    <a:moveTo>
                      <a:pt x="882" y="0"/>
                    </a:moveTo>
                    <a:lnTo>
                      <a:pt x="882" y="0"/>
                    </a:lnTo>
                    <a:cubicBezTo>
                      <a:pt x="882" y="0"/>
                      <a:pt x="1" y="396"/>
                      <a:pt x="183" y="578"/>
                    </a:cubicBezTo>
                    <a:cubicBezTo>
                      <a:pt x="225" y="620"/>
                      <a:pt x="270" y="636"/>
                      <a:pt x="315" y="636"/>
                    </a:cubicBezTo>
                    <a:cubicBezTo>
                      <a:pt x="465" y="636"/>
                      <a:pt x="608" y="456"/>
                      <a:pt x="608" y="456"/>
                    </a:cubicBezTo>
                    <a:lnTo>
                      <a:pt x="608" y="456"/>
                    </a:lnTo>
                    <a:cubicBezTo>
                      <a:pt x="608" y="457"/>
                      <a:pt x="365" y="943"/>
                      <a:pt x="608" y="1003"/>
                    </a:cubicBezTo>
                    <a:cubicBezTo>
                      <a:pt x="615" y="1005"/>
                      <a:pt x="622" y="1006"/>
                      <a:pt x="628" y="1006"/>
                    </a:cubicBezTo>
                    <a:cubicBezTo>
                      <a:pt x="853" y="1006"/>
                      <a:pt x="882" y="1"/>
                      <a:pt x="88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42"/>
              <p:cNvSpPr/>
              <p:nvPr/>
            </p:nvSpPr>
            <p:spPr>
              <a:xfrm>
                <a:off x="2540513" y="2016756"/>
                <a:ext cx="113924" cy="46315"/>
              </a:xfrm>
              <a:custGeom>
                <a:avLst/>
                <a:gdLst/>
                <a:ahLst/>
                <a:cxnLst/>
                <a:rect l="l" t="t" r="r" b="b"/>
                <a:pathLst>
                  <a:path w="2979" h="1211" extrusionOk="0">
                    <a:moveTo>
                      <a:pt x="2162" y="0"/>
                    </a:moveTo>
                    <a:cubicBezTo>
                      <a:pt x="1736" y="0"/>
                      <a:pt x="1228" y="130"/>
                      <a:pt x="973" y="208"/>
                    </a:cubicBezTo>
                    <a:cubicBezTo>
                      <a:pt x="608" y="299"/>
                      <a:pt x="243" y="482"/>
                      <a:pt x="30" y="816"/>
                    </a:cubicBezTo>
                    <a:cubicBezTo>
                      <a:pt x="0" y="846"/>
                      <a:pt x="0" y="907"/>
                      <a:pt x="0" y="938"/>
                    </a:cubicBezTo>
                    <a:cubicBezTo>
                      <a:pt x="0" y="998"/>
                      <a:pt x="30" y="1029"/>
                      <a:pt x="61" y="1059"/>
                    </a:cubicBezTo>
                    <a:cubicBezTo>
                      <a:pt x="165" y="1163"/>
                      <a:pt x="325" y="1210"/>
                      <a:pt x="485" y="1210"/>
                    </a:cubicBezTo>
                    <a:cubicBezTo>
                      <a:pt x="558" y="1210"/>
                      <a:pt x="632" y="1200"/>
                      <a:pt x="699" y="1181"/>
                    </a:cubicBezTo>
                    <a:cubicBezTo>
                      <a:pt x="942" y="1150"/>
                      <a:pt x="1155" y="1059"/>
                      <a:pt x="1398" y="1029"/>
                    </a:cubicBezTo>
                    <a:cubicBezTo>
                      <a:pt x="1550" y="1029"/>
                      <a:pt x="1702" y="1059"/>
                      <a:pt x="1854" y="1059"/>
                    </a:cubicBezTo>
                    <a:cubicBezTo>
                      <a:pt x="1897" y="1064"/>
                      <a:pt x="1943" y="1066"/>
                      <a:pt x="1990" y="1066"/>
                    </a:cubicBezTo>
                    <a:cubicBezTo>
                      <a:pt x="2239" y="1066"/>
                      <a:pt x="2526" y="995"/>
                      <a:pt x="2705" y="816"/>
                    </a:cubicBezTo>
                    <a:cubicBezTo>
                      <a:pt x="2888" y="634"/>
                      <a:pt x="2979" y="330"/>
                      <a:pt x="2736" y="147"/>
                    </a:cubicBezTo>
                    <a:cubicBezTo>
                      <a:pt x="2606" y="39"/>
                      <a:pt x="2397" y="0"/>
                      <a:pt x="216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42"/>
              <p:cNvSpPr/>
              <p:nvPr/>
            </p:nvSpPr>
            <p:spPr>
              <a:xfrm>
                <a:off x="2493319" y="2113822"/>
                <a:ext cx="280853" cy="407998"/>
              </a:xfrm>
              <a:custGeom>
                <a:avLst/>
                <a:gdLst/>
                <a:ahLst/>
                <a:cxnLst/>
                <a:rect l="l" t="t" r="r" b="b"/>
                <a:pathLst>
                  <a:path w="7344" h="10668" extrusionOk="0">
                    <a:moveTo>
                      <a:pt x="5117" y="1"/>
                    </a:moveTo>
                    <a:cubicBezTo>
                      <a:pt x="4426" y="1"/>
                      <a:pt x="4426" y="3111"/>
                      <a:pt x="4426" y="3111"/>
                    </a:cubicBezTo>
                    <a:cubicBezTo>
                      <a:pt x="4426" y="3111"/>
                      <a:pt x="3821" y="1009"/>
                      <a:pt x="3088" y="1009"/>
                    </a:cubicBezTo>
                    <a:cubicBezTo>
                      <a:pt x="3068" y="1009"/>
                      <a:pt x="3048" y="1010"/>
                      <a:pt x="3027" y="1014"/>
                    </a:cubicBezTo>
                    <a:cubicBezTo>
                      <a:pt x="2267" y="1135"/>
                      <a:pt x="3453" y="4965"/>
                      <a:pt x="3453" y="4965"/>
                    </a:cubicBezTo>
                    <a:cubicBezTo>
                      <a:pt x="3453" y="4965"/>
                      <a:pt x="3027" y="4965"/>
                      <a:pt x="1508" y="4904"/>
                    </a:cubicBezTo>
                    <a:cubicBezTo>
                      <a:pt x="1496" y="4904"/>
                      <a:pt x="1484" y="4903"/>
                      <a:pt x="1472" y="4903"/>
                    </a:cubicBezTo>
                    <a:cubicBezTo>
                      <a:pt x="1" y="4903"/>
                      <a:pt x="808" y="8704"/>
                      <a:pt x="808" y="8704"/>
                    </a:cubicBezTo>
                    <a:cubicBezTo>
                      <a:pt x="808" y="9816"/>
                      <a:pt x="2012" y="10668"/>
                      <a:pt x="2756" y="10668"/>
                    </a:cubicBezTo>
                    <a:cubicBezTo>
                      <a:pt x="3090" y="10668"/>
                      <a:pt x="3331" y="10497"/>
                      <a:pt x="3331" y="10102"/>
                    </a:cubicBezTo>
                    <a:cubicBezTo>
                      <a:pt x="3331" y="8825"/>
                      <a:pt x="4942" y="7062"/>
                      <a:pt x="6128" y="6485"/>
                    </a:cubicBezTo>
                    <a:cubicBezTo>
                      <a:pt x="7344" y="5907"/>
                      <a:pt x="5945" y="193"/>
                      <a:pt x="5185" y="10"/>
                    </a:cubicBezTo>
                    <a:cubicBezTo>
                      <a:pt x="5162" y="4"/>
                      <a:pt x="5139" y="1"/>
                      <a:pt x="511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42"/>
              <p:cNvSpPr/>
              <p:nvPr/>
            </p:nvSpPr>
            <p:spPr>
              <a:xfrm>
                <a:off x="2659072" y="2106746"/>
                <a:ext cx="52354" cy="126056"/>
              </a:xfrm>
              <a:custGeom>
                <a:avLst/>
                <a:gdLst/>
                <a:ahLst/>
                <a:cxnLst/>
                <a:rect l="l" t="t" r="r" b="b"/>
                <a:pathLst>
                  <a:path w="1369" h="3296" extrusionOk="0">
                    <a:moveTo>
                      <a:pt x="626" y="1"/>
                    </a:moveTo>
                    <a:cubicBezTo>
                      <a:pt x="601" y="1"/>
                      <a:pt x="574" y="4"/>
                      <a:pt x="547" y="13"/>
                    </a:cubicBezTo>
                    <a:cubicBezTo>
                      <a:pt x="456" y="44"/>
                      <a:pt x="396" y="74"/>
                      <a:pt x="365" y="104"/>
                    </a:cubicBezTo>
                    <a:cubicBezTo>
                      <a:pt x="244" y="287"/>
                      <a:pt x="213" y="408"/>
                      <a:pt x="183" y="560"/>
                    </a:cubicBezTo>
                    <a:cubicBezTo>
                      <a:pt x="152" y="682"/>
                      <a:pt x="122" y="803"/>
                      <a:pt x="92" y="955"/>
                    </a:cubicBezTo>
                    <a:cubicBezTo>
                      <a:pt x="61" y="1229"/>
                      <a:pt x="31" y="1472"/>
                      <a:pt x="31" y="1746"/>
                    </a:cubicBezTo>
                    <a:cubicBezTo>
                      <a:pt x="0" y="2262"/>
                      <a:pt x="31" y="2779"/>
                      <a:pt x="92" y="3296"/>
                    </a:cubicBezTo>
                    <a:cubicBezTo>
                      <a:pt x="183" y="2779"/>
                      <a:pt x="244" y="2262"/>
                      <a:pt x="304" y="1776"/>
                    </a:cubicBezTo>
                    <a:cubicBezTo>
                      <a:pt x="365" y="1502"/>
                      <a:pt x="396" y="1259"/>
                      <a:pt x="456" y="1016"/>
                    </a:cubicBezTo>
                    <a:cubicBezTo>
                      <a:pt x="456" y="895"/>
                      <a:pt x="487" y="773"/>
                      <a:pt x="517" y="651"/>
                    </a:cubicBezTo>
                    <a:cubicBezTo>
                      <a:pt x="543" y="546"/>
                      <a:pt x="593" y="441"/>
                      <a:pt x="625" y="395"/>
                    </a:cubicBezTo>
                    <a:lnTo>
                      <a:pt x="625" y="395"/>
                    </a:lnTo>
                    <a:cubicBezTo>
                      <a:pt x="637" y="406"/>
                      <a:pt x="653" y="422"/>
                      <a:pt x="669" y="439"/>
                    </a:cubicBezTo>
                    <a:cubicBezTo>
                      <a:pt x="699" y="530"/>
                      <a:pt x="760" y="651"/>
                      <a:pt x="791" y="773"/>
                    </a:cubicBezTo>
                    <a:cubicBezTo>
                      <a:pt x="882" y="986"/>
                      <a:pt x="943" y="1229"/>
                      <a:pt x="1003" y="1502"/>
                    </a:cubicBezTo>
                    <a:lnTo>
                      <a:pt x="1368" y="3022"/>
                    </a:lnTo>
                    <a:cubicBezTo>
                      <a:pt x="1368" y="2475"/>
                      <a:pt x="1368" y="1958"/>
                      <a:pt x="1307" y="1442"/>
                    </a:cubicBezTo>
                    <a:cubicBezTo>
                      <a:pt x="1277" y="1168"/>
                      <a:pt x="1216" y="925"/>
                      <a:pt x="1155" y="651"/>
                    </a:cubicBezTo>
                    <a:cubicBezTo>
                      <a:pt x="1095" y="530"/>
                      <a:pt x="1064" y="378"/>
                      <a:pt x="973" y="256"/>
                    </a:cubicBezTo>
                    <a:cubicBezTo>
                      <a:pt x="943" y="195"/>
                      <a:pt x="882" y="104"/>
                      <a:pt x="760" y="44"/>
                    </a:cubicBezTo>
                    <a:cubicBezTo>
                      <a:pt x="739" y="22"/>
                      <a:pt x="687" y="1"/>
                      <a:pt x="62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8" name="Google Shape;1378;p42"/>
              <p:cNvSpPr/>
              <p:nvPr/>
            </p:nvSpPr>
            <p:spPr>
              <a:xfrm>
                <a:off x="2693951" y="2117684"/>
                <a:ext cx="47688" cy="115117"/>
              </a:xfrm>
              <a:custGeom>
                <a:avLst/>
                <a:gdLst/>
                <a:ahLst/>
                <a:cxnLst/>
                <a:rect l="l" t="t" r="r" b="b"/>
                <a:pathLst>
                  <a:path w="1247" h="3010" extrusionOk="0">
                    <a:moveTo>
                      <a:pt x="0" y="1"/>
                    </a:moveTo>
                    <a:cubicBezTo>
                      <a:pt x="183" y="213"/>
                      <a:pt x="304" y="457"/>
                      <a:pt x="395" y="700"/>
                    </a:cubicBezTo>
                    <a:cubicBezTo>
                      <a:pt x="487" y="943"/>
                      <a:pt x="578" y="1186"/>
                      <a:pt x="669" y="1429"/>
                    </a:cubicBezTo>
                    <a:lnTo>
                      <a:pt x="882" y="2220"/>
                    </a:lnTo>
                    <a:cubicBezTo>
                      <a:pt x="973" y="2463"/>
                      <a:pt x="1034" y="2736"/>
                      <a:pt x="1155" y="3010"/>
                    </a:cubicBezTo>
                    <a:cubicBezTo>
                      <a:pt x="1246" y="2432"/>
                      <a:pt x="1186" y="1885"/>
                      <a:pt x="1034" y="1338"/>
                    </a:cubicBezTo>
                    <a:cubicBezTo>
                      <a:pt x="943" y="1065"/>
                      <a:pt x="821" y="791"/>
                      <a:pt x="669" y="548"/>
                    </a:cubicBezTo>
                    <a:cubicBezTo>
                      <a:pt x="487" y="305"/>
                      <a:pt x="274" y="61"/>
                      <a:pt x="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42"/>
              <p:cNvSpPr/>
              <p:nvPr/>
            </p:nvSpPr>
            <p:spPr>
              <a:xfrm>
                <a:off x="2589313" y="2145603"/>
                <a:ext cx="72125" cy="155810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4074" extrusionOk="0">
                    <a:moveTo>
                      <a:pt x="578" y="0"/>
                    </a:moveTo>
                    <a:cubicBezTo>
                      <a:pt x="457" y="0"/>
                      <a:pt x="365" y="0"/>
                      <a:pt x="274" y="61"/>
                    </a:cubicBezTo>
                    <a:cubicBezTo>
                      <a:pt x="153" y="152"/>
                      <a:pt x="92" y="243"/>
                      <a:pt x="61" y="335"/>
                    </a:cubicBezTo>
                    <a:cubicBezTo>
                      <a:pt x="1" y="486"/>
                      <a:pt x="1" y="638"/>
                      <a:pt x="1" y="821"/>
                    </a:cubicBezTo>
                    <a:cubicBezTo>
                      <a:pt x="1" y="1398"/>
                      <a:pt x="153" y="1945"/>
                      <a:pt x="335" y="2493"/>
                    </a:cubicBezTo>
                    <a:cubicBezTo>
                      <a:pt x="517" y="3040"/>
                      <a:pt x="730" y="3556"/>
                      <a:pt x="1004" y="4073"/>
                    </a:cubicBezTo>
                    <a:lnTo>
                      <a:pt x="609" y="2432"/>
                    </a:lnTo>
                    <a:cubicBezTo>
                      <a:pt x="517" y="1885"/>
                      <a:pt x="365" y="1338"/>
                      <a:pt x="365" y="821"/>
                    </a:cubicBezTo>
                    <a:cubicBezTo>
                      <a:pt x="365" y="669"/>
                      <a:pt x="365" y="547"/>
                      <a:pt x="396" y="456"/>
                    </a:cubicBezTo>
                    <a:cubicBezTo>
                      <a:pt x="457" y="365"/>
                      <a:pt x="457" y="365"/>
                      <a:pt x="548" y="365"/>
                    </a:cubicBezTo>
                    <a:cubicBezTo>
                      <a:pt x="560" y="363"/>
                      <a:pt x="571" y="362"/>
                      <a:pt x="583" y="362"/>
                    </a:cubicBezTo>
                    <a:cubicBezTo>
                      <a:pt x="757" y="362"/>
                      <a:pt x="953" y="561"/>
                      <a:pt x="1095" y="760"/>
                    </a:cubicBezTo>
                    <a:cubicBezTo>
                      <a:pt x="1399" y="1186"/>
                      <a:pt x="1642" y="1702"/>
                      <a:pt x="1885" y="2219"/>
                    </a:cubicBezTo>
                    <a:cubicBezTo>
                      <a:pt x="1794" y="1642"/>
                      <a:pt x="1642" y="1094"/>
                      <a:pt x="1338" y="578"/>
                    </a:cubicBezTo>
                    <a:cubicBezTo>
                      <a:pt x="1247" y="456"/>
                      <a:pt x="1186" y="335"/>
                      <a:pt x="1034" y="213"/>
                    </a:cubicBezTo>
                    <a:cubicBezTo>
                      <a:pt x="943" y="91"/>
                      <a:pt x="761" y="0"/>
                      <a:pt x="57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42"/>
              <p:cNvSpPr/>
              <p:nvPr/>
            </p:nvSpPr>
            <p:spPr>
              <a:xfrm>
                <a:off x="2712538" y="2252536"/>
                <a:ext cx="8758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229" h="738" extrusionOk="0">
                    <a:moveTo>
                      <a:pt x="92" y="1"/>
                    </a:moveTo>
                    <a:cubicBezTo>
                      <a:pt x="92" y="1"/>
                      <a:pt x="1" y="639"/>
                      <a:pt x="122" y="730"/>
                    </a:cubicBezTo>
                    <a:cubicBezTo>
                      <a:pt x="129" y="735"/>
                      <a:pt x="134" y="737"/>
                      <a:pt x="139" y="737"/>
                    </a:cubicBezTo>
                    <a:cubicBezTo>
                      <a:pt x="228" y="737"/>
                      <a:pt x="92" y="1"/>
                      <a:pt x="92" y="1"/>
                    </a:cubicBezTo>
                    <a:close/>
                  </a:path>
                </a:pathLst>
              </a:custGeom>
              <a:solidFill>
                <a:srgbClr val="E289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42"/>
              <p:cNvSpPr/>
              <p:nvPr/>
            </p:nvSpPr>
            <p:spPr>
              <a:xfrm>
                <a:off x="2664885" y="2252536"/>
                <a:ext cx="11664" cy="25624"/>
              </a:xfrm>
              <a:custGeom>
                <a:avLst/>
                <a:gdLst/>
                <a:ahLst/>
                <a:cxnLst/>
                <a:rect l="l" t="t" r="r" b="b"/>
                <a:pathLst>
                  <a:path w="305" h="670" extrusionOk="0">
                    <a:moveTo>
                      <a:pt x="61" y="1"/>
                    </a:moveTo>
                    <a:lnTo>
                      <a:pt x="61" y="1"/>
                    </a:lnTo>
                    <a:cubicBezTo>
                      <a:pt x="61" y="1"/>
                      <a:pt x="0" y="669"/>
                      <a:pt x="152" y="669"/>
                    </a:cubicBezTo>
                    <a:cubicBezTo>
                      <a:pt x="304" y="669"/>
                      <a:pt x="61" y="1"/>
                      <a:pt x="61" y="1"/>
                    </a:cubicBezTo>
                    <a:close/>
                  </a:path>
                </a:pathLst>
              </a:custGeom>
              <a:solidFill>
                <a:srgbClr val="E289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42"/>
              <p:cNvSpPr/>
              <p:nvPr/>
            </p:nvSpPr>
            <p:spPr>
              <a:xfrm>
                <a:off x="2126666" y="2415269"/>
                <a:ext cx="516121" cy="493819"/>
              </a:xfrm>
              <a:custGeom>
                <a:avLst/>
                <a:gdLst/>
                <a:ahLst/>
                <a:cxnLst/>
                <a:rect l="l" t="t" r="r" b="b"/>
                <a:pathLst>
                  <a:path w="13496" h="12912" extrusionOk="0">
                    <a:moveTo>
                      <a:pt x="10183" y="1"/>
                    </a:moveTo>
                    <a:lnTo>
                      <a:pt x="5198" y="7174"/>
                    </a:lnTo>
                    <a:lnTo>
                      <a:pt x="213" y="3861"/>
                    </a:lnTo>
                    <a:lnTo>
                      <a:pt x="0" y="10092"/>
                    </a:lnTo>
                    <a:cubicBezTo>
                      <a:pt x="0" y="10092"/>
                      <a:pt x="3547" y="12911"/>
                      <a:pt x="5974" y="12911"/>
                    </a:cubicBezTo>
                    <a:cubicBezTo>
                      <a:pt x="6308" y="12911"/>
                      <a:pt x="6621" y="12858"/>
                      <a:pt x="6900" y="12737"/>
                    </a:cubicBezTo>
                    <a:cubicBezTo>
                      <a:pt x="9180" y="11703"/>
                      <a:pt x="13496" y="1004"/>
                      <a:pt x="13496" y="1004"/>
                    </a:cubicBezTo>
                    <a:lnTo>
                      <a:pt x="1018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42"/>
              <p:cNvSpPr/>
              <p:nvPr/>
            </p:nvSpPr>
            <p:spPr>
              <a:xfrm>
                <a:off x="1930202" y="2404828"/>
                <a:ext cx="226702" cy="298999"/>
              </a:xfrm>
              <a:custGeom>
                <a:avLst/>
                <a:gdLst/>
                <a:ahLst/>
                <a:cxnLst/>
                <a:rect l="l" t="t" r="r" b="b"/>
                <a:pathLst>
                  <a:path w="5928" h="7818" extrusionOk="0">
                    <a:moveTo>
                      <a:pt x="0" y="0"/>
                    </a:moveTo>
                    <a:cubicBezTo>
                      <a:pt x="88" y="1747"/>
                      <a:pt x="2239" y="7818"/>
                      <a:pt x="4103" y="7818"/>
                    </a:cubicBezTo>
                    <a:cubicBezTo>
                      <a:pt x="4185" y="7818"/>
                      <a:pt x="4266" y="7806"/>
                      <a:pt x="4347" y="7782"/>
                    </a:cubicBezTo>
                    <a:cubicBezTo>
                      <a:pt x="4985" y="7599"/>
                      <a:pt x="5532" y="7083"/>
                      <a:pt x="5927" y="6383"/>
                    </a:cubicBezTo>
                    <a:cubicBezTo>
                      <a:pt x="5016" y="4833"/>
                      <a:pt x="2797" y="152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42"/>
              <p:cNvSpPr/>
              <p:nvPr/>
            </p:nvSpPr>
            <p:spPr>
              <a:xfrm>
                <a:off x="1973189" y="2380198"/>
                <a:ext cx="222074" cy="246680"/>
              </a:xfrm>
              <a:custGeom>
                <a:avLst/>
                <a:gdLst/>
                <a:ahLst/>
                <a:cxnLst/>
                <a:rect l="l" t="t" r="r" b="b"/>
                <a:pathLst>
                  <a:path w="5807" h="6450" extrusionOk="0">
                    <a:moveTo>
                      <a:pt x="1494" y="0"/>
                    </a:moveTo>
                    <a:cubicBezTo>
                      <a:pt x="948" y="0"/>
                      <a:pt x="428" y="45"/>
                      <a:pt x="1" y="97"/>
                    </a:cubicBezTo>
                    <a:cubicBezTo>
                      <a:pt x="3405" y="1799"/>
                      <a:pt x="4682" y="5204"/>
                      <a:pt x="5077" y="6450"/>
                    </a:cubicBezTo>
                    <a:cubicBezTo>
                      <a:pt x="5715" y="4930"/>
                      <a:pt x="5806" y="2833"/>
                      <a:pt x="5016" y="1404"/>
                    </a:cubicBezTo>
                    <a:cubicBezTo>
                      <a:pt x="4366" y="277"/>
                      <a:pt x="2850" y="0"/>
                      <a:pt x="149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42"/>
              <p:cNvSpPr/>
              <p:nvPr/>
            </p:nvSpPr>
            <p:spPr>
              <a:xfrm>
                <a:off x="1930202" y="2383908"/>
                <a:ext cx="237142" cy="265076"/>
              </a:xfrm>
              <a:custGeom>
                <a:avLst/>
                <a:gdLst/>
                <a:ahLst/>
                <a:cxnLst/>
                <a:rect l="l" t="t" r="r" b="b"/>
                <a:pathLst>
                  <a:path w="6201" h="6931" extrusionOk="0">
                    <a:moveTo>
                      <a:pt x="1125" y="0"/>
                    </a:moveTo>
                    <a:cubicBezTo>
                      <a:pt x="456" y="91"/>
                      <a:pt x="31" y="213"/>
                      <a:pt x="31" y="213"/>
                    </a:cubicBezTo>
                    <a:cubicBezTo>
                      <a:pt x="0" y="274"/>
                      <a:pt x="0" y="395"/>
                      <a:pt x="0" y="547"/>
                    </a:cubicBezTo>
                    <a:cubicBezTo>
                      <a:pt x="2797" y="2067"/>
                      <a:pt x="5016" y="5380"/>
                      <a:pt x="5927" y="6930"/>
                    </a:cubicBezTo>
                    <a:cubicBezTo>
                      <a:pt x="6019" y="6748"/>
                      <a:pt x="6110" y="6566"/>
                      <a:pt x="6201" y="6353"/>
                    </a:cubicBezTo>
                    <a:cubicBezTo>
                      <a:pt x="5806" y="5107"/>
                      <a:pt x="4529" y="1702"/>
                      <a:pt x="112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42"/>
              <p:cNvSpPr/>
              <p:nvPr/>
            </p:nvSpPr>
            <p:spPr>
              <a:xfrm>
                <a:off x="1438564" y="2435041"/>
                <a:ext cx="845006" cy="678543"/>
              </a:xfrm>
              <a:custGeom>
                <a:avLst/>
                <a:gdLst/>
                <a:ahLst/>
                <a:cxnLst/>
                <a:rect l="l" t="t" r="r" b="b"/>
                <a:pathLst>
                  <a:path w="22096" h="17742" extrusionOk="0">
                    <a:moveTo>
                      <a:pt x="11761" y="1"/>
                    </a:moveTo>
                    <a:cubicBezTo>
                      <a:pt x="11761" y="1"/>
                      <a:pt x="8186" y="371"/>
                      <a:pt x="6598" y="371"/>
                    </a:cubicBezTo>
                    <a:cubicBezTo>
                      <a:pt x="6484" y="371"/>
                      <a:pt x="6381" y="369"/>
                      <a:pt x="6290" y="365"/>
                    </a:cubicBezTo>
                    <a:cubicBezTo>
                      <a:pt x="6287" y="365"/>
                      <a:pt x="6284" y="365"/>
                      <a:pt x="6282" y="365"/>
                    </a:cubicBezTo>
                    <a:cubicBezTo>
                      <a:pt x="4873" y="365"/>
                      <a:pt x="0" y="8147"/>
                      <a:pt x="1335" y="8329"/>
                    </a:cubicBezTo>
                    <a:cubicBezTo>
                      <a:pt x="2673" y="8511"/>
                      <a:pt x="7658" y="15533"/>
                      <a:pt x="8478" y="16536"/>
                    </a:cubicBezTo>
                    <a:cubicBezTo>
                      <a:pt x="8910" y="17063"/>
                      <a:pt x="10885" y="17741"/>
                      <a:pt x="12990" y="17741"/>
                    </a:cubicBezTo>
                    <a:cubicBezTo>
                      <a:pt x="14890" y="17741"/>
                      <a:pt x="16894" y="17188"/>
                      <a:pt x="17962" y="15472"/>
                    </a:cubicBezTo>
                    <a:cubicBezTo>
                      <a:pt x="22096" y="4317"/>
                      <a:pt x="11761" y="1"/>
                      <a:pt x="117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42"/>
              <p:cNvSpPr/>
              <p:nvPr/>
            </p:nvSpPr>
            <p:spPr>
              <a:xfrm>
                <a:off x="1314077" y="2775651"/>
                <a:ext cx="546371" cy="335179"/>
              </a:xfrm>
              <a:custGeom>
                <a:avLst/>
                <a:gdLst/>
                <a:ahLst/>
                <a:cxnLst/>
                <a:rect l="l" t="t" r="r" b="b"/>
                <a:pathLst>
                  <a:path w="14287" h="8764" extrusionOk="0">
                    <a:moveTo>
                      <a:pt x="5745" y="1"/>
                    </a:moveTo>
                    <a:lnTo>
                      <a:pt x="669" y="1399"/>
                    </a:lnTo>
                    <a:cubicBezTo>
                      <a:pt x="669" y="1399"/>
                      <a:pt x="1" y="7326"/>
                      <a:pt x="1399" y="8511"/>
                    </a:cubicBezTo>
                    <a:cubicBezTo>
                      <a:pt x="1608" y="8688"/>
                      <a:pt x="2042" y="8764"/>
                      <a:pt x="2629" y="8764"/>
                    </a:cubicBezTo>
                    <a:cubicBezTo>
                      <a:pt x="5974" y="8764"/>
                      <a:pt x="14287" y="6323"/>
                      <a:pt x="14287" y="6323"/>
                    </a:cubicBezTo>
                    <a:lnTo>
                      <a:pt x="12949" y="3344"/>
                    </a:lnTo>
                    <a:lnTo>
                      <a:pt x="5593" y="4043"/>
                    </a:lnTo>
                    <a:lnTo>
                      <a:pt x="574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42"/>
              <p:cNvSpPr/>
              <p:nvPr/>
            </p:nvSpPr>
            <p:spPr>
              <a:xfrm>
                <a:off x="1322223" y="2427813"/>
                <a:ext cx="182531" cy="421116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11011" extrusionOk="0">
                    <a:moveTo>
                      <a:pt x="3852" y="0"/>
                    </a:moveTo>
                    <a:cubicBezTo>
                      <a:pt x="3639" y="0"/>
                      <a:pt x="2991" y="83"/>
                      <a:pt x="2189" y="342"/>
                    </a:cubicBezTo>
                    <a:cubicBezTo>
                      <a:pt x="0" y="4020"/>
                      <a:pt x="1338" y="9734"/>
                      <a:pt x="1642" y="11010"/>
                    </a:cubicBezTo>
                    <a:cubicBezTo>
                      <a:pt x="2675" y="10798"/>
                      <a:pt x="3374" y="10251"/>
                      <a:pt x="4013" y="9977"/>
                    </a:cubicBezTo>
                    <a:cubicBezTo>
                      <a:pt x="4256" y="7789"/>
                      <a:pt x="4772" y="2773"/>
                      <a:pt x="4681" y="281"/>
                    </a:cubicBezTo>
                    <a:cubicBezTo>
                      <a:pt x="4438" y="190"/>
                      <a:pt x="4165" y="68"/>
                      <a:pt x="3921" y="7"/>
                    </a:cubicBezTo>
                    <a:cubicBezTo>
                      <a:pt x="3912" y="3"/>
                      <a:pt x="3889" y="0"/>
                      <a:pt x="38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42"/>
              <p:cNvSpPr/>
              <p:nvPr/>
            </p:nvSpPr>
            <p:spPr>
              <a:xfrm>
                <a:off x="1210625" y="2458294"/>
                <a:ext cx="151134" cy="395300"/>
              </a:xfrm>
              <a:custGeom>
                <a:avLst/>
                <a:gdLst/>
                <a:ahLst/>
                <a:cxnLst/>
                <a:rect l="l" t="t" r="r" b="b"/>
                <a:pathLst>
                  <a:path w="3952" h="10336" extrusionOk="0">
                    <a:moveTo>
                      <a:pt x="3952" y="1"/>
                    </a:moveTo>
                    <a:cubicBezTo>
                      <a:pt x="2888" y="548"/>
                      <a:pt x="1824" y="1399"/>
                      <a:pt x="1277" y="2797"/>
                    </a:cubicBezTo>
                    <a:cubicBezTo>
                      <a:pt x="0" y="6049"/>
                      <a:pt x="456" y="10092"/>
                      <a:pt x="3192" y="10305"/>
                    </a:cubicBezTo>
                    <a:cubicBezTo>
                      <a:pt x="3344" y="10335"/>
                      <a:pt x="3526" y="10335"/>
                      <a:pt x="3678" y="10335"/>
                    </a:cubicBezTo>
                    <a:cubicBezTo>
                      <a:pt x="2827" y="8755"/>
                      <a:pt x="973" y="4317"/>
                      <a:pt x="395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42"/>
              <p:cNvSpPr/>
              <p:nvPr/>
            </p:nvSpPr>
            <p:spPr>
              <a:xfrm>
                <a:off x="1247799" y="2440855"/>
                <a:ext cx="158133" cy="412740"/>
              </a:xfrm>
              <a:custGeom>
                <a:avLst/>
                <a:gdLst/>
                <a:ahLst/>
                <a:cxnLst/>
                <a:rect l="l" t="t" r="r" b="b"/>
                <a:pathLst>
                  <a:path w="4135" h="10792" extrusionOk="0">
                    <a:moveTo>
                      <a:pt x="4135" y="1"/>
                    </a:moveTo>
                    <a:lnTo>
                      <a:pt x="4135" y="1"/>
                    </a:lnTo>
                    <a:cubicBezTo>
                      <a:pt x="3770" y="122"/>
                      <a:pt x="3375" y="274"/>
                      <a:pt x="2980" y="457"/>
                    </a:cubicBezTo>
                    <a:cubicBezTo>
                      <a:pt x="1" y="4773"/>
                      <a:pt x="1855" y="9211"/>
                      <a:pt x="2706" y="10791"/>
                    </a:cubicBezTo>
                    <a:cubicBezTo>
                      <a:pt x="3010" y="10761"/>
                      <a:pt x="3314" y="10730"/>
                      <a:pt x="3588" y="10669"/>
                    </a:cubicBezTo>
                    <a:cubicBezTo>
                      <a:pt x="3284" y="9393"/>
                      <a:pt x="1946" y="3679"/>
                      <a:pt x="41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42"/>
              <p:cNvSpPr/>
              <p:nvPr/>
            </p:nvSpPr>
            <p:spPr>
              <a:xfrm>
                <a:off x="1475662" y="2438522"/>
                <a:ext cx="97671" cy="370900"/>
              </a:xfrm>
              <a:custGeom>
                <a:avLst/>
                <a:gdLst/>
                <a:ahLst/>
                <a:cxnLst/>
                <a:rect l="l" t="t" r="r" b="b"/>
                <a:pathLst>
                  <a:path w="2554" h="9698" extrusionOk="0">
                    <a:moveTo>
                      <a:pt x="669" y="1"/>
                    </a:moveTo>
                    <a:cubicBezTo>
                      <a:pt x="760" y="2493"/>
                      <a:pt x="244" y="7509"/>
                      <a:pt x="1" y="9697"/>
                    </a:cubicBezTo>
                    <a:cubicBezTo>
                      <a:pt x="238" y="9591"/>
                      <a:pt x="476" y="9509"/>
                      <a:pt x="693" y="9509"/>
                    </a:cubicBezTo>
                    <a:cubicBezTo>
                      <a:pt x="726" y="9509"/>
                      <a:pt x="759" y="9511"/>
                      <a:pt x="791" y="9515"/>
                    </a:cubicBezTo>
                    <a:cubicBezTo>
                      <a:pt x="1460" y="7661"/>
                      <a:pt x="2554" y="3891"/>
                      <a:pt x="2067" y="730"/>
                    </a:cubicBezTo>
                    <a:cubicBezTo>
                      <a:pt x="1612" y="426"/>
                      <a:pt x="1125" y="214"/>
                      <a:pt x="6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42"/>
              <p:cNvSpPr/>
              <p:nvPr/>
            </p:nvSpPr>
            <p:spPr>
              <a:xfrm>
                <a:off x="1565193" y="2542013"/>
                <a:ext cx="168573" cy="300682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7862" extrusionOk="0">
                    <a:moveTo>
                      <a:pt x="2219" y="0"/>
                    </a:moveTo>
                    <a:lnTo>
                      <a:pt x="2219" y="0"/>
                    </a:lnTo>
                    <a:cubicBezTo>
                      <a:pt x="2736" y="4043"/>
                      <a:pt x="1003" y="6566"/>
                      <a:pt x="0" y="7629"/>
                    </a:cubicBezTo>
                    <a:cubicBezTo>
                      <a:pt x="336" y="7767"/>
                      <a:pt x="694" y="7861"/>
                      <a:pt x="1059" y="7861"/>
                    </a:cubicBezTo>
                    <a:cubicBezTo>
                      <a:pt x="1979" y="7861"/>
                      <a:pt x="2938" y="7262"/>
                      <a:pt x="3678" y="5258"/>
                    </a:cubicBezTo>
                    <a:cubicBezTo>
                      <a:pt x="4407" y="3344"/>
                      <a:pt x="3587" y="1489"/>
                      <a:pt x="221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3" name="Google Shape;1393;p42"/>
              <p:cNvSpPr/>
              <p:nvPr/>
            </p:nvSpPr>
            <p:spPr>
              <a:xfrm>
                <a:off x="1505875" y="2466441"/>
                <a:ext cx="163946" cy="367381"/>
              </a:xfrm>
              <a:custGeom>
                <a:avLst/>
                <a:gdLst/>
                <a:ahLst/>
                <a:cxnLst/>
                <a:rect l="l" t="t" r="r" b="b"/>
                <a:pathLst>
                  <a:path w="4287" h="9606" extrusionOk="0">
                    <a:moveTo>
                      <a:pt x="1277" y="0"/>
                    </a:moveTo>
                    <a:lnTo>
                      <a:pt x="1277" y="0"/>
                    </a:lnTo>
                    <a:cubicBezTo>
                      <a:pt x="1764" y="3161"/>
                      <a:pt x="670" y="6931"/>
                      <a:pt x="1" y="8785"/>
                    </a:cubicBezTo>
                    <a:cubicBezTo>
                      <a:pt x="153" y="8815"/>
                      <a:pt x="305" y="8876"/>
                      <a:pt x="457" y="8967"/>
                    </a:cubicBezTo>
                    <a:cubicBezTo>
                      <a:pt x="791" y="9180"/>
                      <a:pt x="1156" y="9423"/>
                      <a:pt x="1551" y="9605"/>
                    </a:cubicBezTo>
                    <a:cubicBezTo>
                      <a:pt x="2554" y="8542"/>
                      <a:pt x="4287" y="6019"/>
                      <a:pt x="3770" y="1976"/>
                    </a:cubicBezTo>
                    <a:cubicBezTo>
                      <a:pt x="3040" y="1186"/>
                      <a:pt x="2159" y="517"/>
                      <a:pt x="127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4" name="Google Shape;1394;p42"/>
              <p:cNvSpPr/>
              <p:nvPr/>
            </p:nvSpPr>
            <p:spPr>
              <a:xfrm>
                <a:off x="1641912" y="4312450"/>
                <a:ext cx="407895" cy="251882"/>
              </a:xfrm>
              <a:custGeom>
                <a:avLst/>
                <a:gdLst/>
                <a:ahLst/>
                <a:cxnLst/>
                <a:rect l="l" t="t" r="r" b="b"/>
                <a:pathLst>
                  <a:path w="10666" h="6586" extrusionOk="0">
                    <a:moveTo>
                      <a:pt x="5350" y="1"/>
                    </a:moveTo>
                    <a:cubicBezTo>
                      <a:pt x="5350" y="1"/>
                      <a:pt x="4553" y="370"/>
                      <a:pt x="3612" y="370"/>
                    </a:cubicBezTo>
                    <a:cubicBezTo>
                      <a:pt x="3177" y="370"/>
                      <a:pt x="2712" y="292"/>
                      <a:pt x="2280" y="61"/>
                    </a:cubicBezTo>
                    <a:lnTo>
                      <a:pt x="2280" y="61"/>
                    </a:lnTo>
                    <a:cubicBezTo>
                      <a:pt x="2219" y="2311"/>
                      <a:pt x="2553" y="3162"/>
                      <a:pt x="2371" y="3222"/>
                    </a:cubicBezTo>
                    <a:cubicBezTo>
                      <a:pt x="2317" y="3237"/>
                      <a:pt x="2255" y="3244"/>
                      <a:pt x="2186" y="3244"/>
                    </a:cubicBezTo>
                    <a:cubicBezTo>
                      <a:pt x="1552" y="3244"/>
                      <a:pt x="365" y="2675"/>
                      <a:pt x="365" y="2675"/>
                    </a:cubicBezTo>
                    <a:lnTo>
                      <a:pt x="365" y="2675"/>
                    </a:lnTo>
                    <a:cubicBezTo>
                      <a:pt x="365" y="2675"/>
                      <a:pt x="0" y="4469"/>
                      <a:pt x="1368" y="6019"/>
                    </a:cubicBezTo>
                    <a:cubicBezTo>
                      <a:pt x="2363" y="6430"/>
                      <a:pt x="3698" y="6586"/>
                      <a:pt x="5015" y="6586"/>
                    </a:cubicBezTo>
                    <a:cubicBezTo>
                      <a:pt x="7883" y="6586"/>
                      <a:pt x="10666" y="5848"/>
                      <a:pt x="9666" y="5411"/>
                    </a:cubicBezTo>
                    <a:cubicBezTo>
                      <a:pt x="8146" y="4742"/>
                      <a:pt x="5015" y="3283"/>
                      <a:pt x="4408" y="2827"/>
                    </a:cubicBezTo>
                    <a:cubicBezTo>
                      <a:pt x="3800" y="2402"/>
                      <a:pt x="5350" y="1"/>
                      <a:pt x="5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5" name="Google Shape;1395;p42"/>
              <p:cNvSpPr/>
              <p:nvPr/>
            </p:nvSpPr>
            <p:spPr>
              <a:xfrm>
                <a:off x="1757947" y="2700615"/>
                <a:ext cx="236224" cy="320378"/>
              </a:xfrm>
              <a:custGeom>
                <a:avLst/>
                <a:gdLst/>
                <a:ahLst/>
                <a:cxnLst/>
                <a:rect l="l" t="t" r="r" b="b"/>
                <a:pathLst>
                  <a:path w="6177" h="8377" extrusionOk="0">
                    <a:moveTo>
                      <a:pt x="2396" y="0"/>
                    </a:moveTo>
                    <a:cubicBezTo>
                      <a:pt x="1653" y="0"/>
                      <a:pt x="0" y="1562"/>
                      <a:pt x="1130" y="4698"/>
                    </a:cubicBezTo>
                    <a:cubicBezTo>
                      <a:pt x="2316" y="8011"/>
                      <a:pt x="2346" y="8376"/>
                      <a:pt x="2346" y="8376"/>
                    </a:cubicBezTo>
                    <a:cubicBezTo>
                      <a:pt x="2346" y="8376"/>
                      <a:pt x="5599" y="7950"/>
                      <a:pt x="5538" y="6340"/>
                    </a:cubicBezTo>
                    <a:cubicBezTo>
                      <a:pt x="5507" y="4577"/>
                      <a:pt x="6176" y="2510"/>
                      <a:pt x="5355" y="2479"/>
                    </a:cubicBezTo>
                    <a:cubicBezTo>
                      <a:pt x="5344" y="2478"/>
                      <a:pt x="5332" y="2478"/>
                      <a:pt x="5320" y="2478"/>
                    </a:cubicBezTo>
                    <a:cubicBezTo>
                      <a:pt x="4555" y="2478"/>
                      <a:pt x="4231" y="4425"/>
                      <a:pt x="4231" y="4425"/>
                    </a:cubicBezTo>
                    <a:cubicBezTo>
                      <a:pt x="4231" y="4425"/>
                      <a:pt x="2863" y="2662"/>
                      <a:pt x="2711" y="473"/>
                    </a:cubicBezTo>
                    <a:cubicBezTo>
                      <a:pt x="2777" y="158"/>
                      <a:pt x="2632" y="0"/>
                      <a:pt x="23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42"/>
              <p:cNvSpPr/>
              <p:nvPr/>
            </p:nvSpPr>
            <p:spPr>
              <a:xfrm>
                <a:off x="1783724" y="2708225"/>
                <a:ext cx="124403" cy="199983"/>
              </a:xfrm>
              <a:custGeom>
                <a:avLst/>
                <a:gdLst/>
                <a:ahLst/>
                <a:cxnLst/>
                <a:rect l="l" t="t" r="r" b="b"/>
                <a:pathLst>
                  <a:path w="3253" h="5229" extrusionOk="0">
                    <a:moveTo>
                      <a:pt x="1095" y="1"/>
                    </a:moveTo>
                    <a:cubicBezTo>
                      <a:pt x="973" y="1"/>
                      <a:pt x="882" y="61"/>
                      <a:pt x="821" y="92"/>
                    </a:cubicBezTo>
                    <a:cubicBezTo>
                      <a:pt x="335" y="457"/>
                      <a:pt x="152" y="1034"/>
                      <a:pt x="61" y="1551"/>
                    </a:cubicBezTo>
                    <a:cubicBezTo>
                      <a:pt x="0" y="2068"/>
                      <a:pt x="31" y="2584"/>
                      <a:pt x="152" y="3101"/>
                    </a:cubicBezTo>
                    <a:cubicBezTo>
                      <a:pt x="152" y="2584"/>
                      <a:pt x="183" y="2068"/>
                      <a:pt x="304" y="1581"/>
                    </a:cubicBezTo>
                    <a:cubicBezTo>
                      <a:pt x="396" y="1095"/>
                      <a:pt x="639" y="639"/>
                      <a:pt x="1003" y="396"/>
                    </a:cubicBezTo>
                    <a:cubicBezTo>
                      <a:pt x="1034" y="365"/>
                      <a:pt x="1095" y="365"/>
                      <a:pt x="1095" y="365"/>
                    </a:cubicBezTo>
                    <a:cubicBezTo>
                      <a:pt x="1095" y="426"/>
                      <a:pt x="1125" y="548"/>
                      <a:pt x="1125" y="669"/>
                    </a:cubicBezTo>
                    <a:cubicBezTo>
                      <a:pt x="1125" y="912"/>
                      <a:pt x="1125" y="1156"/>
                      <a:pt x="1095" y="1429"/>
                    </a:cubicBezTo>
                    <a:cubicBezTo>
                      <a:pt x="1095" y="1672"/>
                      <a:pt x="1064" y="1946"/>
                      <a:pt x="1064" y="2189"/>
                    </a:cubicBezTo>
                    <a:cubicBezTo>
                      <a:pt x="1064" y="2341"/>
                      <a:pt x="1064" y="2463"/>
                      <a:pt x="1095" y="2615"/>
                    </a:cubicBezTo>
                    <a:cubicBezTo>
                      <a:pt x="1125" y="2736"/>
                      <a:pt x="1125" y="2888"/>
                      <a:pt x="1247" y="3071"/>
                    </a:cubicBezTo>
                    <a:lnTo>
                      <a:pt x="1277" y="3071"/>
                    </a:lnTo>
                    <a:lnTo>
                      <a:pt x="1307" y="3101"/>
                    </a:lnTo>
                    <a:cubicBezTo>
                      <a:pt x="1733" y="3344"/>
                      <a:pt x="2128" y="3618"/>
                      <a:pt x="2493" y="3952"/>
                    </a:cubicBezTo>
                    <a:cubicBezTo>
                      <a:pt x="2675" y="4134"/>
                      <a:pt x="2858" y="4317"/>
                      <a:pt x="2979" y="4499"/>
                    </a:cubicBezTo>
                    <a:cubicBezTo>
                      <a:pt x="3101" y="4712"/>
                      <a:pt x="3192" y="4955"/>
                      <a:pt x="3162" y="5229"/>
                    </a:cubicBezTo>
                    <a:cubicBezTo>
                      <a:pt x="3253" y="4986"/>
                      <a:pt x="3192" y="4682"/>
                      <a:pt x="3101" y="4469"/>
                    </a:cubicBezTo>
                    <a:cubicBezTo>
                      <a:pt x="2979" y="4226"/>
                      <a:pt x="2827" y="3982"/>
                      <a:pt x="2675" y="3800"/>
                    </a:cubicBezTo>
                    <a:cubicBezTo>
                      <a:pt x="2319" y="3415"/>
                      <a:pt x="1935" y="3116"/>
                      <a:pt x="1493" y="2819"/>
                    </a:cubicBezTo>
                    <a:lnTo>
                      <a:pt x="1493" y="2819"/>
                    </a:lnTo>
                    <a:cubicBezTo>
                      <a:pt x="1458" y="2754"/>
                      <a:pt x="1454" y="2659"/>
                      <a:pt x="1429" y="2584"/>
                    </a:cubicBezTo>
                    <a:cubicBezTo>
                      <a:pt x="1429" y="2463"/>
                      <a:pt x="1429" y="2341"/>
                      <a:pt x="1429" y="2220"/>
                    </a:cubicBezTo>
                    <a:cubicBezTo>
                      <a:pt x="1429" y="1946"/>
                      <a:pt x="1459" y="1703"/>
                      <a:pt x="1490" y="1460"/>
                    </a:cubicBezTo>
                    <a:cubicBezTo>
                      <a:pt x="1490" y="1186"/>
                      <a:pt x="1520" y="943"/>
                      <a:pt x="1490" y="669"/>
                    </a:cubicBezTo>
                    <a:cubicBezTo>
                      <a:pt x="1490" y="517"/>
                      <a:pt x="1490" y="365"/>
                      <a:pt x="1399" y="213"/>
                    </a:cubicBezTo>
                    <a:cubicBezTo>
                      <a:pt x="1368" y="153"/>
                      <a:pt x="1338" y="122"/>
                      <a:pt x="1307" y="61"/>
                    </a:cubicBezTo>
                    <a:cubicBezTo>
                      <a:pt x="1247" y="31"/>
                      <a:pt x="1155" y="1"/>
                      <a:pt x="109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42"/>
              <p:cNvSpPr/>
              <p:nvPr/>
            </p:nvSpPr>
            <p:spPr>
              <a:xfrm>
                <a:off x="1820936" y="2694266"/>
                <a:ext cx="47688" cy="113970"/>
              </a:xfrm>
              <a:custGeom>
                <a:avLst/>
                <a:gdLst/>
                <a:ahLst/>
                <a:cxnLst/>
                <a:rect l="l" t="t" r="r" b="b"/>
                <a:pathLst>
                  <a:path w="1247" h="2980" extrusionOk="0">
                    <a:moveTo>
                      <a:pt x="882" y="1"/>
                    </a:moveTo>
                    <a:cubicBezTo>
                      <a:pt x="638" y="1"/>
                      <a:pt x="486" y="122"/>
                      <a:pt x="334" y="244"/>
                    </a:cubicBezTo>
                    <a:cubicBezTo>
                      <a:pt x="213" y="335"/>
                      <a:pt x="91" y="457"/>
                      <a:pt x="0" y="609"/>
                    </a:cubicBezTo>
                    <a:cubicBezTo>
                      <a:pt x="152" y="518"/>
                      <a:pt x="304" y="457"/>
                      <a:pt x="456" y="396"/>
                    </a:cubicBezTo>
                    <a:cubicBezTo>
                      <a:pt x="555" y="346"/>
                      <a:pt x="695" y="297"/>
                      <a:pt x="793" y="297"/>
                    </a:cubicBezTo>
                    <a:cubicBezTo>
                      <a:pt x="815" y="297"/>
                      <a:pt x="834" y="299"/>
                      <a:pt x="851" y="305"/>
                    </a:cubicBezTo>
                    <a:cubicBezTo>
                      <a:pt x="882" y="305"/>
                      <a:pt x="912" y="335"/>
                      <a:pt x="912" y="366"/>
                    </a:cubicBezTo>
                    <a:cubicBezTo>
                      <a:pt x="912" y="396"/>
                      <a:pt x="912" y="457"/>
                      <a:pt x="912" y="518"/>
                    </a:cubicBezTo>
                    <a:cubicBezTo>
                      <a:pt x="882" y="670"/>
                      <a:pt x="851" y="852"/>
                      <a:pt x="821" y="1004"/>
                    </a:cubicBezTo>
                    <a:cubicBezTo>
                      <a:pt x="760" y="1308"/>
                      <a:pt x="699" y="1642"/>
                      <a:pt x="699" y="2007"/>
                    </a:cubicBezTo>
                    <a:cubicBezTo>
                      <a:pt x="699" y="2341"/>
                      <a:pt x="730" y="2706"/>
                      <a:pt x="942" y="2980"/>
                    </a:cubicBezTo>
                    <a:cubicBezTo>
                      <a:pt x="882" y="2645"/>
                      <a:pt x="942" y="2341"/>
                      <a:pt x="1003" y="2037"/>
                    </a:cubicBezTo>
                    <a:lnTo>
                      <a:pt x="1185" y="1065"/>
                    </a:lnTo>
                    <a:cubicBezTo>
                      <a:pt x="1216" y="913"/>
                      <a:pt x="1246" y="730"/>
                      <a:pt x="1246" y="548"/>
                    </a:cubicBezTo>
                    <a:cubicBezTo>
                      <a:pt x="1246" y="457"/>
                      <a:pt x="1246" y="366"/>
                      <a:pt x="1216" y="244"/>
                    </a:cubicBezTo>
                    <a:cubicBezTo>
                      <a:pt x="1155" y="62"/>
                      <a:pt x="1003" y="1"/>
                      <a:pt x="88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42"/>
              <p:cNvSpPr/>
              <p:nvPr/>
            </p:nvSpPr>
            <p:spPr>
              <a:xfrm>
                <a:off x="1742687" y="2442690"/>
                <a:ext cx="544382" cy="656169"/>
              </a:xfrm>
              <a:custGeom>
                <a:avLst/>
                <a:gdLst/>
                <a:ahLst/>
                <a:cxnLst/>
                <a:rect l="l" t="t" r="r" b="b"/>
                <a:pathLst>
                  <a:path w="14235" h="17157" extrusionOk="0">
                    <a:moveTo>
                      <a:pt x="2298" y="1"/>
                    </a:moveTo>
                    <a:cubicBezTo>
                      <a:pt x="1" y="1"/>
                      <a:pt x="709" y="1168"/>
                      <a:pt x="709" y="1168"/>
                    </a:cubicBezTo>
                    <a:cubicBezTo>
                      <a:pt x="800" y="1168"/>
                      <a:pt x="9280" y="2080"/>
                      <a:pt x="7396" y="17157"/>
                    </a:cubicBezTo>
                    <a:cubicBezTo>
                      <a:pt x="9615" y="16518"/>
                      <a:pt x="10010" y="15272"/>
                      <a:pt x="10010" y="15272"/>
                    </a:cubicBezTo>
                    <a:cubicBezTo>
                      <a:pt x="10010" y="15272"/>
                      <a:pt x="14235" y="6883"/>
                      <a:pt x="5420" y="409"/>
                    </a:cubicBezTo>
                    <a:cubicBezTo>
                      <a:pt x="4015" y="113"/>
                      <a:pt x="3012" y="1"/>
                      <a:pt x="229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42"/>
              <p:cNvSpPr/>
              <p:nvPr/>
            </p:nvSpPr>
            <p:spPr>
              <a:xfrm>
                <a:off x="1329184" y="2258617"/>
                <a:ext cx="727717" cy="388034"/>
              </a:xfrm>
              <a:custGeom>
                <a:avLst/>
                <a:gdLst/>
                <a:ahLst/>
                <a:cxnLst/>
                <a:rect l="l" t="t" r="r" b="b"/>
                <a:pathLst>
                  <a:path w="19029" h="10146" extrusionOk="0">
                    <a:moveTo>
                      <a:pt x="10560" y="0"/>
                    </a:moveTo>
                    <a:cubicBezTo>
                      <a:pt x="7225" y="0"/>
                      <a:pt x="3831" y="541"/>
                      <a:pt x="3831" y="541"/>
                    </a:cubicBezTo>
                    <a:cubicBezTo>
                      <a:pt x="3831" y="541"/>
                      <a:pt x="457" y="3276"/>
                      <a:pt x="1" y="5465"/>
                    </a:cubicBezTo>
                    <a:cubicBezTo>
                      <a:pt x="35" y="5464"/>
                      <a:pt x="70" y="5464"/>
                      <a:pt x="105" y="5464"/>
                    </a:cubicBezTo>
                    <a:cubicBezTo>
                      <a:pt x="4559" y="5464"/>
                      <a:pt x="12195" y="9271"/>
                      <a:pt x="12919" y="10146"/>
                    </a:cubicBezTo>
                    <a:cubicBezTo>
                      <a:pt x="13861" y="7623"/>
                      <a:pt x="14043" y="5526"/>
                      <a:pt x="14043" y="5526"/>
                    </a:cubicBezTo>
                    <a:lnTo>
                      <a:pt x="17113" y="8444"/>
                    </a:lnTo>
                    <a:cubicBezTo>
                      <a:pt x="17113" y="8444"/>
                      <a:pt x="19028" y="2577"/>
                      <a:pt x="15806" y="845"/>
                    </a:cubicBezTo>
                    <a:cubicBezTo>
                      <a:pt x="14599" y="201"/>
                      <a:pt x="12590" y="0"/>
                      <a:pt x="1056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42"/>
              <p:cNvSpPr/>
              <p:nvPr/>
            </p:nvSpPr>
            <p:spPr>
              <a:xfrm>
                <a:off x="1565193" y="2232764"/>
                <a:ext cx="517306" cy="237425"/>
              </a:xfrm>
              <a:custGeom>
                <a:avLst/>
                <a:gdLst/>
                <a:ahLst/>
                <a:cxnLst/>
                <a:rect l="l" t="t" r="r" b="b"/>
                <a:pathLst>
                  <a:path w="13527" h="6208" extrusionOk="0">
                    <a:moveTo>
                      <a:pt x="7295" y="1"/>
                    </a:moveTo>
                    <a:lnTo>
                      <a:pt x="0" y="3588"/>
                    </a:lnTo>
                    <a:cubicBezTo>
                      <a:pt x="0" y="3588"/>
                      <a:pt x="3877" y="6208"/>
                      <a:pt x="7258" y="6208"/>
                    </a:cubicBezTo>
                    <a:cubicBezTo>
                      <a:pt x="8277" y="6208"/>
                      <a:pt x="9252" y="5970"/>
                      <a:pt x="10061" y="5350"/>
                    </a:cubicBezTo>
                    <a:cubicBezTo>
                      <a:pt x="13526" y="2676"/>
                      <a:pt x="7295" y="1"/>
                      <a:pt x="729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42"/>
              <p:cNvSpPr/>
              <p:nvPr/>
            </p:nvSpPr>
            <p:spPr>
              <a:xfrm>
                <a:off x="1244319" y="1935103"/>
                <a:ext cx="797471" cy="393732"/>
              </a:xfrm>
              <a:custGeom>
                <a:avLst/>
                <a:gdLst/>
                <a:ahLst/>
                <a:cxnLst/>
                <a:rect l="l" t="t" r="r" b="b"/>
                <a:pathLst>
                  <a:path w="20853" h="10295" extrusionOk="0">
                    <a:moveTo>
                      <a:pt x="9372" y="1"/>
                    </a:moveTo>
                    <a:cubicBezTo>
                      <a:pt x="9318" y="1"/>
                      <a:pt x="9264" y="1"/>
                      <a:pt x="9211" y="3"/>
                    </a:cubicBezTo>
                    <a:cubicBezTo>
                      <a:pt x="7387" y="33"/>
                      <a:pt x="6901" y="884"/>
                      <a:pt x="4986" y="3954"/>
                    </a:cubicBezTo>
                    <a:cubicBezTo>
                      <a:pt x="3040" y="7024"/>
                      <a:pt x="1" y="8118"/>
                      <a:pt x="2858" y="9820"/>
                    </a:cubicBezTo>
                    <a:cubicBezTo>
                      <a:pt x="3438" y="10160"/>
                      <a:pt x="3966" y="10295"/>
                      <a:pt x="4441" y="10295"/>
                    </a:cubicBezTo>
                    <a:cubicBezTo>
                      <a:pt x="6303" y="10295"/>
                      <a:pt x="7326" y="8209"/>
                      <a:pt x="7326" y="8209"/>
                    </a:cubicBezTo>
                    <a:cubicBezTo>
                      <a:pt x="7661" y="8118"/>
                      <a:pt x="7964" y="7997"/>
                      <a:pt x="8299" y="7905"/>
                    </a:cubicBezTo>
                    <a:cubicBezTo>
                      <a:pt x="9849" y="7389"/>
                      <a:pt x="11399" y="6933"/>
                      <a:pt x="12980" y="6507"/>
                    </a:cubicBezTo>
                    <a:cubicBezTo>
                      <a:pt x="13831" y="6294"/>
                      <a:pt x="14682" y="6112"/>
                      <a:pt x="15563" y="5960"/>
                    </a:cubicBezTo>
                    <a:cubicBezTo>
                      <a:pt x="15989" y="5869"/>
                      <a:pt x="16414" y="5808"/>
                      <a:pt x="16870" y="5778"/>
                    </a:cubicBezTo>
                    <a:cubicBezTo>
                      <a:pt x="17168" y="5778"/>
                      <a:pt x="17465" y="5802"/>
                      <a:pt x="17759" y="5802"/>
                    </a:cubicBezTo>
                    <a:cubicBezTo>
                      <a:pt x="18128" y="5802"/>
                      <a:pt x="18492" y="5764"/>
                      <a:pt x="18846" y="5595"/>
                    </a:cubicBezTo>
                    <a:cubicBezTo>
                      <a:pt x="19363" y="5352"/>
                      <a:pt x="19819" y="4927"/>
                      <a:pt x="20092" y="4410"/>
                    </a:cubicBezTo>
                    <a:cubicBezTo>
                      <a:pt x="20852" y="2799"/>
                      <a:pt x="19636" y="1006"/>
                      <a:pt x="18025" y="550"/>
                    </a:cubicBezTo>
                    <a:cubicBezTo>
                      <a:pt x="17766" y="487"/>
                      <a:pt x="17506" y="464"/>
                      <a:pt x="17246" y="464"/>
                    </a:cubicBezTo>
                    <a:cubicBezTo>
                      <a:pt x="16746" y="464"/>
                      <a:pt x="16246" y="550"/>
                      <a:pt x="15746" y="610"/>
                    </a:cubicBezTo>
                    <a:cubicBezTo>
                      <a:pt x="15532" y="637"/>
                      <a:pt x="15321" y="648"/>
                      <a:pt x="15110" y="648"/>
                    </a:cubicBezTo>
                    <a:cubicBezTo>
                      <a:pt x="14602" y="648"/>
                      <a:pt x="14095" y="584"/>
                      <a:pt x="13557" y="519"/>
                    </a:cubicBezTo>
                    <a:cubicBezTo>
                      <a:pt x="12181" y="373"/>
                      <a:pt x="10777" y="1"/>
                      <a:pt x="937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42"/>
              <p:cNvSpPr/>
              <p:nvPr/>
            </p:nvSpPr>
            <p:spPr>
              <a:xfrm>
                <a:off x="1538742" y="1987498"/>
                <a:ext cx="449885" cy="462688"/>
              </a:xfrm>
              <a:custGeom>
                <a:avLst/>
                <a:gdLst/>
                <a:ahLst/>
                <a:cxnLst/>
                <a:rect l="l" t="t" r="r" b="b"/>
                <a:pathLst>
                  <a:path w="11764" h="12098" extrusionOk="0">
                    <a:moveTo>
                      <a:pt x="912" y="0"/>
                    </a:moveTo>
                    <a:lnTo>
                      <a:pt x="486" y="274"/>
                    </a:lnTo>
                    <a:cubicBezTo>
                      <a:pt x="1368" y="1551"/>
                      <a:pt x="2097" y="3830"/>
                      <a:pt x="0" y="6991"/>
                    </a:cubicBezTo>
                    <a:cubicBezTo>
                      <a:pt x="2260" y="9738"/>
                      <a:pt x="4816" y="11326"/>
                      <a:pt x="6300" y="11326"/>
                    </a:cubicBezTo>
                    <a:cubicBezTo>
                      <a:pt x="6393" y="11326"/>
                      <a:pt x="6482" y="11320"/>
                      <a:pt x="6566" y="11308"/>
                    </a:cubicBezTo>
                    <a:cubicBezTo>
                      <a:pt x="6711" y="11289"/>
                      <a:pt x="6844" y="11279"/>
                      <a:pt x="6964" y="11279"/>
                    </a:cubicBezTo>
                    <a:cubicBezTo>
                      <a:pt x="7616" y="11279"/>
                      <a:pt x="7870" y="11558"/>
                      <a:pt x="7690" y="12098"/>
                    </a:cubicBezTo>
                    <a:lnTo>
                      <a:pt x="8815" y="11368"/>
                    </a:lnTo>
                    <a:cubicBezTo>
                      <a:pt x="11095" y="9879"/>
                      <a:pt x="11763" y="6809"/>
                      <a:pt x="10274" y="4529"/>
                    </a:cubicBezTo>
                    <a:lnTo>
                      <a:pt x="8116" y="1216"/>
                    </a:lnTo>
                    <a:cubicBezTo>
                      <a:pt x="8085" y="1155"/>
                      <a:pt x="8055" y="1125"/>
                      <a:pt x="8025" y="1095"/>
                    </a:cubicBezTo>
                    <a:cubicBezTo>
                      <a:pt x="7602" y="1125"/>
                      <a:pt x="7193" y="1139"/>
                      <a:pt x="6798" y="1139"/>
                    </a:cubicBezTo>
                    <a:cubicBezTo>
                      <a:pt x="4014" y="1139"/>
                      <a:pt x="1950" y="453"/>
                      <a:pt x="9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42"/>
              <p:cNvSpPr/>
              <p:nvPr/>
            </p:nvSpPr>
            <p:spPr>
              <a:xfrm>
                <a:off x="1768541" y="2070834"/>
                <a:ext cx="101228" cy="123990"/>
              </a:xfrm>
              <a:custGeom>
                <a:avLst/>
                <a:gdLst/>
                <a:ahLst/>
                <a:cxnLst/>
                <a:rect l="l" t="t" r="r" b="b"/>
                <a:pathLst>
                  <a:path w="2647" h="3242" extrusionOk="0">
                    <a:moveTo>
                      <a:pt x="186" y="0"/>
                    </a:moveTo>
                    <a:cubicBezTo>
                      <a:pt x="86" y="0"/>
                      <a:pt x="0" y="129"/>
                      <a:pt x="93" y="223"/>
                    </a:cubicBezTo>
                    <a:cubicBezTo>
                      <a:pt x="820" y="920"/>
                      <a:pt x="1573" y="1645"/>
                      <a:pt x="2302" y="2371"/>
                    </a:cubicBezTo>
                    <a:lnTo>
                      <a:pt x="2302" y="2371"/>
                    </a:lnTo>
                    <a:cubicBezTo>
                      <a:pt x="2032" y="2587"/>
                      <a:pt x="1762" y="2803"/>
                      <a:pt x="1492" y="3019"/>
                    </a:cubicBezTo>
                    <a:cubicBezTo>
                      <a:pt x="1398" y="3112"/>
                      <a:pt x="1484" y="3241"/>
                      <a:pt x="1584" y="3241"/>
                    </a:cubicBezTo>
                    <a:cubicBezTo>
                      <a:pt x="1614" y="3241"/>
                      <a:pt x="1646" y="3230"/>
                      <a:pt x="1674" y="3201"/>
                    </a:cubicBezTo>
                    <a:cubicBezTo>
                      <a:pt x="1978" y="2958"/>
                      <a:pt x="2282" y="2715"/>
                      <a:pt x="2586" y="2472"/>
                    </a:cubicBezTo>
                    <a:cubicBezTo>
                      <a:pt x="2647" y="2411"/>
                      <a:pt x="2647" y="2320"/>
                      <a:pt x="2586" y="2290"/>
                    </a:cubicBezTo>
                    <a:cubicBezTo>
                      <a:pt x="1826" y="1530"/>
                      <a:pt x="1036" y="770"/>
                      <a:pt x="276" y="40"/>
                    </a:cubicBezTo>
                    <a:cubicBezTo>
                      <a:pt x="248" y="12"/>
                      <a:pt x="216" y="0"/>
                      <a:pt x="18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42"/>
              <p:cNvSpPr/>
              <p:nvPr/>
            </p:nvSpPr>
            <p:spPr>
              <a:xfrm>
                <a:off x="1613993" y="2143079"/>
                <a:ext cx="25622" cy="32202"/>
              </a:xfrm>
              <a:custGeom>
                <a:avLst/>
                <a:gdLst/>
                <a:ahLst/>
                <a:cxnLst/>
                <a:rect l="l" t="t" r="r" b="b"/>
                <a:pathLst>
                  <a:path w="670" h="842" extrusionOk="0">
                    <a:moveTo>
                      <a:pt x="161" y="1"/>
                    </a:moveTo>
                    <a:cubicBezTo>
                      <a:pt x="148" y="1"/>
                      <a:pt x="135" y="2"/>
                      <a:pt x="122" y="5"/>
                    </a:cubicBezTo>
                    <a:cubicBezTo>
                      <a:pt x="31" y="66"/>
                      <a:pt x="1" y="309"/>
                      <a:pt x="122" y="522"/>
                    </a:cubicBezTo>
                    <a:cubicBezTo>
                      <a:pt x="223" y="724"/>
                      <a:pt x="365" y="842"/>
                      <a:pt x="480" y="842"/>
                    </a:cubicBezTo>
                    <a:cubicBezTo>
                      <a:pt x="504" y="842"/>
                      <a:pt x="527" y="836"/>
                      <a:pt x="548" y="826"/>
                    </a:cubicBezTo>
                    <a:cubicBezTo>
                      <a:pt x="639" y="765"/>
                      <a:pt x="669" y="552"/>
                      <a:pt x="548" y="309"/>
                    </a:cubicBezTo>
                    <a:cubicBezTo>
                      <a:pt x="439" y="118"/>
                      <a:pt x="280" y="1"/>
                      <a:pt x="16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5" name="Google Shape;1405;p42"/>
              <p:cNvSpPr/>
              <p:nvPr/>
            </p:nvSpPr>
            <p:spPr>
              <a:xfrm>
                <a:off x="1816270" y="2048576"/>
                <a:ext cx="24437" cy="32470"/>
              </a:xfrm>
              <a:custGeom>
                <a:avLst/>
                <a:gdLst/>
                <a:ahLst/>
                <a:cxnLst/>
                <a:rect l="l" t="t" r="r" b="b"/>
                <a:pathLst>
                  <a:path w="639" h="849" extrusionOk="0">
                    <a:moveTo>
                      <a:pt x="181" y="1"/>
                    </a:moveTo>
                    <a:cubicBezTo>
                      <a:pt x="160" y="1"/>
                      <a:pt x="140" y="5"/>
                      <a:pt x="122" y="14"/>
                    </a:cubicBezTo>
                    <a:cubicBezTo>
                      <a:pt x="0" y="75"/>
                      <a:pt x="0" y="318"/>
                      <a:pt x="122" y="531"/>
                    </a:cubicBezTo>
                    <a:cubicBezTo>
                      <a:pt x="199" y="712"/>
                      <a:pt x="343" y="849"/>
                      <a:pt x="458" y="849"/>
                    </a:cubicBezTo>
                    <a:cubicBezTo>
                      <a:pt x="479" y="849"/>
                      <a:pt x="499" y="844"/>
                      <a:pt x="517" y="835"/>
                    </a:cubicBezTo>
                    <a:cubicBezTo>
                      <a:pt x="639" y="774"/>
                      <a:pt x="639" y="531"/>
                      <a:pt x="548" y="318"/>
                    </a:cubicBezTo>
                    <a:cubicBezTo>
                      <a:pt x="444" y="138"/>
                      <a:pt x="297" y="1"/>
                      <a:pt x="18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6" name="Google Shape;1406;p42"/>
              <p:cNvSpPr/>
              <p:nvPr/>
            </p:nvSpPr>
            <p:spPr>
              <a:xfrm>
                <a:off x="1688380" y="2159410"/>
                <a:ext cx="118934" cy="56564"/>
              </a:xfrm>
              <a:custGeom>
                <a:avLst/>
                <a:gdLst/>
                <a:ahLst/>
                <a:cxnLst/>
                <a:rect l="l" t="t" r="r" b="b"/>
                <a:pathLst>
                  <a:path w="3110" h="1479" extrusionOk="0">
                    <a:moveTo>
                      <a:pt x="1327" y="1"/>
                    </a:moveTo>
                    <a:cubicBezTo>
                      <a:pt x="1310" y="1"/>
                      <a:pt x="1293" y="2"/>
                      <a:pt x="1278" y="4"/>
                    </a:cubicBezTo>
                    <a:cubicBezTo>
                      <a:pt x="822" y="34"/>
                      <a:pt x="396" y="1220"/>
                      <a:pt x="1" y="1402"/>
                    </a:cubicBezTo>
                    <a:cubicBezTo>
                      <a:pt x="54" y="1455"/>
                      <a:pt x="106" y="1478"/>
                      <a:pt x="158" y="1478"/>
                    </a:cubicBezTo>
                    <a:cubicBezTo>
                      <a:pt x="436" y="1478"/>
                      <a:pt x="716" y="814"/>
                      <a:pt x="1126" y="429"/>
                    </a:cubicBezTo>
                    <a:cubicBezTo>
                      <a:pt x="1208" y="352"/>
                      <a:pt x="1289" y="319"/>
                      <a:pt x="1369" y="319"/>
                    </a:cubicBezTo>
                    <a:cubicBezTo>
                      <a:pt x="1760" y="319"/>
                      <a:pt x="2130" y="1099"/>
                      <a:pt x="2585" y="1250"/>
                    </a:cubicBezTo>
                    <a:cubicBezTo>
                      <a:pt x="2654" y="1277"/>
                      <a:pt x="2714" y="1289"/>
                      <a:pt x="2764" y="1289"/>
                    </a:cubicBezTo>
                    <a:cubicBezTo>
                      <a:pt x="3110" y="1289"/>
                      <a:pt x="3041" y="733"/>
                      <a:pt x="3041" y="733"/>
                    </a:cubicBezTo>
                    <a:lnTo>
                      <a:pt x="3041" y="733"/>
                    </a:lnTo>
                    <a:cubicBezTo>
                      <a:pt x="3032" y="736"/>
                      <a:pt x="3023" y="737"/>
                      <a:pt x="3012" y="737"/>
                    </a:cubicBezTo>
                    <a:cubicBezTo>
                      <a:pt x="2735" y="737"/>
                      <a:pt x="1789" y="1"/>
                      <a:pt x="13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7" name="Google Shape;1407;p42"/>
              <p:cNvSpPr/>
              <p:nvPr/>
            </p:nvSpPr>
            <p:spPr>
              <a:xfrm>
                <a:off x="1747697" y="1995453"/>
                <a:ext cx="56981" cy="25777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674" extrusionOk="0">
                    <a:moveTo>
                      <a:pt x="890" y="0"/>
                    </a:moveTo>
                    <a:cubicBezTo>
                      <a:pt x="794" y="0"/>
                      <a:pt x="696" y="18"/>
                      <a:pt x="608" y="36"/>
                    </a:cubicBezTo>
                    <a:cubicBezTo>
                      <a:pt x="456" y="96"/>
                      <a:pt x="334" y="188"/>
                      <a:pt x="213" y="279"/>
                    </a:cubicBezTo>
                    <a:cubicBezTo>
                      <a:pt x="122" y="400"/>
                      <a:pt x="31" y="522"/>
                      <a:pt x="0" y="674"/>
                    </a:cubicBezTo>
                    <a:cubicBezTo>
                      <a:pt x="274" y="552"/>
                      <a:pt x="486" y="431"/>
                      <a:pt x="730" y="370"/>
                    </a:cubicBezTo>
                    <a:cubicBezTo>
                      <a:pt x="821" y="339"/>
                      <a:pt x="942" y="309"/>
                      <a:pt x="1064" y="309"/>
                    </a:cubicBezTo>
                    <a:cubicBezTo>
                      <a:pt x="1186" y="279"/>
                      <a:pt x="1307" y="279"/>
                      <a:pt x="1490" y="248"/>
                    </a:cubicBezTo>
                    <a:cubicBezTo>
                      <a:pt x="1368" y="127"/>
                      <a:pt x="1246" y="66"/>
                      <a:pt x="1094" y="36"/>
                    </a:cubicBezTo>
                    <a:cubicBezTo>
                      <a:pt x="1030" y="10"/>
                      <a:pt x="960" y="0"/>
                      <a:pt x="890" y="0"/>
                    </a:cubicBezTo>
                    <a:close/>
                  </a:path>
                </a:pathLst>
              </a:custGeom>
              <a:solidFill>
                <a:srgbClr val="363C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8" name="Google Shape;1408;p42"/>
              <p:cNvSpPr/>
              <p:nvPr/>
            </p:nvSpPr>
            <p:spPr>
              <a:xfrm>
                <a:off x="1533794" y="1818800"/>
                <a:ext cx="108150" cy="131525"/>
              </a:xfrm>
              <a:custGeom>
                <a:avLst/>
                <a:gdLst/>
                <a:ahLst/>
                <a:cxnLst/>
                <a:rect l="l" t="t" r="r" b="b"/>
                <a:pathLst>
                  <a:path w="2828" h="3439" extrusionOk="0">
                    <a:moveTo>
                      <a:pt x="1279" y="1"/>
                    </a:moveTo>
                    <a:cubicBezTo>
                      <a:pt x="1259" y="1"/>
                      <a:pt x="1238" y="2"/>
                      <a:pt x="1216" y="4"/>
                    </a:cubicBezTo>
                    <a:cubicBezTo>
                      <a:pt x="0" y="156"/>
                      <a:pt x="243" y="3439"/>
                      <a:pt x="243" y="3439"/>
                    </a:cubicBezTo>
                    <a:cubicBezTo>
                      <a:pt x="243" y="3439"/>
                      <a:pt x="2827" y="1676"/>
                      <a:pt x="2310" y="1341"/>
                    </a:cubicBezTo>
                    <a:cubicBezTo>
                      <a:pt x="2274" y="1318"/>
                      <a:pt x="2233" y="1307"/>
                      <a:pt x="2188" y="1307"/>
                    </a:cubicBezTo>
                    <a:cubicBezTo>
                      <a:pt x="1602" y="1307"/>
                      <a:pt x="395" y="3196"/>
                      <a:pt x="395" y="3196"/>
                    </a:cubicBezTo>
                    <a:cubicBezTo>
                      <a:pt x="395" y="3196"/>
                      <a:pt x="2359" y="1"/>
                      <a:pt x="12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9" name="Google Shape;1409;p42"/>
              <p:cNvSpPr/>
              <p:nvPr/>
            </p:nvSpPr>
            <p:spPr>
              <a:xfrm>
                <a:off x="1552381" y="1947762"/>
                <a:ext cx="296456" cy="83718"/>
              </a:xfrm>
              <a:custGeom>
                <a:avLst/>
                <a:gdLst/>
                <a:ahLst/>
                <a:cxnLst/>
                <a:rect l="l" t="t" r="r" b="b"/>
                <a:pathLst>
                  <a:path w="7752" h="2189" extrusionOk="0">
                    <a:moveTo>
                      <a:pt x="3660" y="1"/>
                    </a:moveTo>
                    <a:cubicBezTo>
                      <a:pt x="2737" y="1"/>
                      <a:pt x="1803" y="258"/>
                      <a:pt x="973" y="796"/>
                    </a:cubicBezTo>
                    <a:lnTo>
                      <a:pt x="1" y="1252"/>
                    </a:lnTo>
                    <a:cubicBezTo>
                      <a:pt x="1001" y="1688"/>
                      <a:pt x="3407" y="2189"/>
                      <a:pt x="6179" y="2189"/>
                    </a:cubicBezTo>
                    <a:cubicBezTo>
                      <a:pt x="6693" y="2189"/>
                      <a:pt x="7219" y="2172"/>
                      <a:pt x="7752" y="2134"/>
                    </a:cubicBezTo>
                    <a:cubicBezTo>
                      <a:pt x="6793" y="753"/>
                      <a:pt x="5240" y="1"/>
                      <a:pt x="36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42"/>
              <p:cNvSpPr/>
              <p:nvPr/>
            </p:nvSpPr>
            <p:spPr>
              <a:xfrm>
                <a:off x="1639579" y="2204883"/>
                <a:ext cx="43023" cy="43026"/>
              </a:xfrm>
              <a:custGeom>
                <a:avLst/>
                <a:gdLst/>
                <a:ahLst/>
                <a:cxnLst/>
                <a:rect l="l" t="t" r="r" b="b"/>
                <a:pathLst>
                  <a:path w="1125" h="1125" extrusionOk="0">
                    <a:moveTo>
                      <a:pt x="578" y="0"/>
                    </a:moveTo>
                    <a:cubicBezTo>
                      <a:pt x="244" y="0"/>
                      <a:pt x="0" y="244"/>
                      <a:pt x="0" y="547"/>
                    </a:cubicBezTo>
                    <a:cubicBezTo>
                      <a:pt x="0" y="851"/>
                      <a:pt x="244" y="1125"/>
                      <a:pt x="578" y="1125"/>
                    </a:cubicBezTo>
                    <a:cubicBezTo>
                      <a:pt x="882" y="1125"/>
                      <a:pt x="1125" y="851"/>
                      <a:pt x="1125" y="547"/>
                    </a:cubicBezTo>
                    <a:cubicBezTo>
                      <a:pt x="1125" y="244"/>
                      <a:pt x="882" y="0"/>
                      <a:pt x="5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1" name="Google Shape;1411;p42"/>
              <p:cNvSpPr/>
              <p:nvPr/>
            </p:nvSpPr>
            <p:spPr>
              <a:xfrm>
                <a:off x="1883696" y="2136310"/>
                <a:ext cx="43061" cy="43026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125" extrusionOk="0">
                    <a:moveTo>
                      <a:pt x="548" y="0"/>
                    </a:moveTo>
                    <a:cubicBezTo>
                      <a:pt x="244" y="0"/>
                      <a:pt x="0" y="243"/>
                      <a:pt x="0" y="578"/>
                    </a:cubicBezTo>
                    <a:cubicBezTo>
                      <a:pt x="0" y="881"/>
                      <a:pt x="244" y="1125"/>
                      <a:pt x="548" y="1125"/>
                    </a:cubicBezTo>
                    <a:cubicBezTo>
                      <a:pt x="882" y="1125"/>
                      <a:pt x="1125" y="881"/>
                      <a:pt x="1125" y="578"/>
                    </a:cubicBezTo>
                    <a:cubicBezTo>
                      <a:pt x="1125" y="243"/>
                      <a:pt x="882" y="0"/>
                      <a:pt x="54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2" name="Google Shape;1412;p42"/>
              <p:cNvSpPr/>
              <p:nvPr/>
            </p:nvSpPr>
            <p:spPr>
              <a:xfrm>
                <a:off x="1870922" y="2075424"/>
                <a:ext cx="96983" cy="82992"/>
              </a:xfrm>
              <a:custGeom>
                <a:avLst/>
                <a:gdLst/>
                <a:ahLst/>
                <a:cxnLst/>
                <a:rect l="l" t="t" r="r" b="b"/>
                <a:pathLst>
                  <a:path w="2536" h="2170" extrusionOk="0">
                    <a:moveTo>
                      <a:pt x="1018" y="0"/>
                    </a:moveTo>
                    <a:cubicBezTo>
                      <a:pt x="857" y="0"/>
                      <a:pt x="722" y="27"/>
                      <a:pt x="638" y="103"/>
                    </a:cubicBezTo>
                    <a:cubicBezTo>
                      <a:pt x="304" y="407"/>
                      <a:pt x="182" y="1774"/>
                      <a:pt x="0" y="1926"/>
                    </a:cubicBezTo>
                    <a:cubicBezTo>
                      <a:pt x="0" y="1926"/>
                      <a:pt x="216" y="2170"/>
                      <a:pt x="423" y="2170"/>
                    </a:cubicBezTo>
                    <a:cubicBezTo>
                      <a:pt x="527" y="2170"/>
                      <a:pt x="628" y="2109"/>
                      <a:pt x="699" y="1926"/>
                    </a:cubicBezTo>
                    <a:cubicBezTo>
                      <a:pt x="912" y="1379"/>
                      <a:pt x="395" y="346"/>
                      <a:pt x="1064" y="285"/>
                    </a:cubicBezTo>
                    <a:cubicBezTo>
                      <a:pt x="1118" y="280"/>
                      <a:pt x="1174" y="278"/>
                      <a:pt x="1230" y="278"/>
                    </a:cubicBezTo>
                    <a:cubicBezTo>
                      <a:pt x="1576" y="278"/>
                      <a:pt x="1940" y="360"/>
                      <a:pt x="2193" y="360"/>
                    </a:cubicBezTo>
                    <a:cubicBezTo>
                      <a:pt x="2402" y="360"/>
                      <a:pt x="2536" y="304"/>
                      <a:pt x="2523" y="103"/>
                    </a:cubicBezTo>
                    <a:lnTo>
                      <a:pt x="2523" y="103"/>
                    </a:lnTo>
                    <a:cubicBezTo>
                      <a:pt x="2457" y="133"/>
                      <a:pt x="2370" y="145"/>
                      <a:pt x="2269" y="145"/>
                    </a:cubicBezTo>
                    <a:cubicBezTo>
                      <a:pt x="1917" y="145"/>
                      <a:pt x="1395" y="0"/>
                      <a:pt x="10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3" name="Google Shape;1413;p42"/>
              <p:cNvSpPr/>
              <p:nvPr/>
            </p:nvSpPr>
            <p:spPr>
              <a:xfrm>
                <a:off x="1488436" y="1997939"/>
                <a:ext cx="438297" cy="456798"/>
              </a:xfrm>
              <a:custGeom>
                <a:avLst/>
                <a:gdLst/>
                <a:ahLst/>
                <a:cxnLst/>
                <a:rect l="l" t="t" r="r" b="b"/>
                <a:pathLst>
                  <a:path w="11461" h="11944" extrusionOk="0">
                    <a:moveTo>
                      <a:pt x="1885" y="1"/>
                    </a:moveTo>
                    <a:lnTo>
                      <a:pt x="1612" y="153"/>
                    </a:lnTo>
                    <a:cubicBezTo>
                      <a:pt x="2585" y="3952"/>
                      <a:pt x="670" y="6962"/>
                      <a:pt x="1" y="7843"/>
                    </a:cubicBezTo>
                    <a:lnTo>
                      <a:pt x="913" y="9272"/>
                    </a:lnTo>
                    <a:cubicBezTo>
                      <a:pt x="1034" y="9454"/>
                      <a:pt x="1247" y="9576"/>
                      <a:pt x="1460" y="9636"/>
                    </a:cubicBezTo>
                    <a:cubicBezTo>
                      <a:pt x="1612" y="9636"/>
                      <a:pt x="1733" y="9697"/>
                      <a:pt x="1855" y="9788"/>
                    </a:cubicBezTo>
                    <a:cubicBezTo>
                      <a:pt x="2438" y="10265"/>
                      <a:pt x="5769" y="11943"/>
                      <a:pt x="8124" y="11943"/>
                    </a:cubicBezTo>
                    <a:cubicBezTo>
                      <a:pt x="8471" y="11943"/>
                      <a:pt x="8797" y="11907"/>
                      <a:pt x="9089" y="11825"/>
                    </a:cubicBezTo>
                    <a:lnTo>
                      <a:pt x="9788" y="11430"/>
                    </a:lnTo>
                    <a:lnTo>
                      <a:pt x="10487" y="10913"/>
                    </a:lnTo>
                    <a:lnTo>
                      <a:pt x="11460" y="9971"/>
                    </a:lnTo>
                    <a:lnTo>
                      <a:pt x="11460" y="9971"/>
                    </a:lnTo>
                    <a:cubicBezTo>
                      <a:pt x="10648" y="10275"/>
                      <a:pt x="10048" y="10622"/>
                      <a:pt x="9128" y="10622"/>
                    </a:cubicBezTo>
                    <a:cubicBezTo>
                      <a:pt x="8947" y="10622"/>
                      <a:pt x="8753" y="10609"/>
                      <a:pt x="8542" y="10579"/>
                    </a:cubicBezTo>
                    <a:cubicBezTo>
                      <a:pt x="7083" y="10396"/>
                      <a:pt x="3800" y="9636"/>
                      <a:pt x="1399" y="6718"/>
                    </a:cubicBezTo>
                    <a:cubicBezTo>
                      <a:pt x="3496" y="3557"/>
                      <a:pt x="2767" y="1278"/>
                      <a:pt x="18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4" name="Google Shape;1414;p42"/>
              <p:cNvSpPr/>
              <p:nvPr/>
            </p:nvSpPr>
            <p:spPr>
              <a:xfrm>
                <a:off x="1720964" y="2217351"/>
                <a:ext cx="116257" cy="65437"/>
              </a:xfrm>
              <a:custGeom>
                <a:avLst/>
                <a:gdLst/>
                <a:ahLst/>
                <a:cxnLst/>
                <a:rect l="l" t="t" r="r" b="b"/>
                <a:pathLst>
                  <a:path w="3040" h="1711" extrusionOk="0">
                    <a:moveTo>
                      <a:pt x="687" y="1"/>
                    </a:moveTo>
                    <a:cubicBezTo>
                      <a:pt x="653" y="1"/>
                      <a:pt x="617" y="3"/>
                      <a:pt x="578" y="9"/>
                    </a:cubicBezTo>
                    <a:cubicBezTo>
                      <a:pt x="182" y="69"/>
                      <a:pt x="0" y="1042"/>
                      <a:pt x="669" y="1528"/>
                    </a:cubicBezTo>
                    <a:cubicBezTo>
                      <a:pt x="821" y="1468"/>
                      <a:pt x="1071" y="1392"/>
                      <a:pt x="1337" y="1392"/>
                    </a:cubicBezTo>
                    <a:cubicBezTo>
                      <a:pt x="1603" y="1392"/>
                      <a:pt x="1885" y="1468"/>
                      <a:pt x="2097" y="1711"/>
                    </a:cubicBezTo>
                    <a:cubicBezTo>
                      <a:pt x="2736" y="1498"/>
                      <a:pt x="3040" y="951"/>
                      <a:pt x="2796" y="617"/>
                    </a:cubicBezTo>
                    <a:cubicBezTo>
                      <a:pt x="2763" y="578"/>
                      <a:pt x="2703" y="563"/>
                      <a:pt x="2625" y="563"/>
                    </a:cubicBezTo>
                    <a:cubicBezTo>
                      <a:pt x="2385" y="563"/>
                      <a:pt x="1975" y="702"/>
                      <a:pt x="1669" y="702"/>
                    </a:cubicBezTo>
                    <a:cubicBezTo>
                      <a:pt x="1528" y="702"/>
                      <a:pt x="1408" y="673"/>
                      <a:pt x="1337" y="586"/>
                    </a:cubicBezTo>
                    <a:cubicBezTo>
                      <a:pt x="1088" y="281"/>
                      <a:pt x="1041" y="1"/>
                      <a:pt x="68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5" name="Google Shape;1415;p42"/>
              <p:cNvSpPr/>
              <p:nvPr/>
            </p:nvSpPr>
            <p:spPr>
              <a:xfrm>
                <a:off x="1746512" y="2270550"/>
                <a:ext cx="54687" cy="15527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406" extrusionOk="0">
                    <a:moveTo>
                      <a:pt x="669" y="1"/>
                    </a:moveTo>
                    <a:cubicBezTo>
                      <a:pt x="403" y="1"/>
                      <a:pt x="153" y="77"/>
                      <a:pt x="1" y="137"/>
                    </a:cubicBezTo>
                    <a:cubicBezTo>
                      <a:pt x="122" y="229"/>
                      <a:pt x="305" y="320"/>
                      <a:pt x="487" y="350"/>
                    </a:cubicBezTo>
                    <a:cubicBezTo>
                      <a:pt x="640" y="388"/>
                      <a:pt x="782" y="405"/>
                      <a:pt x="916" y="405"/>
                    </a:cubicBezTo>
                    <a:cubicBezTo>
                      <a:pt x="1101" y="405"/>
                      <a:pt x="1270" y="373"/>
                      <a:pt x="1429" y="320"/>
                    </a:cubicBezTo>
                    <a:cubicBezTo>
                      <a:pt x="1217" y="77"/>
                      <a:pt x="935" y="1"/>
                      <a:pt x="669" y="1"/>
                    </a:cubicBezTo>
                    <a:close/>
                  </a:path>
                </a:pathLst>
              </a:custGeom>
              <a:solidFill>
                <a:srgbClr val="E289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6" name="Google Shape;1416;p42"/>
              <p:cNvSpPr/>
              <p:nvPr/>
            </p:nvSpPr>
            <p:spPr>
              <a:xfrm>
                <a:off x="1561674" y="2064218"/>
                <a:ext cx="52354" cy="46544"/>
              </a:xfrm>
              <a:custGeom>
                <a:avLst/>
                <a:gdLst/>
                <a:ahLst/>
                <a:cxnLst/>
                <a:rect l="l" t="t" r="r" b="b"/>
                <a:pathLst>
                  <a:path w="1369" h="1217" extrusionOk="0">
                    <a:moveTo>
                      <a:pt x="852" y="0"/>
                    </a:moveTo>
                    <a:cubicBezTo>
                      <a:pt x="670" y="31"/>
                      <a:pt x="487" y="92"/>
                      <a:pt x="366" y="213"/>
                    </a:cubicBezTo>
                    <a:cubicBezTo>
                      <a:pt x="214" y="365"/>
                      <a:pt x="122" y="517"/>
                      <a:pt x="62" y="669"/>
                    </a:cubicBezTo>
                    <a:cubicBezTo>
                      <a:pt x="31" y="760"/>
                      <a:pt x="1" y="852"/>
                      <a:pt x="1" y="943"/>
                    </a:cubicBezTo>
                    <a:cubicBezTo>
                      <a:pt x="1" y="1034"/>
                      <a:pt x="1" y="1125"/>
                      <a:pt x="31" y="1216"/>
                    </a:cubicBezTo>
                    <a:cubicBezTo>
                      <a:pt x="92" y="1125"/>
                      <a:pt x="122" y="1064"/>
                      <a:pt x="153" y="1004"/>
                    </a:cubicBezTo>
                    <a:cubicBezTo>
                      <a:pt x="214" y="943"/>
                      <a:pt x="244" y="852"/>
                      <a:pt x="305" y="791"/>
                    </a:cubicBezTo>
                    <a:cubicBezTo>
                      <a:pt x="396" y="669"/>
                      <a:pt x="487" y="578"/>
                      <a:pt x="578" y="487"/>
                    </a:cubicBezTo>
                    <a:cubicBezTo>
                      <a:pt x="791" y="304"/>
                      <a:pt x="1034" y="213"/>
                      <a:pt x="1369" y="152"/>
                    </a:cubicBezTo>
                    <a:cubicBezTo>
                      <a:pt x="1247" y="31"/>
                      <a:pt x="1034" y="0"/>
                      <a:pt x="8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7" name="Google Shape;1417;p42"/>
              <p:cNvSpPr/>
              <p:nvPr/>
            </p:nvSpPr>
            <p:spPr>
              <a:xfrm>
                <a:off x="1418715" y="1999125"/>
                <a:ext cx="175533" cy="298770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7812" extrusionOk="0">
                    <a:moveTo>
                      <a:pt x="3617" y="0"/>
                    </a:moveTo>
                    <a:lnTo>
                      <a:pt x="2949" y="456"/>
                    </a:lnTo>
                    <a:cubicBezTo>
                      <a:pt x="669" y="1946"/>
                      <a:pt x="0" y="5016"/>
                      <a:pt x="1490" y="7326"/>
                    </a:cubicBezTo>
                    <a:lnTo>
                      <a:pt x="1824" y="7812"/>
                    </a:lnTo>
                    <a:cubicBezTo>
                      <a:pt x="2493" y="6931"/>
                      <a:pt x="4590" y="3800"/>
                      <a:pt x="361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8" name="Google Shape;1418;p42"/>
              <p:cNvSpPr/>
              <p:nvPr/>
            </p:nvSpPr>
            <p:spPr>
              <a:xfrm>
                <a:off x="1432636" y="2282750"/>
                <a:ext cx="143027" cy="119860"/>
              </a:xfrm>
              <a:custGeom>
                <a:avLst/>
                <a:gdLst/>
                <a:ahLst/>
                <a:cxnLst/>
                <a:rect l="l" t="t" r="r" b="b"/>
                <a:pathLst>
                  <a:path w="3740" h="3134" extrusionOk="0">
                    <a:moveTo>
                      <a:pt x="1703" y="1"/>
                    </a:moveTo>
                    <a:cubicBezTo>
                      <a:pt x="1703" y="1"/>
                      <a:pt x="1" y="791"/>
                      <a:pt x="548" y="2372"/>
                    </a:cubicBezTo>
                    <a:cubicBezTo>
                      <a:pt x="748" y="2951"/>
                      <a:pt x="1230" y="3134"/>
                      <a:pt x="1760" y="3134"/>
                    </a:cubicBezTo>
                    <a:cubicBezTo>
                      <a:pt x="2677" y="3134"/>
                      <a:pt x="3740" y="2584"/>
                      <a:pt x="3740" y="2584"/>
                    </a:cubicBezTo>
                    <a:lnTo>
                      <a:pt x="1703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9" name="Google Shape;1419;p42"/>
              <p:cNvSpPr/>
              <p:nvPr/>
            </p:nvSpPr>
            <p:spPr>
              <a:xfrm>
                <a:off x="1456616" y="2335069"/>
                <a:ext cx="83101" cy="50407"/>
              </a:xfrm>
              <a:custGeom>
                <a:avLst/>
                <a:gdLst/>
                <a:ahLst/>
                <a:cxnLst/>
                <a:rect l="l" t="t" r="r" b="b"/>
                <a:pathLst>
                  <a:path w="2173" h="1318" extrusionOk="0">
                    <a:moveTo>
                      <a:pt x="1158" y="0"/>
                    </a:moveTo>
                    <a:cubicBezTo>
                      <a:pt x="795" y="0"/>
                      <a:pt x="417" y="131"/>
                      <a:pt x="103" y="335"/>
                    </a:cubicBezTo>
                    <a:cubicBezTo>
                      <a:pt x="0" y="412"/>
                      <a:pt x="72" y="598"/>
                      <a:pt x="188" y="598"/>
                    </a:cubicBezTo>
                    <a:cubicBezTo>
                      <a:pt x="209" y="598"/>
                      <a:pt x="232" y="592"/>
                      <a:pt x="255" y="578"/>
                    </a:cubicBezTo>
                    <a:cubicBezTo>
                      <a:pt x="499" y="396"/>
                      <a:pt x="802" y="274"/>
                      <a:pt x="1106" y="244"/>
                    </a:cubicBezTo>
                    <a:lnTo>
                      <a:pt x="1106" y="244"/>
                    </a:lnTo>
                    <a:cubicBezTo>
                      <a:pt x="985" y="609"/>
                      <a:pt x="954" y="1034"/>
                      <a:pt x="1228" y="1277"/>
                    </a:cubicBezTo>
                    <a:cubicBezTo>
                      <a:pt x="1256" y="1306"/>
                      <a:pt x="1288" y="1317"/>
                      <a:pt x="1318" y="1317"/>
                    </a:cubicBezTo>
                    <a:cubicBezTo>
                      <a:pt x="1418" y="1317"/>
                      <a:pt x="1504" y="1188"/>
                      <a:pt x="1410" y="1095"/>
                    </a:cubicBezTo>
                    <a:cubicBezTo>
                      <a:pt x="1198" y="882"/>
                      <a:pt x="1258" y="548"/>
                      <a:pt x="1380" y="274"/>
                    </a:cubicBezTo>
                    <a:lnTo>
                      <a:pt x="1380" y="274"/>
                    </a:lnTo>
                    <a:cubicBezTo>
                      <a:pt x="1562" y="305"/>
                      <a:pt x="1745" y="396"/>
                      <a:pt x="1897" y="578"/>
                    </a:cubicBezTo>
                    <a:cubicBezTo>
                      <a:pt x="1925" y="606"/>
                      <a:pt x="1957" y="618"/>
                      <a:pt x="1987" y="618"/>
                    </a:cubicBezTo>
                    <a:cubicBezTo>
                      <a:pt x="2087" y="618"/>
                      <a:pt x="2172" y="489"/>
                      <a:pt x="2079" y="396"/>
                    </a:cubicBezTo>
                    <a:cubicBezTo>
                      <a:pt x="1829" y="116"/>
                      <a:pt x="1500" y="0"/>
                      <a:pt x="11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0" name="Google Shape;1420;p42"/>
              <p:cNvSpPr/>
              <p:nvPr/>
            </p:nvSpPr>
            <p:spPr>
              <a:xfrm>
                <a:off x="1816270" y="2379242"/>
                <a:ext cx="109297" cy="74463"/>
              </a:xfrm>
              <a:custGeom>
                <a:avLst/>
                <a:gdLst/>
                <a:ahLst/>
                <a:cxnLst/>
                <a:rect l="l" t="t" r="r" b="b"/>
                <a:pathLst>
                  <a:path w="2858" h="1947" extrusionOk="0">
                    <a:moveTo>
                      <a:pt x="2858" y="1"/>
                    </a:moveTo>
                    <a:cubicBezTo>
                      <a:pt x="1399" y="761"/>
                      <a:pt x="0" y="1946"/>
                      <a:pt x="0" y="1946"/>
                    </a:cubicBezTo>
                    <a:cubicBezTo>
                      <a:pt x="0" y="1946"/>
                      <a:pt x="6" y="1946"/>
                      <a:pt x="15" y="1946"/>
                    </a:cubicBezTo>
                    <a:cubicBezTo>
                      <a:pt x="177" y="1946"/>
                      <a:pt x="1625" y="1892"/>
                      <a:pt x="285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1" name="Google Shape;1421;p42"/>
              <p:cNvSpPr/>
              <p:nvPr/>
            </p:nvSpPr>
            <p:spPr>
              <a:xfrm>
                <a:off x="1433822" y="2898800"/>
                <a:ext cx="382463" cy="47768"/>
              </a:xfrm>
              <a:custGeom>
                <a:avLst/>
                <a:gdLst/>
                <a:ahLst/>
                <a:cxnLst/>
                <a:rect l="l" t="t" r="r" b="b"/>
                <a:pathLst>
                  <a:path w="10001" h="1249" extrusionOk="0">
                    <a:moveTo>
                      <a:pt x="9843" y="0"/>
                    </a:moveTo>
                    <a:cubicBezTo>
                      <a:pt x="9835" y="0"/>
                      <a:pt x="9827" y="1"/>
                      <a:pt x="9818" y="3"/>
                    </a:cubicBezTo>
                    <a:cubicBezTo>
                      <a:pt x="6596" y="306"/>
                      <a:pt x="3405" y="641"/>
                      <a:pt x="183" y="945"/>
                    </a:cubicBezTo>
                    <a:cubicBezTo>
                      <a:pt x="31" y="975"/>
                      <a:pt x="0" y="1249"/>
                      <a:pt x="183" y="1249"/>
                    </a:cubicBezTo>
                    <a:cubicBezTo>
                      <a:pt x="3405" y="914"/>
                      <a:pt x="6596" y="610"/>
                      <a:pt x="9818" y="276"/>
                    </a:cubicBezTo>
                    <a:cubicBezTo>
                      <a:pt x="9992" y="276"/>
                      <a:pt x="10000" y="0"/>
                      <a:pt x="984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2" name="Google Shape;1422;p42"/>
              <p:cNvSpPr/>
              <p:nvPr/>
            </p:nvSpPr>
            <p:spPr>
              <a:xfrm>
                <a:off x="1533794" y="3330854"/>
                <a:ext cx="174577" cy="314374"/>
              </a:xfrm>
              <a:custGeom>
                <a:avLst/>
                <a:gdLst/>
                <a:ahLst/>
                <a:cxnLst/>
                <a:rect l="l" t="t" r="r" b="b"/>
                <a:pathLst>
                  <a:path w="4565" h="8220" extrusionOk="0">
                    <a:moveTo>
                      <a:pt x="3132" y="1"/>
                    </a:moveTo>
                    <a:cubicBezTo>
                      <a:pt x="2992" y="1"/>
                      <a:pt x="2812" y="62"/>
                      <a:pt x="2584" y="195"/>
                    </a:cubicBezTo>
                    <a:cubicBezTo>
                      <a:pt x="0" y="1654"/>
                      <a:pt x="2006" y="8219"/>
                      <a:pt x="2006" y="8219"/>
                    </a:cubicBezTo>
                    <a:cubicBezTo>
                      <a:pt x="1785" y="6392"/>
                      <a:pt x="4564" y="1"/>
                      <a:pt x="313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3" name="Google Shape;1423;p42"/>
              <p:cNvSpPr/>
              <p:nvPr/>
            </p:nvSpPr>
            <p:spPr>
              <a:xfrm>
                <a:off x="1653539" y="3368066"/>
                <a:ext cx="177866" cy="296934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7764" extrusionOk="0">
                    <a:moveTo>
                      <a:pt x="2964" y="0"/>
                    </a:moveTo>
                    <a:cubicBezTo>
                      <a:pt x="1396" y="0"/>
                      <a:pt x="0" y="7763"/>
                      <a:pt x="0" y="7763"/>
                    </a:cubicBezTo>
                    <a:cubicBezTo>
                      <a:pt x="2401" y="7368"/>
                      <a:pt x="4651" y="377"/>
                      <a:pt x="3070" y="12"/>
                    </a:cubicBezTo>
                    <a:cubicBezTo>
                      <a:pt x="3035" y="4"/>
                      <a:pt x="2999" y="0"/>
                      <a:pt x="29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4" name="Google Shape;1424;p42"/>
              <p:cNvSpPr/>
              <p:nvPr/>
            </p:nvSpPr>
            <p:spPr>
              <a:xfrm>
                <a:off x="1711632" y="3449567"/>
                <a:ext cx="268768" cy="238840"/>
              </a:xfrm>
              <a:custGeom>
                <a:avLst/>
                <a:gdLst/>
                <a:ahLst/>
                <a:cxnLst/>
                <a:rect l="l" t="t" r="r" b="b"/>
                <a:pathLst>
                  <a:path w="7028" h="6245" extrusionOk="0">
                    <a:moveTo>
                      <a:pt x="5186" y="1"/>
                    </a:moveTo>
                    <a:cubicBezTo>
                      <a:pt x="3427" y="1"/>
                      <a:pt x="1" y="6240"/>
                      <a:pt x="1" y="6240"/>
                    </a:cubicBezTo>
                    <a:cubicBezTo>
                      <a:pt x="58" y="6243"/>
                      <a:pt x="115" y="6244"/>
                      <a:pt x="172" y="6244"/>
                    </a:cubicBezTo>
                    <a:cubicBezTo>
                      <a:pt x="3782" y="6244"/>
                      <a:pt x="7027" y="638"/>
                      <a:pt x="5411" y="39"/>
                    </a:cubicBezTo>
                    <a:cubicBezTo>
                      <a:pt x="5340" y="13"/>
                      <a:pt x="5265" y="1"/>
                      <a:pt x="51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25" name="Google Shape;1425;p42"/>
            <p:cNvSpPr/>
            <p:nvPr/>
          </p:nvSpPr>
          <p:spPr>
            <a:xfrm>
              <a:off x="1832524" y="4457169"/>
              <a:ext cx="65930" cy="43332"/>
            </a:xfrm>
            <a:custGeom>
              <a:avLst/>
              <a:gdLst/>
              <a:ahLst/>
              <a:cxnLst/>
              <a:rect l="l" t="t" r="r" b="b"/>
              <a:pathLst>
                <a:path w="1724" h="1133" extrusionOk="0">
                  <a:moveTo>
                    <a:pt x="1406" y="0"/>
                  </a:moveTo>
                  <a:cubicBezTo>
                    <a:pt x="904" y="0"/>
                    <a:pt x="397" y="537"/>
                    <a:pt x="92" y="897"/>
                  </a:cubicBezTo>
                  <a:cubicBezTo>
                    <a:pt x="1" y="989"/>
                    <a:pt x="99" y="1133"/>
                    <a:pt x="205" y="1133"/>
                  </a:cubicBezTo>
                  <a:cubicBezTo>
                    <a:pt x="240" y="1133"/>
                    <a:pt x="275" y="1117"/>
                    <a:pt x="305" y="1080"/>
                  </a:cubicBezTo>
                  <a:cubicBezTo>
                    <a:pt x="427" y="958"/>
                    <a:pt x="548" y="806"/>
                    <a:pt x="700" y="685"/>
                  </a:cubicBezTo>
                  <a:cubicBezTo>
                    <a:pt x="866" y="546"/>
                    <a:pt x="1133" y="282"/>
                    <a:pt x="1386" y="282"/>
                  </a:cubicBezTo>
                  <a:cubicBezTo>
                    <a:pt x="1411" y="282"/>
                    <a:pt x="1436" y="284"/>
                    <a:pt x="1460" y="290"/>
                  </a:cubicBezTo>
                  <a:cubicBezTo>
                    <a:pt x="1470" y="291"/>
                    <a:pt x="1479" y="292"/>
                    <a:pt x="1488" y="292"/>
                  </a:cubicBezTo>
                  <a:cubicBezTo>
                    <a:pt x="1651" y="292"/>
                    <a:pt x="1724" y="45"/>
                    <a:pt x="1551" y="16"/>
                  </a:cubicBezTo>
                  <a:cubicBezTo>
                    <a:pt x="1503" y="5"/>
                    <a:pt x="1454" y="0"/>
                    <a:pt x="14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2"/>
            <p:cNvSpPr/>
            <p:nvPr/>
          </p:nvSpPr>
          <p:spPr>
            <a:xfrm>
              <a:off x="1791908" y="4432195"/>
              <a:ext cx="53463" cy="33962"/>
            </a:xfrm>
            <a:custGeom>
              <a:avLst/>
              <a:gdLst/>
              <a:ahLst/>
              <a:cxnLst/>
              <a:rect l="l" t="t" r="r" b="b"/>
              <a:pathLst>
                <a:path w="1398" h="888" extrusionOk="0">
                  <a:moveTo>
                    <a:pt x="1215" y="0"/>
                  </a:moveTo>
                  <a:cubicBezTo>
                    <a:pt x="820" y="0"/>
                    <a:pt x="394" y="365"/>
                    <a:pt x="121" y="639"/>
                  </a:cubicBezTo>
                  <a:cubicBezTo>
                    <a:pt x="1" y="735"/>
                    <a:pt x="108" y="888"/>
                    <a:pt x="219" y="888"/>
                  </a:cubicBezTo>
                  <a:cubicBezTo>
                    <a:pt x="248" y="888"/>
                    <a:pt x="278" y="877"/>
                    <a:pt x="303" y="851"/>
                  </a:cubicBezTo>
                  <a:cubicBezTo>
                    <a:pt x="546" y="608"/>
                    <a:pt x="911" y="274"/>
                    <a:pt x="1215" y="274"/>
                  </a:cubicBezTo>
                  <a:cubicBezTo>
                    <a:pt x="1397" y="274"/>
                    <a:pt x="1397" y="0"/>
                    <a:pt x="121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Google Shape;1337;p41">
            <a:extLst>
              <a:ext uri="{FF2B5EF4-FFF2-40B4-BE49-F238E27FC236}">
                <a16:creationId xmlns:a16="http://schemas.microsoft.com/office/drawing/2014/main" id="{E31CEABF-70F0-A078-6B17-656A48415CB4}"/>
              </a:ext>
            </a:extLst>
          </p:cNvPr>
          <p:cNvSpPr/>
          <p:nvPr/>
        </p:nvSpPr>
        <p:spPr>
          <a:xfrm>
            <a:off x="407737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" name="Google Shape;1338;p41">
            <a:extLst>
              <a:ext uri="{FF2B5EF4-FFF2-40B4-BE49-F238E27FC236}">
                <a16:creationId xmlns:a16="http://schemas.microsoft.com/office/drawing/2014/main" id="{C3854056-75DE-33B5-CB9D-E1E881E2487F}"/>
              </a:ext>
            </a:extLst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" name="Google Shape;1339;p41">
            <a:extLst>
              <a:ext uri="{FF2B5EF4-FFF2-40B4-BE49-F238E27FC236}">
                <a16:creationId xmlns:a16="http://schemas.microsoft.com/office/drawing/2014/main" id="{CEB6EA3B-E5AD-2424-8581-32CE37274991}"/>
              </a:ext>
            </a:extLst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" name="Google Shape;1340;p41">
            <a:extLst>
              <a:ext uri="{FF2B5EF4-FFF2-40B4-BE49-F238E27FC236}">
                <a16:creationId xmlns:a16="http://schemas.microsoft.com/office/drawing/2014/main" id="{2E5AB967-9836-AC2D-230D-406C57B1E47C}"/>
              </a:ext>
            </a:extLst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" name="Google Shape;1341;p41">
            <a:extLst>
              <a:ext uri="{FF2B5EF4-FFF2-40B4-BE49-F238E27FC236}">
                <a16:creationId xmlns:a16="http://schemas.microsoft.com/office/drawing/2014/main" id="{753C4E09-59B4-2546-B6CB-B0ADEE001480}"/>
              </a:ext>
            </a:extLst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" name="Google Shape;1342;p41">
            <a:extLst>
              <a:ext uri="{FF2B5EF4-FFF2-40B4-BE49-F238E27FC236}">
                <a16:creationId xmlns:a16="http://schemas.microsoft.com/office/drawing/2014/main" id="{74E15D11-C4D3-EC57-A9D6-7A299292B4F1}"/>
              </a:ext>
            </a:extLst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" name="Google Shape;1343;p41">
            <a:extLst>
              <a:ext uri="{FF2B5EF4-FFF2-40B4-BE49-F238E27FC236}">
                <a16:creationId xmlns:a16="http://schemas.microsoft.com/office/drawing/2014/main" id="{83EA5ADA-B509-6B92-C698-AA5F8EA849E9}"/>
              </a:ext>
            </a:extLst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" name="Google Shape;1344;p41">
            <a:extLst>
              <a:ext uri="{FF2B5EF4-FFF2-40B4-BE49-F238E27FC236}">
                <a16:creationId xmlns:a16="http://schemas.microsoft.com/office/drawing/2014/main" id="{20B70235-8452-5A09-84E1-9A9676F26042}"/>
              </a:ext>
            </a:extLst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" name="Google Shape;1345;p41">
            <a:extLst>
              <a:ext uri="{FF2B5EF4-FFF2-40B4-BE49-F238E27FC236}">
                <a16:creationId xmlns:a16="http://schemas.microsoft.com/office/drawing/2014/main" id="{C77E5D96-413B-9B51-47E0-D584695A4350}"/>
              </a:ext>
            </a:extLst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" name="Google Shape;1346;p41">
            <a:extLst>
              <a:ext uri="{FF2B5EF4-FFF2-40B4-BE49-F238E27FC236}">
                <a16:creationId xmlns:a16="http://schemas.microsoft.com/office/drawing/2014/main" id="{CCFAC201-93A1-3961-02E4-43B158C79EB2}"/>
              </a:ext>
            </a:extLst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" name="Google Shape;1347;p41">
            <a:extLst>
              <a:ext uri="{FF2B5EF4-FFF2-40B4-BE49-F238E27FC236}">
                <a16:creationId xmlns:a16="http://schemas.microsoft.com/office/drawing/2014/main" id="{950EC6C9-F9CF-0F92-F1B6-A5C115D7A85F}"/>
              </a:ext>
            </a:extLst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" name="Google Shape;1348;p41">
            <a:extLst>
              <a:ext uri="{FF2B5EF4-FFF2-40B4-BE49-F238E27FC236}">
                <a16:creationId xmlns:a16="http://schemas.microsoft.com/office/drawing/2014/main" id="{E325634C-60C5-2766-10AD-BF40366FC2A1}"/>
              </a:ext>
            </a:extLst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" name="Google Shape;1349;p41">
            <a:extLst>
              <a:ext uri="{FF2B5EF4-FFF2-40B4-BE49-F238E27FC236}">
                <a16:creationId xmlns:a16="http://schemas.microsoft.com/office/drawing/2014/main" id="{CBAF9970-8B81-66FE-22D4-B213BA95299E}"/>
              </a:ext>
            </a:extLst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" name="Google Shape;1350;p41">
            <a:extLst>
              <a:ext uri="{FF2B5EF4-FFF2-40B4-BE49-F238E27FC236}">
                <a16:creationId xmlns:a16="http://schemas.microsoft.com/office/drawing/2014/main" id="{32E97FA7-6537-6B45-08A6-BA2E9D234CBB}"/>
              </a:ext>
            </a:extLst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églalap 17">
            <a:extLst>
              <a:ext uri="{FF2B5EF4-FFF2-40B4-BE49-F238E27FC236}">
                <a16:creationId xmlns:a16="http://schemas.microsoft.com/office/drawing/2014/main" id="{19AC1C13-0D08-3DB6-A593-863B7E3E3D8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5717" y="1011044"/>
            <a:ext cx="4185424" cy="2988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89" name="Google Shape;2189;p62"/>
          <p:cNvSpPr txBox="1">
            <a:spLocks noGrp="1"/>
          </p:cNvSpPr>
          <p:nvPr>
            <p:ph type="body" idx="1"/>
          </p:nvPr>
        </p:nvSpPr>
        <p:spPr>
          <a:xfrm>
            <a:off x="401444" y="535259"/>
            <a:ext cx="4618326" cy="36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hu-HU" sz="1800" i="1" dirty="0"/>
              <a:t>„Lehetetlen, hogy ma, midőn nyelvünk a társadalom minden </a:t>
            </a:r>
            <a:r>
              <a:rPr lang="hu-HU" sz="1800" i="1" dirty="0" err="1"/>
              <a:t>részébn</a:t>
            </a:r>
            <a:r>
              <a:rPr lang="hu-HU" sz="1800" i="1" dirty="0"/>
              <a:t> elfoglalta jogos uralkodását, ne volna meg az érzék ama tömérdek szépég iránt, mely e műből áradoz.”</a:t>
            </a:r>
            <a:r>
              <a:rPr lang="hu-HU" sz="1800" b="1" dirty="0"/>
              <a:t> – </a:t>
            </a:r>
            <a:r>
              <a:rPr lang="hu-HU" sz="1800" b="1" dirty="0" err="1"/>
              <a:t>Paulay</a:t>
            </a:r>
            <a:r>
              <a:rPr lang="hu-HU" sz="1800" b="1" dirty="0"/>
              <a:t> Ede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hu-HU" sz="1600" dirty="0"/>
              <a:t>Az eredeti </a:t>
            </a:r>
            <a:r>
              <a:rPr lang="hu-HU" sz="1600" b="1" dirty="0"/>
              <a:t>öt</a:t>
            </a:r>
            <a:r>
              <a:rPr lang="hu-HU" sz="1600" dirty="0"/>
              <a:t> felvonásból </a:t>
            </a:r>
            <a:r>
              <a:rPr lang="hu-HU" sz="1600" b="1" dirty="0"/>
              <a:t>négy</a:t>
            </a:r>
            <a:r>
              <a:rPr lang="hu-HU" sz="1600" dirty="0"/>
              <a:t> lett, a </a:t>
            </a:r>
            <a:r>
              <a:rPr lang="hu-HU" sz="1600" b="1" dirty="0"/>
              <a:t>tizenhárom</a:t>
            </a:r>
            <a:r>
              <a:rPr lang="hu-HU" sz="1600" dirty="0"/>
              <a:t> színből pedig </a:t>
            </a:r>
            <a:r>
              <a:rPr lang="hu-HU" sz="1600" b="1" dirty="0"/>
              <a:t>hét</a:t>
            </a:r>
            <a:r>
              <a:rPr lang="hu-HU" sz="1600" dirty="0"/>
              <a:t>. </a:t>
            </a:r>
            <a:r>
              <a:rPr lang="hu-HU" sz="1600" dirty="0" err="1"/>
              <a:t>Paulay</a:t>
            </a:r>
            <a:r>
              <a:rPr lang="hu-HU" sz="1600" dirty="0"/>
              <a:t> kiszedte a műből az egymáshoz hasonló jeleneteket. Az indok egyszerű volt: Legyen izgalmasabb a darab.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hu-HU" sz="1600" dirty="0"/>
              <a:t>Az előadáshoz a zenét nem más szerkesztette, mint </a:t>
            </a:r>
            <a:r>
              <a:rPr lang="hu-HU" sz="1600" b="1" dirty="0"/>
              <a:t>Erkel Gyula</a:t>
            </a:r>
            <a:r>
              <a:rPr lang="hu-HU" sz="1600" dirty="0"/>
              <a:t>.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hu-HU" sz="1600" i="1" dirty="0"/>
              <a:t>„Egy dramatizált népmesét kívánt a költeményből a színpadra teremteni.” </a:t>
            </a:r>
            <a:r>
              <a:rPr lang="hu-HU" sz="1600" dirty="0"/>
              <a:t>- </a:t>
            </a:r>
            <a:r>
              <a:rPr lang="hu-HU" sz="1600" b="1" dirty="0"/>
              <a:t>Péterfy Jenő</a:t>
            </a:r>
          </a:p>
        </p:txBody>
      </p:sp>
      <p:grpSp>
        <p:nvGrpSpPr>
          <p:cNvPr id="2190" name="Google Shape;2190;p62"/>
          <p:cNvGrpSpPr/>
          <p:nvPr/>
        </p:nvGrpSpPr>
        <p:grpSpPr>
          <a:xfrm>
            <a:off x="5943988" y="1186767"/>
            <a:ext cx="1614153" cy="3085875"/>
            <a:chOff x="5885526" y="1473625"/>
            <a:chExt cx="1449751" cy="2771578"/>
          </a:xfrm>
        </p:grpSpPr>
        <p:sp>
          <p:nvSpPr>
            <p:cNvPr id="2191" name="Google Shape;2191;p62"/>
            <p:cNvSpPr/>
            <p:nvPr/>
          </p:nvSpPr>
          <p:spPr>
            <a:xfrm>
              <a:off x="6338701" y="3288606"/>
              <a:ext cx="356830" cy="839405"/>
            </a:xfrm>
            <a:custGeom>
              <a:avLst/>
              <a:gdLst/>
              <a:ahLst/>
              <a:cxnLst/>
              <a:rect l="l" t="t" r="r" b="b"/>
              <a:pathLst>
                <a:path w="10579" h="24886" extrusionOk="0">
                  <a:moveTo>
                    <a:pt x="6687" y="1"/>
                  </a:moveTo>
                  <a:lnTo>
                    <a:pt x="1095" y="639"/>
                  </a:lnTo>
                  <a:cubicBezTo>
                    <a:pt x="1034" y="821"/>
                    <a:pt x="0" y="4986"/>
                    <a:pt x="1946" y="7569"/>
                  </a:cubicBezTo>
                  <a:cubicBezTo>
                    <a:pt x="3861" y="10122"/>
                    <a:pt x="3010" y="16019"/>
                    <a:pt x="1794" y="18329"/>
                  </a:cubicBezTo>
                  <a:cubicBezTo>
                    <a:pt x="1125" y="19636"/>
                    <a:pt x="973" y="22585"/>
                    <a:pt x="1247" y="24864"/>
                  </a:cubicBezTo>
                  <a:cubicBezTo>
                    <a:pt x="1336" y="24877"/>
                    <a:pt x="1433" y="24886"/>
                    <a:pt x="1531" y="24886"/>
                  </a:cubicBezTo>
                  <a:cubicBezTo>
                    <a:pt x="1901" y="24886"/>
                    <a:pt x="2286" y="24761"/>
                    <a:pt x="2310" y="24256"/>
                  </a:cubicBezTo>
                  <a:cubicBezTo>
                    <a:pt x="2371" y="23344"/>
                    <a:pt x="3040" y="20335"/>
                    <a:pt x="4438" y="20031"/>
                  </a:cubicBezTo>
                  <a:cubicBezTo>
                    <a:pt x="4955" y="18633"/>
                    <a:pt x="10578" y="10882"/>
                    <a:pt x="8998" y="8268"/>
                  </a:cubicBezTo>
                  <a:cubicBezTo>
                    <a:pt x="7265" y="5441"/>
                    <a:pt x="6687" y="1"/>
                    <a:pt x="66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62"/>
            <p:cNvSpPr/>
            <p:nvPr/>
          </p:nvSpPr>
          <p:spPr>
            <a:xfrm>
              <a:off x="6380730" y="3964266"/>
              <a:ext cx="148682" cy="269671"/>
            </a:xfrm>
            <a:custGeom>
              <a:avLst/>
              <a:gdLst/>
              <a:ahLst/>
              <a:cxnLst/>
              <a:rect l="l" t="t" r="r" b="b"/>
              <a:pathLst>
                <a:path w="4408" h="7995" extrusionOk="0">
                  <a:moveTo>
                    <a:pt x="3192" y="0"/>
                  </a:moveTo>
                  <a:lnTo>
                    <a:pt x="3192" y="0"/>
                  </a:lnTo>
                  <a:cubicBezTo>
                    <a:pt x="1794" y="304"/>
                    <a:pt x="1125" y="3313"/>
                    <a:pt x="1064" y="4225"/>
                  </a:cubicBezTo>
                  <a:cubicBezTo>
                    <a:pt x="1040" y="4730"/>
                    <a:pt x="655" y="4855"/>
                    <a:pt x="285" y="4855"/>
                  </a:cubicBezTo>
                  <a:cubicBezTo>
                    <a:pt x="187" y="4855"/>
                    <a:pt x="90" y="4846"/>
                    <a:pt x="1" y="4833"/>
                  </a:cubicBezTo>
                  <a:lnTo>
                    <a:pt x="1" y="4833"/>
                  </a:lnTo>
                  <a:cubicBezTo>
                    <a:pt x="213" y="6566"/>
                    <a:pt x="669" y="7964"/>
                    <a:pt x="1277" y="7994"/>
                  </a:cubicBezTo>
                  <a:cubicBezTo>
                    <a:pt x="1287" y="7995"/>
                    <a:pt x="1296" y="7995"/>
                    <a:pt x="1305" y="7995"/>
                  </a:cubicBezTo>
                  <a:cubicBezTo>
                    <a:pt x="2659" y="7995"/>
                    <a:pt x="1466" y="3554"/>
                    <a:pt x="2432" y="3161"/>
                  </a:cubicBezTo>
                  <a:cubicBezTo>
                    <a:pt x="3375" y="2797"/>
                    <a:pt x="4408" y="1125"/>
                    <a:pt x="3192" y="213"/>
                  </a:cubicBezTo>
                  <a:cubicBezTo>
                    <a:pt x="3162" y="213"/>
                    <a:pt x="3162" y="122"/>
                    <a:pt x="319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62"/>
            <p:cNvSpPr/>
            <p:nvPr/>
          </p:nvSpPr>
          <p:spPr>
            <a:xfrm>
              <a:off x="6381776" y="3909925"/>
              <a:ext cx="147636" cy="55385"/>
            </a:xfrm>
            <a:custGeom>
              <a:avLst/>
              <a:gdLst/>
              <a:ahLst/>
              <a:cxnLst/>
              <a:rect l="l" t="t" r="r" b="b"/>
              <a:pathLst>
                <a:path w="4377" h="1642" extrusionOk="0">
                  <a:moveTo>
                    <a:pt x="4316" y="0"/>
                  </a:moveTo>
                  <a:lnTo>
                    <a:pt x="213" y="669"/>
                  </a:lnTo>
                  <a:lnTo>
                    <a:pt x="0" y="1642"/>
                  </a:lnTo>
                  <a:lnTo>
                    <a:pt x="4377" y="943"/>
                  </a:lnTo>
                  <a:lnTo>
                    <a:pt x="431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62"/>
            <p:cNvSpPr/>
            <p:nvPr/>
          </p:nvSpPr>
          <p:spPr>
            <a:xfrm>
              <a:off x="6411493" y="3850458"/>
              <a:ext cx="92319" cy="86146"/>
            </a:xfrm>
            <a:custGeom>
              <a:avLst/>
              <a:gdLst/>
              <a:ahLst/>
              <a:cxnLst/>
              <a:rect l="l" t="t" r="r" b="b"/>
              <a:pathLst>
                <a:path w="2737" h="2554" extrusionOk="0">
                  <a:moveTo>
                    <a:pt x="274" y="0"/>
                  </a:moveTo>
                  <a:lnTo>
                    <a:pt x="0" y="912"/>
                  </a:lnTo>
                  <a:lnTo>
                    <a:pt x="1490" y="2554"/>
                  </a:lnTo>
                  <a:lnTo>
                    <a:pt x="2736" y="2159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62"/>
            <p:cNvSpPr/>
            <p:nvPr/>
          </p:nvSpPr>
          <p:spPr>
            <a:xfrm>
              <a:off x="6444313" y="3973474"/>
              <a:ext cx="127162" cy="271729"/>
            </a:xfrm>
            <a:custGeom>
              <a:avLst/>
              <a:gdLst/>
              <a:ahLst/>
              <a:cxnLst/>
              <a:rect l="l" t="t" r="r" b="b"/>
              <a:pathLst>
                <a:path w="3770" h="8056" extrusionOk="0">
                  <a:moveTo>
                    <a:pt x="3101" y="1"/>
                  </a:moveTo>
                  <a:cubicBezTo>
                    <a:pt x="2128" y="214"/>
                    <a:pt x="790" y="1612"/>
                    <a:pt x="821" y="3740"/>
                  </a:cubicBezTo>
                  <a:cubicBezTo>
                    <a:pt x="821" y="5168"/>
                    <a:pt x="365" y="5563"/>
                    <a:pt x="0" y="5654"/>
                  </a:cubicBezTo>
                  <a:cubicBezTo>
                    <a:pt x="122" y="6262"/>
                    <a:pt x="274" y="6840"/>
                    <a:pt x="456" y="7326"/>
                  </a:cubicBezTo>
                  <a:cubicBezTo>
                    <a:pt x="578" y="7661"/>
                    <a:pt x="790" y="8056"/>
                    <a:pt x="1155" y="8056"/>
                  </a:cubicBezTo>
                  <a:cubicBezTo>
                    <a:pt x="1581" y="8056"/>
                    <a:pt x="1763" y="7509"/>
                    <a:pt x="1793" y="7083"/>
                  </a:cubicBezTo>
                  <a:cubicBezTo>
                    <a:pt x="1885" y="6262"/>
                    <a:pt x="1915" y="5411"/>
                    <a:pt x="1885" y="4560"/>
                  </a:cubicBezTo>
                  <a:cubicBezTo>
                    <a:pt x="1885" y="4165"/>
                    <a:pt x="1885" y="3709"/>
                    <a:pt x="2128" y="3375"/>
                  </a:cubicBezTo>
                  <a:cubicBezTo>
                    <a:pt x="2341" y="3101"/>
                    <a:pt x="2645" y="2980"/>
                    <a:pt x="2918" y="2797"/>
                  </a:cubicBezTo>
                  <a:cubicBezTo>
                    <a:pt x="3587" y="2311"/>
                    <a:pt x="3769" y="1278"/>
                    <a:pt x="3344" y="548"/>
                  </a:cubicBezTo>
                  <a:cubicBezTo>
                    <a:pt x="3252" y="426"/>
                    <a:pt x="3131" y="274"/>
                    <a:pt x="3101" y="122"/>
                  </a:cubicBezTo>
                  <a:cubicBezTo>
                    <a:pt x="3101" y="62"/>
                    <a:pt x="3101" y="31"/>
                    <a:pt x="31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62"/>
            <p:cNvSpPr/>
            <p:nvPr/>
          </p:nvSpPr>
          <p:spPr>
            <a:xfrm>
              <a:off x="6398169" y="3299906"/>
              <a:ext cx="319895" cy="864298"/>
            </a:xfrm>
            <a:custGeom>
              <a:avLst/>
              <a:gdLst/>
              <a:ahLst/>
              <a:cxnLst/>
              <a:rect l="l" t="t" r="r" b="b"/>
              <a:pathLst>
                <a:path w="9484" h="25624" extrusionOk="0">
                  <a:moveTo>
                    <a:pt x="6657" y="0"/>
                  </a:moveTo>
                  <a:cubicBezTo>
                    <a:pt x="6049" y="0"/>
                    <a:pt x="1216" y="274"/>
                    <a:pt x="1095" y="638"/>
                  </a:cubicBezTo>
                  <a:cubicBezTo>
                    <a:pt x="1034" y="821"/>
                    <a:pt x="0" y="4985"/>
                    <a:pt x="1915" y="7538"/>
                  </a:cubicBezTo>
                  <a:cubicBezTo>
                    <a:pt x="3861" y="10122"/>
                    <a:pt x="3010" y="16018"/>
                    <a:pt x="1794" y="18329"/>
                  </a:cubicBezTo>
                  <a:cubicBezTo>
                    <a:pt x="760" y="20274"/>
                    <a:pt x="821" y="23222"/>
                    <a:pt x="1368" y="25623"/>
                  </a:cubicBezTo>
                  <a:cubicBezTo>
                    <a:pt x="1733" y="25532"/>
                    <a:pt x="2189" y="25137"/>
                    <a:pt x="2189" y="23709"/>
                  </a:cubicBezTo>
                  <a:cubicBezTo>
                    <a:pt x="2158" y="21581"/>
                    <a:pt x="3496" y="20183"/>
                    <a:pt x="4469" y="19970"/>
                  </a:cubicBezTo>
                  <a:cubicBezTo>
                    <a:pt x="4499" y="19818"/>
                    <a:pt x="4590" y="19666"/>
                    <a:pt x="4651" y="19514"/>
                  </a:cubicBezTo>
                  <a:cubicBezTo>
                    <a:pt x="6201" y="16930"/>
                    <a:pt x="8329" y="14134"/>
                    <a:pt x="8997" y="11155"/>
                  </a:cubicBezTo>
                  <a:cubicBezTo>
                    <a:pt x="9484" y="8906"/>
                    <a:pt x="8268" y="7082"/>
                    <a:pt x="7721" y="4985"/>
                  </a:cubicBezTo>
                  <a:cubicBezTo>
                    <a:pt x="7630" y="4529"/>
                    <a:pt x="6839" y="30"/>
                    <a:pt x="66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62"/>
            <p:cNvSpPr/>
            <p:nvPr/>
          </p:nvSpPr>
          <p:spPr>
            <a:xfrm>
              <a:off x="6460706" y="3873024"/>
              <a:ext cx="102573" cy="94343"/>
            </a:xfrm>
            <a:custGeom>
              <a:avLst/>
              <a:gdLst/>
              <a:ahLst/>
              <a:cxnLst/>
              <a:rect l="l" t="t" r="r" b="b"/>
              <a:pathLst>
                <a:path w="3041" h="2797" extrusionOk="0">
                  <a:moveTo>
                    <a:pt x="456" y="0"/>
                  </a:moveTo>
                  <a:lnTo>
                    <a:pt x="0" y="1034"/>
                  </a:lnTo>
                  <a:lnTo>
                    <a:pt x="2675" y="2797"/>
                  </a:lnTo>
                  <a:lnTo>
                    <a:pt x="3040" y="2158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62"/>
            <p:cNvSpPr/>
            <p:nvPr/>
          </p:nvSpPr>
          <p:spPr>
            <a:xfrm>
              <a:off x="6460706" y="3885302"/>
              <a:ext cx="140485" cy="24657"/>
            </a:xfrm>
            <a:custGeom>
              <a:avLst/>
              <a:gdLst/>
              <a:ahLst/>
              <a:cxnLst/>
              <a:rect l="l" t="t" r="r" b="b"/>
              <a:pathLst>
                <a:path w="4165" h="731" extrusionOk="0">
                  <a:moveTo>
                    <a:pt x="304" y="1"/>
                  </a:moveTo>
                  <a:lnTo>
                    <a:pt x="0" y="670"/>
                  </a:lnTo>
                  <a:lnTo>
                    <a:pt x="3678" y="730"/>
                  </a:lnTo>
                  <a:lnTo>
                    <a:pt x="4165" y="31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62"/>
            <p:cNvSpPr/>
            <p:nvPr/>
          </p:nvSpPr>
          <p:spPr>
            <a:xfrm>
              <a:off x="6121339" y="2652951"/>
              <a:ext cx="388603" cy="723846"/>
            </a:xfrm>
            <a:custGeom>
              <a:avLst/>
              <a:gdLst/>
              <a:ahLst/>
              <a:cxnLst/>
              <a:rect l="l" t="t" r="r" b="b"/>
              <a:pathLst>
                <a:path w="11521" h="21460" extrusionOk="0">
                  <a:moveTo>
                    <a:pt x="11520" y="0"/>
                  </a:moveTo>
                  <a:cubicBezTo>
                    <a:pt x="11186" y="31"/>
                    <a:pt x="10852" y="92"/>
                    <a:pt x="10487" y="152"/>
                  </a:cubicBezTo>
                  <a:cubicBezTo>
                    <a:pt x="8451" y="3557"/>
                    <a:pt x="3192" y="12432"/>
                    <a:pt x="0" y="19636"/>
                  </a:cubicBezTo>
                  <a:cubicBezTo>
                    <a:pt x="2463" y="20609"/>
                    <a:pt x="5472" y="21369"/>
                    <a:pt x="9089" y="21460"/>
                  </a:cubicBezTo>
                  <a:cubicBezTo>
                    <a:pt x="10274" y="14438"/>
                    <a:pt x="11156" y="4438"/>
                    <a:pt x="115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62"/>
            <p:cNvSpPr/>
            <p:nvPr/>
          </p:nvSpPr>
          <p:spPr>
            <a:xfrm>
              <a:off x="5885526" y="2684725"/>
              <a:ext cx="513674" cy="540355"/>
            </a:xfrm>
            <a:custGeom>
              <a:avLst/>
              <a:gdLst/>
              <a:ahLst/>
              <a:cxnLst/>
              <a:rect l="l" t="t" r="r" b="b"/>
              <a:pathLst>
                <a:path w="15229" h="16020" extrusionOk="0">
                  <a:moveTo>
                    <a:pt x="15229" y="1"/>
                  </a:moveTo>
                  <a:cubicBezTo>
                    <a:pt x="14590" y="183"/>
                    <a:pt x="4043" y="3466"/>
                    <a:pt x="0" y="14439"/>
                  </a:cubicBezTo>
                  <a:cubicBezTo>
                    <a:pt x="0" y="14439"/>
                    <a:pt x="669" y="15107"/>
                    <a:pt x="1976" y="16019"/>
                  </a:cubicBezTo>
                  <a:cubicBezTo>
                    <a:pt x="5137" y="10305"/>
                    <a:pt x="11703" y="3466"/>
                    <a:pt x="15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62"/>
            <p:cNvSpPr/>
            <p:nvPr/>
          </p:nvSpPr>
          <p:spPr>
            <a:xfrm>
              <a:off x="5952178" y="2658078"/>
              <a:ext cx="522882" cy="657195"/>
            </a:xfrm>
            <a:custGeom>
              <a:avLst/>
              <a:gdLst/>
              <a:ahLst/>
              <a:cxnLst/>
              <a:rect l="l" t="t" r="r" b="b"/>
              <a:pathLst>
                <a:path w="15502" h="19484" extrusionOk="0">
                  <a:moveTo>
                    <a:pt x="15502" y="0"/>
                  </a:moveTo>
                  <a:cubicBezTo>
                    <a:pt x="14773" y="183"/>
                    <a:pt x="14043" y="426"/>
                    <a:pt x="13283" y="791"/>
                  </a:cubicBezTo>
                  <a:lnTo>
                    <a:pt x="13253" y="791"/>
                  </a:lnTo>
                  <a:cubicBezTo>
                    <a:pt x="9727" y="4256"/>
                    <a:pt x="3161" y="11095"/>
                    <a:pt x="0" y="16809"/>
                  </a:cubicBezTo>
                  <a:cubicBezTo>
                    <a:pt x="1186" y="17630"/>
                    <a:pt x="2857" y="18633"/>
                    <a:pt x="5015" y="19484"/>
                  </a:cubicBezTo>
                  <a:cubicBezTo>
                    <a:pt x="8207" y="12280"/>
                    <a:pt x="13466" y="3405"/>
                    <a:pt x="155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62"/>
            <p:cNvSpPr/>
            <p:nvPr/>
          </p:nvSpPr>
          <p:spPr>
            <a:xfrm>
              <a:off x="6541694" y="2651939"/>
              <a:ext cx="484970" cy="693084"/>
            </a:xfrm>
            <a:custGeom>
              <a:avLst/>
              <a:gdLst/>
              <a:ahLst/>
              <a:cxnLst/>
              <a:rect l="l" t="t" r="r" b="b"/>
              <a:pathLst>
                <a:path w="14378" h="20548" extrusionOk="0">
                  <a:moveTo>
                    <a:pt x="1" y="0"/>
                  </a:moveTo>
                  <a:cubicBezTo>
                    <a:pt x="1885" y="3465"/>
                    <a:pt x="5928" y="11945"/>
                    <a:pt x="5685" y="20547"/>
                  </a:cubicBezTo>
                  <a:cubicBezTo>
                    <a:pt x="9545" y="19818"/>
                    <a:pt x="12372" y="18906"/>
                    <a:pt x="14378" y="18085"/>
                  </a:cubicBezTo>
                  <a:cubicBezTo>
                    <a:pt x="13010" y="9483"/>
                    <a:pt x="5624" y="3040"/>
                    <a:pt x="1794" y="182"/>
                  </a:cubicBezTo>
                  <a:cubicBezTo>
                    <a:pt x="1217" y="61"/>
                    <a:pt x="609" y="0"/>
                    <a:pt x="1" y="0"/>
                  </a:cubicBezTo>
                  <a:close/>
                </a:path>
              </a:pathLst>
            </a:custGeom>
            <a:solidFill>
              <a:srgbClr val="EFAC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62"/>
            <p:cNvSpPr/>
            <p:nvPr/>
          </p:nvSpPr>
          <p:spPr>
            <a:xfrm>
              <a:off x="6602208" y="2658078"/>
              <a:ext cx="572095" cy="603902"/>
            </a:xfrm>
            <a:custGeom>
              <a:avLst/>
              <a:gdLst/>
              <a:ahLst/>
              <a:cxnLst/>
              <a:rect l="l" t="t" r="r" b="b"/>
              <a:pathLst>
                <a:path w="16961" h="17904" extrusionOk="0">
                  <a:moveTo>
                    <a:pt x="0" y="0"/>
                  </a:moveTo>
                  <a:cubicBezTo>
                    <a:pt x="3830" y="2858"/>
                    <a:pt x="11216" y="9301"/>
                    <a:pt x="12584" y="17903"/>
                  </a:cubicBezTo>
                  <a:cubicBezTo>
                    <a:pt x="15775" y="16566"/>
                    <a:pt x="16961" y="15441"/>
                    <a:pt x="16961" y="15441"/>
                  </a:cubicBezTo>
                  <a:cubicBezTo>
                    <a:pt x="16961" y="15441"/>
                    <a:pt x="9088" y="1794"/>
                    <a:pt x="0" y="0"/>
                  </a:cubicBezTo>
                  <a:close/>
                </a:path>
              </a:pathLst>
            </a:custGeom>
            <a:solidFill>
              <a:srgbClr val="E588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62"/>
            <p:cNvSpPr/>
            <p:nvPr/>
          </p:nvSpPr>
          <p:spPr>
            <a:xfrm>
              <a:off x="6427886" y="2651939"/>
              <a:ext cx="313756" cy="725499"/>
            </a:xfrm>
            <a:custGeom>
              <a:avLst/>
              <a:gdLst/>
              <a:ahLst/>
              <a:cxnLst/>
              <a:rect l="l" t="t" r="r" b="b"/>
              <a:pathLst>
                <a:path w="9302" h="21509" extrusionOk="0">
                  <a:moveTo>
                    <a:pt x="3375" y="0"/>
                  </a:moveTo>
                  <a:cubicBezTo>
                    <a:pt x="3071" y="0"/>
                    <a:pt x="2767" y="0"/>
                    <a:pt x="2432" y="30"/>
                  </a:cubicBezTo>
                  <a:cubicBezTo>
                    <a:pt x="2068" y="4468"/>
                    <a:pt x="1186" y="14468"/>
                    <a:pt x="1" y="21490"/>
                  </a:cubicBezTo>
                  <a:cubicBezTo>
                    <a:pt x="305" y="21502"/>
                    <a:pt x="613" y="21508"/>
                    <a:pt x="924" y="21508"/>
                  </a:cubicBezTo>
                  <a:cubicBezTo>
                    <a:pt x="2139" y="21508"/>
                    <a:pt x="3412" y="21416"/>
                    <a:pt x="4743" y="21247"/>
                  </a:cubicBezTo>
                  <a:cubicBezTo>
                    <a:pt x="6293" y="21034"/>
                    <a:pt x="7721" y="20821"/>
                    <a:pt x="9059" y="20547"/>
                  </a:cubicBezTo>
                  <a:cubicBezTo>
                    <a:pt x="9302" y="11945"/>
                    <a:pt x="5259" y="3465"/>
                    <a:pt x="33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62"/>
            <p:cNvSpPr/>
            <p:nvPr/>
          </p:nvSpPr>
          <p:spPr>
            <a:xfrm>
              <a:off x="6467891" y="1602139"/>
              <a:ext cx="246094" cy="713221"/>
            </a:xfrm>
            <a:custGeom>
              <a:avLst/>
              <a:gdLst/>
              <a:ahLst/>
              <a:cxnLst/>
              <a:rect l="l" t="t" r="r" b="b"/>
              <a:pathLst>
                <a:path w="7296" h="21145" extrusionOk="0">
                  <a:moveTo>
                    <a:pt x="1858" y="1"/>
                  </a:moveTo>
                  <a:cubicBezTo>
                    <a:pt x="1614" y="1"/>
                    <a:pt x="1107" y="261"/>
                    <a:pt x="91" y="1548"/>
                  </a:cubicBezTo>
                  <a:cubicBezTo>
                    <a:pt x="2280" y="4831"/>
                    <a:pt x="0" y="21123"/>
                    <a:pt x="0" y="21123"/>
                  </a:cubicBezTo>
                  <a:cubicBezTo>
                    <a:pt x="0" y="21123"/>
                    <a:pt x="119" y="21145"/>
                    <a:pt x="326" y="21145"/>
                  </a:cubicBezTo>
                  <a:cubicBezTo>
                    <a:pt x="1133" y="21145"/>
                    <a:pt x="3282" y="20818"/>
                    <a:pt x="5046" y="17627"/>
                  </a:cubicBezTo>
                  <a:cubicBezTo>
                    <a:pt x="7295" y="13615"/>
                    <a:pt x="2067" y="120"/>
                    <a:pt x="2067" y="120"/>
                  </a:cubicBezTo>
                  <a:cubicBezTo>
                    <a:pt x="2067" y="120"/>
                    <a:pt x="2023" y="1"/>
                    <a:pt x="18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62"/>
            <p:cNvSpPr/>
            <p:nvPr/>
          </p:nvSpPr>
          <p:spPr>
            <a:xfrm>
              <a:off x="6471973" y="1963226"/>
              <a:ext cx="61321" cy="69754"/>
            </a:xfrm>
            <a:custGeom>
              <a:avLst/>
              <a:gdLst/>
              <a:ahLst/>
              <a:cxnLst/>
              <a:rect l="l" t="t" r="r" b="b"/>
              <a:pathLst>
                <a:path w="1818" h="2068" extrusionOk="0">
                  <a:moveTo>
                    <a:pt x="774" y="1"/>
                  </a:moveTo>
                  <a:cubicBezTo>
                    <a:pt x="620" y="1"/>
                    <a:pt x="461" y="66"/>
                    <a:pt x="335" y="266"/>
                  </a:cubicBezTo>
                  <a:cubicBezTo>
                    <a:pt x="1" y="874"/>
                    <a:pt x="670" y="1907"/>
                    <a:pt x="1247" y="2059"/>
                  </a:cubicBezTo>
                  <a:cubicBezTo>
                    <a:pt x="1270" y="2065"/>
                    <a:pt x="1291" y="2067"/>
                    <a:pt x="1310" y="2067"/>
                  </a:cubicBezTo>
                  <a:cubicBezTo>
                    <a:pt x="1817" y="2067"/>
                    <a:pt x="1338" y="235"/>
                    <a:pt x="1338" y="235"/>
                  </a:cubicBezTo>
                  <a:cubicBezTo>
                    <a:pt x="1338" y="235"/>
                    <a:pt x="1065" y="1"/>
                    <a:pt x="7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62"/>
            <p:cNvSpPr/>
            <p:nvPr/>
          </p:nvSpPr>
          <p:spPr>
            <a:xfrm>
              <a:off x="6317080" y="1502835"/>
              <a:ext cx="253346" cy="203324"/>
            </a:xfrm>
            <a:custGeom>
              <a:avLst/>
              <a:gdLst/>
              <a:ahLst/>
              <a:cxnLst/>
              <a:rect l="l" t="t" r="r" b="b"/>
              <a:pathLst>
                <a:path w="7511" h="6028" extrusionOk="0">
                  <a:moveTo>
                    <a:pt x="2157" y="1"/>
                  </a:moveTo>
                  <a:cubicBezTo>
                    <a:pt x="840" y="1"/>
                    <a:pt x="1" y="639"/>
                    <a:pt x="733" y="1027"/>
                  </a:cubicBezTo>
                  <a:cubicBezTo>
                    <a:pt x="1371" y="1361"/>
                    <a:pt x="2648" y="2243"/>
                    <a:pt x="3681" y="2972"/>
                  </a:cubicBezTo>
                  <a:cubicBezTo>
                    <a:pt x="3468" y="2912"/>
                    <a:pt x="3255" y="2851"/>
                    <a:pt x="3043" y="2790"/>
                  </a:cubicBezTo>
                  <a:cubicBezTo>
                    <a:pt x="2305" y="2539"/>
                    <a:pt x="1810" y="2417"/>
                    <a:pt x="1521" y="2417"/>
                  </a:cubicBezTo>
                  <a:cubicBezTo>
                    <a:pt x="1250" y="2417"/>
                    <a:pt x="1160" y="2524"/>
                    <a:pt x="1219" y="2729"/>
                  </a:cubicBezTo>
                  <a:cubicBezTo>
                    <a:pt x="1462" y="3611"/>
                    <a:pt x="4562" y="4492"/>
                    <a:pt x="4562" y="4492"/>
                  </a:cubicBezTo>
                  <a:cubicBezTo>
                    <a:pt x="4562" y="4492"/>
                    <a:pt x="5201" y="4614"/>
                    <a:pt x="5748" y="4644"/>
                  </a:cubicBezTo>
                  <a:cubicBezTo>
                    <a:pt x="6244" y="5214"/>
                    <a:pt x="7002" y="6027"/>
                    <a:pt x="7315" y="6027"/>
                  </a:cubicBezTo>
                  <a:cubicBezTo>
                    <a:pt x="7385" y="6027"/>
                    <a:pt x="7433" y="5986"/>
                    <a:pt x="7450" y="5890"/>
                  </a:cubicBezTo>
                  <a:cubicBezTo>
                    <a:pt x="7511" y="5617"/>
                    <a:pt x="7176" y="4249"/>
                    <a:pt x="6569" y="3033"/>
                  </a:cubicBezTo>
                  <a:cubicBezTo>
                    <a:pt x="5394" y="684"/>
                    <a:pt x="3520" y="1"/>
                    <a:pt x="215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62"/>
            <p:cNvSpPr/>
            <p:nvPr/>
          </p:nvSpPr>
          <p:spPr>
            <a:xfrm>
              <a:off x="6480945" y="1765159"/>
              <a:ext cx="472928" cy="280870"/>
            </a:xfrm>
            <a:custGeom>
              <a:avLst/>
              <a:gdLst/>
              <a:ahLst/>
              <a:cxnLst/>
              <a:rect l="l" t="t" r="r" b="b"/>
              <a:pathLst>
                <a:path w="14021" h="8327" extrusionOk="0">
                  <a:moveTo>
                    <a:pt x="5409" y="1"/>
                  </a:moveTo>
                  <a:cubicBezTo>
                    <a:pt x="1358" y="1"/>
                    <a:pt x="0" y="2716"/>
                    <a:pt x="282" y="5712"/>
                  </a:cubicBezTo>
                  <a:cubicBezTo>
                    <a:pt x="448" y="7483"/>
                    <a:pt x="2687" y="7927"/>
                    <a:pt x="4893" y="7927"/>
                  </a:cubicBezTo>
                  <a:cubicBezTo>
                    <a:pt x="7118" y="7927"/>
                    <a:pt x="9309" y="7475"/>
                    <a:pt x="9309" y="7475"/>
                  </a:cubicBezTo>
                  <a:lnTo>
                    <a:pt x="9613" y="8326"/>
                  </a:lnTo>
                  <a:cubicBezTo>
                    <a:pt x="9613" y="8326"/>
                    <a:pt x="14021" y="1578"/>
                    <a:pt x="7972" y="302"/>
                  </a:cubicBezTo>
                  <a:cubicBezTo>
                    <a:pt x="7019" y="96"/>
                    <a:pt x="6167" y="1"/>
                    <a:pt x="54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62"/>
            <p:cNvSpPr/>
            <p:nvPr/>
          </p:nvSpPr>
          <p:spPr>
            <a:xfrm>
              <a:off x="6426874" y="1840952"/>
              <a:ext cx="336322" cy="558771"/>
            </a:xfrm>
            <a:custGeom>
              <a:avLst/>
              <a:gdLst/>
              <a:ahLst/>
              <a:cxnLst/>
              <a:rect l="l" t="t" r="r" b="b"/>
              <a:pathLst>
                <a:path w="9971" h="16566" extrusionOk="0">
                  <a:moveTo>
                    <a:pt x="6232" y="0"/>
                  </a:moveTo>
                  <a:cubicBezTo>
                    <a:pt x="5137" y="2037"/>
                    <a:pt x="3010" y="2645"/>
                    <a:pt x="2250" y="2797"/>
                  </a:cubicBezTo>
                  <a:lnTo>
                    <a:pt x="2250" y="5897"/>
                  </a:lnTo>
                  <a:cubicBezTo>
                    <a:pt x="2250" y="7690"/>
                    <a:pt x="3405" y="9210"/>
                    <a:pt x="4985" y="9787"/>
                  </a:cubicBezTo>
                  <a:lnTo>
                    <a:pt x="4894" y="10943"/>
                  </a:lnTo>
                  <a:cubicBezTo>
                    <a:pt x="4894" y="10943"/>
                    <a:pt x="3314" y="11398"/>
                    <a:pt x="1611" y="12402"/>
                  </a:cubicBezTo>
                  <a:cubicBezTo>
                    <a:pt x="943" y="13678"/>
                    <a:pt x="0" y="15654"/>
                    <a:pt x="61" y="16566"/>
                  </a:cubicBezTo>
                  <a:cubicBezTo>
                    <a:pt x="1915" y="14347"/>
                    <a:pt x="5776" y="12128"/>
                    <a:pt x="8207" y="10851"/>
                  </a:cubicBezTo>
                  <a:cubicBezTo>
                    <a:pt x="7751" y="10730"/>
                    <a:pt x="7539" y="10365"/>
                    <a:pt x="7417" y="10031"/>
                  </a:cubicBezTo>
                  <a:cubicBezTo>
                    <a:pt x="7326" y="9757"/>
                    <a:pt x="7295" y="9514"/>
                    <a:pt x="7295" y="9514"/>
                  </a:cubicBezTo>
                  <a:cubicBezTo>
                    <a:pt x="7599" y="9484"/>
                    <a:pt x="7903" y="9301"/>
                    <a:pt x="8177" y="9028"/>
                  </a:cubicBezTo>
                  <a:cubicBezTo>
                    <a:pt x="9119" y="8207"/>
                    <a:pt x="9970" y="6505"/>
                    <a:pt x="9879" y="5259"/>
                  </a:cubicBezTo>
                  <a:cubicBezTo>
                    <a:pt x="6657" y="4924"/>
                    <a:pt x="6171" y="1945"/>
                    <a:pt x="62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62"/>
            <p:cNvSpPr/>
            <p:nvPr/>
          </p:nvSpPr>
          <p:spPr>
            <a:xfrm>
              <a:off x="6634994" y="1801993"/>
              <a:ext cx="178432" cy="404996"/>
            </a:xfrm>
            <a:custGeom>
              <a:avLst/>
              <a:gdLst/>
              <a:ahLst/>
              <a:cxnLst/>
              <a:rect l="l" t="t" r="r" b="b"/>
              <a:pathLst>
                <a:path w="5290" h="12007" extrusionOk="0">
                  <a:moveTo>
                    <a:pt x="517" y="0"/>
                  </a:moveTo>
                  <a:lnTo>
                    <a:pt x="517" y="0"/>
                  </a:lnTo>
                  <a:cubicBezTo>
                    <a:pt x="396" y="426"/>
                    <a:pt x="244" y="821"/>
                    <a:pt x="62" y="1155"/>
                  </a:cubicBezTo>
                  <a:cubicBezTo>
                    <a:pt x="1" y="3100"/>
                    <a:pt x="487" y="6079"/>
                    <a:pt x="3709" y="6414"/>
                  </a:cubicBezTo>
                  <a:cubicBezTo>
                    <a:pt x="3800" y="7660"/>
                    <a:pt x="2949" y="9362"/>
                    <a:pt x="2007" y="10183"/>
                  </a:cubicBezTo>
                  <a:cubicBezTo>
                    <a:pt x="1733" y="10456"/>
                    <a:pt x="1429" y="10639"/>
                    <a:pt x="1125" y="10669"/>
                  </a:cubicBezTo>
                  <a:cubicBezTo>
                    <a:pt x="1125" y="10669"/>
                    <a:pt x="1156" y="10912"/>
                    <a:pt x="1247" y="11186"/>
                  </a:cubicBezTo>
                  <a:cubicBezTo>
                    <a:pt x="1369" y="11520"/>
                    <a:pt x="1581" y="11885"/>
                    <a:pt x="2037" y="12006"/>
                  </a:cubicBezTo>
                  <a:cubicBezTo>
                    <a:pt x="2220" y="11915"/>
                    <a:pt x="2402" y="11794"/>
                    <a:pt x="2584" y="11733"/>
                  </a:cubicBezTo>
                  <a:lnTo>
                    <a:pt x="2645" y="10912"/>
                  </a:lnTo>
                  <a:cubicBezTo>
                    <a:pt x="4195" y="10304"/>
                    <a:pt x="5290" y="8815"/>
                    <a:pt x="5290" y="7052"/>
                  </a:cubicBezTo>
                  <a:lnTo>
                    <a:pt x="5290" y="5502"/>
                  </a:lnTo>
                  <a:cubicBezTo>
                    <a:pt x="5258" y="5502"/>
                    <a:pt x="5227" y="5502"/>
                    <a:pt x="5196" y="5502"/>
                  </a:cubicBezTo>
                  <a:cubicBezTo>
                    <a:pt x="966" y="5502"/>
                    <a:pt x="487" y="1388"/>
                    <a:pt x="5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62"/>
            <p:cNvSpPr/>
            <p:nvPr/>
          </p:nvSpPr>
          <p:spPr>
            <a:xfrm>
              <a:off x="6791877" y="1984813"/>
              <a:ext cx="91004" cy="77916"/>
            </a:xfrm>
            <a:custGeom>
              <a:avLst/>
              <a:gdLst/>
              <a:ahLst/>
              <a:cxnLst/>
              <a:rect l="l" t="t" r="r" b="b"/>
              <a:pathLst>
                <a:path w="2698" h="2310" extrusionOk="0">
                  <a:moveTo>
                    <a:pt x="1637" y="1"/>
                  </a:moveTo>
                  <a:cubicBezTo>
                    <a:pt x="1065" y="1"/>
                    <a:pt x="407" y="638"/>
                    <a:pt x="365" y="659"/>
                  </a:cubicBezTo>
                  <a:cubicBezTo>
                    <a:pt x="365" y="659"/>
                    <a:pt x="274" y="1480"/>
                    <a:pt x="0" y="2240"/>
                  </a:cubicBezTo>
                  <a:cubicBezTo>
                    <a:pt x="182" y="2287"/>
                    <a:pt x="367" y="2310"/>
                    <a:pt x="551" y="2310"/>
                  </a:cubicBezTo>
                  <a:cubicBezTo>
                    <a:pt x="1660" y="2310"/>
                    <a:pt x="2697" y="1494"/>
                    <a:pt x="2280" y="477"/>
                  </a:cubicBezTo>
                  <a:cubicBezTo>
                    <a:pt x="2122" y="124"/>
                    <a:pt x="1888" y="1"/>
                    <a:pt x="16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62"/>
            <p:cNvSpPr/>
            <p:nvPr/>
          </p:nvSpPr>
          <p:spPr>
            <a:xfrm>
              <a:off x="6707786" y="2029574"/>
              <a:ext cx="16460" cy="30795"/>
            </a:xfrm>
            <a:custGeom>
              <a:avLst/>
              <a:gdLst/>
              <a:ahLst/>
              <a:cxnLst/>
              <a:rect l="l" t="t" r="r" b="b"/>
              <a:pathLst>
                <a:path w="488" h="913" extrusionOk="0">
                  <a:moveTo>
                    <a:pt x="244" y="1"/>
                  </a:moveTo>
                  <a:cubicBezTo>
                    <a:pt x="92" y="1"/>
                    <a:pt x="1" y="214"/>
                    <a:pt x="1" y="457"/>
                  </a:cubicBezTo>
                  <a:cubicBezTo>
                    <a:pt x="1" y="700"/>
                    <a:pt x="92" y="913"/>
                    <a:pt x="244" y="913"/>
                  </a:cubicBezTo>
                  <a:cubicBezTo>
                    <a:pt x="366" y="913"/>
                    <a:pt x="487" y="700"/>
                    <a:pt x="487" y="457"/>
                  </a:cubicBezTo>
                  <a:cubicBezTo>
                    <a:pt x="487" y="214"/>
                    <a:pt x="366" y="1"/>
                    <a:pt x="2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62"/>
            <p:cNvSpPr/>
            <p:nvPr/>
          </p:nvSpPr>
          <p:spPr>
            <a:xfrm>
              <a:off x="6532486" y="2022423"/>
              <a:ext cx="16427" cy="30762"/>
            </a:xfrm>
            <a:custGeom>
              <a:avLst/>
              <a:gdLst/>
              <a:ahLst/>
              <a:cxnLst/>
              <a:rect l="l" t="t" r="r" b="b"/>
              <a:pathLst>
                <a:path w="487" h="912" extrusionOk="0">
                  <a:moveTo>
                    <a:pt x="243" y="0"/>
                  </a:moveTo>
                  <a:cubicBezTo>
                    <a:pt x="122" y="0"/>
                    <a:pt x="0" y="213"/>
                    <a:pt x="0" y="456"/>
                  </a:cubicBezTo>
                  <a:cubicBezTo>
                    <a:pt x="0" y="699"/>
                    <a:pt x="122" y="912"/>
                    <a:pt x="243" y="912"/>
                  </a:cubicBezTo>
                  <a:cubicBezTo>
                    <a:pt x="365" y="912"/>
                    <a:pt x="487" y="699"/>
                    <a:pt x="487" y="456"/>
                  </a:cubicBezTo>
                  <a:cubicBezTo>
                    <a:pt x="487" y="213"/>
                    <a:pt x="365" y="0"/>
                    <a:pt x="24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62"/>
            <p:cNvSpPr/>
            <p:nvPr/>
          </p:nvSpPr>
          <p:spPr>
            <a:xfrm>
              <a:off x="6582711" y="2022120"/>
              <a:ext cx="39768" cy="74206"/>
            </a:xfrm>
            <a:custGeom>
              <a:avLst/>
              <a:gdLst/>
              <a:ahLst/>
              <a:cxnLst/>
              <a:rect l="l" t="t" r="r" b="b"/>
              <a:pathLst>
                <a:path w="1179" h="2200" extrusionOk="0">
                  <a:moveTo>
                    <a:pt x="415" y="1"/>
                  </a:moveTo>
                  <a:cubicBezTo>
                    <a:pt x="363" y="1"/>
                    <a:pt x="316" y="31"/>
                    <a:pt x="305" y="100"/>
                  </a:cubicBezTo>
                  <a:cubicBezTo>
                    <a:pt x="213" y="708"/>
                    <a:pt x="122" y="1286"/>
                    <a:pt x="31" y="1894"/>
                  </a:cubicBezTo>
                  <a:cubicBezTo>
                    <a:pt x="1" y="1954"/>
                    <a:pt x="31" y="2046"/>
                    <a:pt x="122" y="2076"/>
                  </a:cubicBezTo>
                  <a:lnTo>
                    <a:pt x="943" y="2198"/>
                  </a:lnTo>
                  <a:cubicBezTo>
                    <a:pt x="952" y="2199"/>
                    <a:pt x="962" y="2200"/>
                    <a:pt x="971" y="2200"/>
                  </a:cubicBezTo>
                  <a:cubicBezTo>
                    <a:pt x="1131" y="2200"/>
                    <a:pt x="1178" y="1953"/>
                    <a:pt x="1034" y="1924"/>
                  </a:cubicBezTo>
                  <a:cubicBezTo>
                    <a:pt x="791" y="1894"/>
                    <a:pt x="548" y="1863"/>
                    <a:pt x="305" y="1802"/>
                  </a:cubicBezTo>
                  <a:cubicBezTo>
                    <a:pt x="396" y="1286"/>
                    <a:pt x="487" y="739"/>
                    <a:pt x="578" y="192"/>
                  </a:cubicBezTo>
                  <a:cubicBezTo>
                    <a:pt x="597" y="79"/>
                    <a:pt x="500" y="1"/>
                    <a:pt x="4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62"/>
            <p:cNvSpPr/>
            <p:nvPr/>
          </p:nvSpPr>
          <p:spPr>
            <a:xfrm>
              <a:off x="6653580" y="2079495"/>
              <a:ext cx="69855" cy="42466"/>
            </a:xfrm>
            <a:custGeom>
              <a:avLst/>
              <a:gdLst/>
              <a:ahLst/>
              <a:cxnLst/>
              <a:rect l="l" t="t" r="r" b="b"/>
              <a:pathLst>
                <a:path w="2071" h="1259" extrusionOk="0">
                  <a:moveTo>
                    <a:pt x="1897" y="0"/>
                  </a:moveTo>
                  <a:cubicBezTo>
                    <a:pt x="1841" y="0"/>
                    <a:pt x="1784" y="30"/>
                    <a:pt x="1760" y="101"/>
                  </a:cubicBezTo>
                  <a:cubicBezTo>
                    <a:pt x="1517" y="709"/>
                    <a:pt x="818" y="983"/>
                    <a:pt x="179" y="983"/>
                  </a:cubicBezTo>
                  <a:cubicBezTo>
                    <a:pt x="34" y="983"/>
                    <a:pt x="0" y="1259"/>
                    <a:pt x="155" y="1259"/>
                  </a:cubicBezTo>
                  <a:cubicBezTo>
                    <a:pt x="162" y="1259"/>
                    <a:pt x="171" y="1258"/>
                    <a:pt x="179" y="1257"/>
                  </a:cubicBezTo>
                  <a:cubicBezTo>
                    <a:pt x="939" y="1257"/>
                    <a:pt x="1729" y="892"/>
                    <a:pt x="2033" y="162"/>
                  </a:cubicBezTo>
                  <a:cubicBezTo>
                    <a:pt x="2070" y="70"/>
                    <a:pt x="1984" y="0"/>
                    <a:pt x="18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62"/>
            <p:cNvSpPr/>
            <p:nvPr/>
          </p:nvSpPr>
          <p:spPr>
            <a:xfrm>
              <a:off x="6705762" y="2067521"/>
              <a:ext cx="30762" cy="29784"/>
            </a:xfrm>
            <a:custGeom>
              <a:avLst/>
              <a:gdLst/>
              <a:ahLst/>
              <a:cxnLst/>
              <a:rect l="l" t="t" r="r" b="b"/>
              <a:pathLst>
                <a:path w="912" h="883" extrusionOk="0">
                  <a:moveTo>
                    <a:pt x="456" y="1"/>
                  </a:moveTo>
                  <a:cubicBezTo>
                    <a:pt x="213" y="1"/>
                    <a:pt x="0" y="183"/>
                    <a:pt x="0" y="426"/>
                  </a:cubicBezTo>
                  <a:cubicBezTo>
                    <a:pt x="0" y="700"/>
                    <a:pt x="213" y="882"/>
                    <a:pt x="456" y="882"/>
                  </a:cubicBezTo>
                  <a:cubicBezTo>
                    <a:pt x="699" y="882"/>
                    <a:pt x="912" y="700"/>
                    <a:pt x="912" y="426"/>
                  </a:cubicBezTo>
                  <a:cubicBezTo>
                    <a:pt x="912" y="183"/>
                    <a:pt x="699" y="1"/>
                    <a:pt x="4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2"/>
            <p:cNvSpPr/>
            <p:nvPr/>
          </p:nvSpPr>
          <p:spPr>
            <a:xfrm>
              <a:off x="6533498" y="2066509"/>
              <a:ext cx="30795" cy="30795"/>
            </a:xfrm>
            <a:custGeom>
              <a:avLst/>
              <a:gdLst/>
              <a:ahLst/>
              <a:cxnLst/>
              <a:rect l="l" t="t" r="r" b="b"/>
              <a:pathLst>
                <a:path w="913" h="913" extrusionOk="0">
                  <a:moveTo>
                    <a:pt x="457" y="0"/>
                  </a:moveTo>
                  <a:cubicBezTo>
                    <a:pt x="183" y="0"/>
                    <a:pt x="1" y="183"/>
                    <a:pt x="1" y="456"/>
                  </a:cubicBezTo>
                  <a:cubicBezTo>
                    <a:pt x="1" y="699"/>
                    <a:pt x="183" y="912"/>
                    <a:pt x="457" y="912"/>
                  </a:cubicBezTo>
                  <a:cubicBezTo>
                    <a:pt x="700" y="912"/>
                    <a:pt x="912" y="699"/>
                    <a:pt x="912" y="456"/>
                  </a:cubicBezTo>
                  <a:cubicBezTo>
                    <a:pt x="912" y="183"/>
                    <a:pt x="700" y="0"/>
                    <a:pt x="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2"/>
            <p:cNvSpPr/>
            <p:nvPr/>
          </p:nvSpPr>
          <p:spPr>
            <a:xfrm>
              <a:off x="6702659" y="1973210"/>
              <a:ext cx="43107" cy="23611"/>
            </a:xfrm>
            <a:custGeom>
              <a:avLst/>
              <a:gdLst/>
              <a:ahLst/>
              <a:cxnLst/>
              <a:rect l="l" t="t" r="r" b="b"/>
              <a:pathLst>
                <a:path w="1278" h="700" extrusionOk="0">
                  <a:moveTo>
                    <a:pt x="730" y="0"/>
                  </a:moveTo>
                  <a:cubicBezTo>
                    <a:pt x="548" y="0"/>
                    <a:pt x="396" y="61"/>
                    <a:pt x="274" y="152"/>
                  </a:cubicBezTo>
                  <a:cubicBezTo>
                    <a:pt x="153" y="213"/>
                    <a:pt x="62" y="334"/>
                    <a:pt x="1" y="456"/>
                  </a:cubicBezTo>
                  <a:cubicBezTo>
                    <a:pt x="222" y="431"/>
                    <a:pt x="424" y="387"/>
                    <a:pt x="589" y="387"/>
                  </a:cubicBezTo>
                  <a:cubicBezTo>
                    <a:pt x="628" y="387"/>
                    <a:pt x="665" y="389"/>
                    <a:pt x="700" y="395"/>
                  </a:cubicBezTo>
                  <a:cubicBezTo>
                    <a:pt x="791" y="395"/>
                    <a:pt x="852" y="426"/>
                    <a:pt x="943" y="456"/>
                  </a:cubicBezTo>
                  <a:cubicBezTo>
                    <a:pt x="1034" y="517"/>
                    <a:pt x="1125" y="608"/>
                    <a:pt x="1247" y="699"/>
                  </a:cubicBezTo>
                  <a:cubicBezTo>
                    <a:pt x="1277" y="547"/>
                    <a:pt x="1277" y="395"/>
                    <a:pt x="1156" y="274"/>
                  </a:cubicBezTo>
                  <a:cubicBezTo>
                    <a:pt x="1095" y="122"/>
                    <a:pt x="913" y="31"/>
                    <a:pt x="7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2"/>
            <p:cNvSpPr/>
            <p:nvPr/>
          </p:nvSpPr>
          <p:spPr>
            <a:xfrm>
              <a:off x="6528371" y="1976280"/>
              <a:ext cx="40038" cy="19496"/>
            </a:xfrm>
            <a:custGeom>
              <a:avLst/>
              <a:gdLst/>
              <a:ahLst/>
              <a:cxnLst/>
              <a:rect l="l" t="t" r="r" b="b"/>
              <a:pathLst>
                <a:path w="1187" h="578" extrusionOk="0">
                  <a:moveTo>
                    <a:pt x="517" y="0"/>
                  </a:moveTo>
                  <a:cubicBezTo>
                    <a:pt x="365" y="31"/>
                    <a:pt x="244" y="92"/>
                    <a:pt x="153" y="213"/>
                  </a:cubicBezTo>
                  <a:cubicBezTo>
                    <a:pt x="31" y="304"/>
                    <a:pt x="1" y="426"/>
                    <a:pt x="1" y="578"/>
                  </a:cubicBezTo>
                  <a:cubicBezTo>
                    <a:pt x="122" y="517"/>
                    <a:pt x="213" y="487"/>
                    <a:pt x="305" y="456"/>
                  </a:cubicBezTo>
                  <a:cubicBezTo>
                    <a:pt x="396" y="426"/>
                    <a:pt x="487" y="395"/>
                    <a:pt x="578" y="395"/>
                  </a:cubicBezTo>
                  <a:cubicBezTo>
                    <a:pt x="730" y="365"/>
                    <a:pt x="943" y="365"/>
                    <a:pt x="1186" y="335"/>
                  </a:cubicBezTo>
                  <a:cubicBezTo>
                    <a:pt x="1125" y="213"/>
                    <a:pt x="1034" y="122"/>
                    <a:pt x="912" y="61"/>
                  </a:cubicBezTo>
                  <a:cubicBezTo>
                    <a:pt x="791" y="0"/>
                    <a:pt x="669" y="0"/>
                    <a:pt x="5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2"/>
            <p:cNvSpPr/>
            <p:nvPr/>
          </p:nvSpPr>
          <p:spPr>
            <a:xfrm>
              <a:off x="6502735" y="1786612"/>
              <a:ext cx="151785" cy="148682"/>
            </a:xfrm>
            <a:custGeom>
              <a:avLst/>
              <a:gdLst/>
              <a:ahLst/>
              <a:cxnLst/>
              <a:rect l="l" t="t" r="r" b="b"/>
              <a:pathLst>
                <a:path w="4500" h="4408" extrusionOk="0">
                  <a:moveTo>
                    <a:pt x="4135" y="0"/>
                  </a:moveTo>
                  <a:cubicBezTo>
                    <a:pt x="1855" y="0"/>
                    <a:pt x="1" y="1854"/>
                    <a:pt x="1" y="4134"/>
                  </a:cubicBezTo>
                  <a:lnTo>
                    <a:pt x="1" y="4408"/>
                  </a:lnTo>
                  <a:cubicBezTo>
                    <a:pt x="882" y="4225"/>
                    <a:pt x="3648" y="3404"/>
                    <a:pt x="4438" y="456"/>
                  </a:cubicBezTo>
                  <a:cubicBezTo>
                    <a:pt x="4438" y="213"/>
                    <a:pt x="4469" y="61"/>
                    <a:pt x="44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2"/>
            <p:cNvSpPr/>
            <p:nvPr/>
          </p:nvSpPr>
          <p:spPr>
            <a:xfrm>
              <a:off x="6652433" y="1786612"/>
              <a:ext cx="3103" cy="15415"/>
            </a:xfrm>
            <a:custGeom>
              <a:avLst/>
              <a:gdLst/>
              <a:ahLst/>
              <a:cxnLst/>
              <a:rect l="l" t="t" r="r" b="b"/>
              <a:pathLst>
                <a:path w="92" h="457" fill="none" extrusionOk="0">
                  <a:moveTo>
                    <a:pt x="92" y="0"/>
                  </a:moveTo>
                  <a:lnTo>
                    <a:pt x="61" y="0"/>
                  </a:lnTo>
                  <a:cubicBezTo>
                    <a:pt x="31" y="61"/>
                    <a:pt x="0" y="213"/>
                    <a:pt x="0" y="456"/>
                  </a:cubicBezTo>
                  <a:cubicBezTo>
                    <a:pt x="31" y="304"/>
                    <a:pt x="61" y="152"/>
                    <a:pt x="92" y="0"/>
                  </a:cubicBezTo>
                  <a:close/>
                </a:path>
              </a:pathLst>
            </a:custGeom>
            <a:noFill/>
            <a:ln w="9875" cap="flat" cmpd="sng">
              <a:solidFill>
                <a:srgbClr val="363C5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2"/>
            <p:cNvSpPr/>
            <p:nvPr/>
          </p:nvSpPr>
          <p:spPr>
            <a:xfrm>
              <a:off x="6634994" y="1775312"/>
              <a:ext cx="178432" cy="212297"/>
            </a:xfrm>
            <a:custGeom>
              <a:avLst/>
              <a:gdLst/>
              <a:ahLst/>
              <a:cxnLst/>
              <a:rect l="l" t="t" r="r" b="b"/>
              <a:pathLst>
                <a:path w="5290" h="6294" extrusionOk="0">
                  <a:moveTo>
                    <a:pt x="396" y="1"/>
                  </a:moveTo>
                  <a:cubicBezTo>
                    <a:pt x="365" y="153"/>
                    <a:pt x="62" y="882"/>
                    <a:pt x="31" y="1034"/>
                  </a:cubicBezTo>
                  <a:cubicBezTo>
                    <a:pt x="1" y="2452"/>
                    <a:pt x="958" y="6293"/>
                    <a:pt x="5190" y="6293"/>
                  </a:cubicBezTo>
                  <a:cubicBezTo>
                    <a:pt x="5223" y="6293"/>
                    <a:pt x="5256" y="6293"/>
                    <a:pt x="5290" y="6293"/>
                  </a:cubicBezTo>
                  <a:lnTo>
                    <a:pt x="5290" y="4469"/>
                  </a:lnTo>
                  <a:cubicBezTo>
                    <a:pt x="5290" y="2189"/>
                    <a:pt x="3466" y="153"/>
                    <a:pt x="1217" y="153"/>
                  </a:cubicBezTo>
                  <a:lnTo>
                    <a:pt x="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2"/>
            <p:cNvSpPr/>
            <p:nvPr/>
          </p:nvSpPr>
          <p:spPr>
            <a:xfrm>
              <a:off x="6495550" y="1611280"/>
              <a:ext cx="686979" cy="917625"/>
            </a:xfrm>
            <a:custGeom>
              <a:avLst/>
              <a:gdLst/>
              <a:ahLst/>
              <a:cxnLst/>
              <a:rect l="l" t="t" r="r" b="b"/>
              <a:pathLst>
                <a:path w="20367" h="27205" extrusionOk="0">
                  <a:moveTo>
                    <a:pt x="20366" y="1"/>
                  </a:moveTo>
                  <a:lnTo>
                    <a:pt x="16567" y="700"/>
                  </a:lnTo>
                  <a:cubicBezTo>
                    <a:pt x="16567" y="700"/>
                    <a:pt x="15685" y="9484"/>
                    <a:pt x="13284" y="12250"/>
                  </a:cubicBezTo>
                  <a:cubicBezTo>
                    <a:pt x="10822" y="15138"/>
                    <a:pt x="7995" y="17812"/>
                    <a:pt x="7995" y="17812"/>
                  </a:cubicBezTo>
                  <a:lnTo>
                    <a:pt x="7114" y="17539"/>
                  </a:lnTo>
                  <a:cubicBezTo>
                    <a:pt x="1" y="23253"/>
                    <a:pt x="3740" y="26353"/>
                    <a:pt x="5138" y="27205"/>
                  </a:cubicBezTo>
                  <a:cubicBezTo>
                    <a:pt x="5594" y="25198"/>
                    <a:pt x="6262" y="23770"/>
                    <a:pt x="9332" y="21612"/>
                  </a:cubicBezTo>
                  <a:cubicBezTo>
                    <a:pt x="13649" y="18572"/>
                    <a:pt x="18694" y="15229"/>
                    <a:pt x="19545" y="9484"/>
                  </a:cubicBezTo>
                  <a:cubicBezTo>
                    <a:pt x="20366" y="3709"/>
                    <a:pt x="20366" y="1"/>
                    <a:pt x="20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2"/>
            <p:cNvSpPr/>
            <p:nvPr/>
          </p:nvSpPr>
          <p:spPr>
            <a:xfrm>
              <a:off x="6738549" y="2247980"/>
              <a:ext cx="83077" cy="101527"/>
            </a:xfrm>
            <a:custGeom>
              <a:avLst/>
              <a:gdLst/>
              <a:ahLst/>
              <a:cxnLst/>
              <a:rect l="l" t="t" r="r" b="b"/>
              <a:pathLst>
                <a:path w="2463" h="3010" extrusionOk="0">
                  <a:moveTo>
                    <a:pt x="2463" y="0"/>
                  </a:moveTo>
                  <a:lnTo>
                    <a:pt x="2463" y="0"/>
                  </a:lnTo>
                  <a:cubicBezTo>
                    <a:pt x="2128" y="31"/>
                    <a:pt x="1794" y="183"/>
                    <a:pt x="1490" y="395"/>
                  </a:cubicBezTo>
                  <a:cubicBezTo>
                    <a:pt x="1217" y="578"/>
                    <a:pt x="973" y="851"/>
                    <a:pt x="761" y="1125"/>
                  </a:cubicBezTo>
                  <a:cubicBezTo>
                    <a:pt x="548" y="1398"/>
                    <a:pt x="396" y="1702"/>
                    <a:pt x="244" y="2037"/>
                  </a:cubicBezTo>
                  <a:cubicBezTo>
                    <a:pt x="122" y="2341"/>
                    <a:pt x="31" y="2675"/>
                    <a:pt x="1" y="3009"/>
                  </a:cubicBezTo>
                  <a:cubicBezTo>
                    <a:pt x="335" y="2432"/>
                    <a:pt x="669" y="1854"/>
                    <a:pt x="1065" y="1338"/>
                  </a:cubicBezTo>
                  <a:cubicBezTo>
                    <a:pt x="1247" y="1094"/>
                    <a:pt x="1460" y="851"/>
                    <a:pt x="1703" y="608"/>
                  </a:cubicBezTo>
                  <a:cubicBezTo>
                    <a:pt x="1916" y="395"/>
                    <a:pt x="2189" y="183"/>
                    <a:pt x="24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2"/>
            <p:cNvSpPr/>
            <p:nvPr/>
          </p:nvSpPr>
          <p:spPr>
            <a:xfrm>
              <a:off x="7053326" y="1481484"/>
              <a:ext cx="173136" cy="160589"/>
            </a:xfrm>
            <a:custGeom>
              <a:avLst/>
              <a:gdLst/>
              <a:ahLst/>
              <a:cxnLst/>
              <a:rect l="l" t="t" r="r" b="b"/>
              <a:pathLst>
                <a:path w="5133" h="4761" extrusionOk="0">
                  <a:moveTo>
                    <a:pt x="3803" y="0"/>
                  </a:moveTo>
                  <a:cubicBezTo>
                    <a:pt x="3667" y="0"/>
                    <a:pt x="3496" y="15"/>
                    <a:pt x="3283" y="49"/>
                  </a:cubicBezTo>
                  <a:cubicBezTo>
                    <a:pt x="1003" y="414"/>
                    <a:pt x="31" y="4548"/>
                    <a:pt x="31" y="4548"/>
                  </a:cubicBezTo>
                  <a:lnTo>
                    <a:pt x="0" y="4760"/>
                  </a:lnTo>
                  <a:lnTo>
                    <a:pt x="3830" y="3849"/>
                  </a:lnTo>
                  <a:lnTo>
                    <a:pt x="2979" y="1478"/>
                  </a:lnTo>
                  <a:cubicBezTo>
                    <a:pt x="2979" y="1478"/>
                    <a:pt x="5133" y="0"/>
                    <a:pt x="38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2"/>
            <p:cNvSpPr/>
            <p:nvPr/>
          </p:nvSpPr>
          <p:spPr>
            <a:xfrm>
              <a:off x="7111748" y="1496191"/>
              <a:ext cx="223529" cy="118898"/>
            </a:xfrm>
            <a:custGeom>
              <a:avLst/>
              <a:gdLst/>
              <a:ahLst/>
              <a:cxnLst/>
              <a:rect l="l" t="t" r="r" b="b"/>
              <a:pathLst>
                <a:path w="6627" h="3525" extrusionOk="0">
                  <a:moveTo>
                    <a:pt x="4869" y="1"/>
                  </a:moveTo>
                  <a:cubicBezTo>
                    <a:pt x="3282" y="1"/>
                    <a:pt x="1" y="1893"/>
                    <a:pt x="1" y="1893"/>
                  </a:cubicBezTo>
                  <a:lnTo>
                    <a:pt x="1794" y="3504"/>
                  </a:lnTo>
                  <a:cubicBezTo>
                    <a:pt x="1794" y="3504"/>
                    <a:pt x="2135" y="3524"/>
                    <a:pt x="2616" y="3524"/>
                  </a:cubicBezTo>
                  <a:cubicBezTo>
                    <a:pt x="3679" y="3524"/>
                    <a:pt x="5424" y="3423"/>
                    <a:pt x="5654" y="2774"/>
                  </a:cubicBezTo>
                  <a:cubicBezTo>
                    <a:pt x="5776" y="2349"/>
                    <a:pt x="4317" y="2045"/>
                    <a:pt x="4317" y="2045"/>
                  </a:cubicBezTo>
                  <a:cubicBezTo>
                    <a:pt x="4317" y="2045"/>
                    <a:pt x="6262" y="1954"/>
                    <a:pt x="6201" y="1528"/>
                  </a:cubicBezTo>
                  <a:cubicBezTo>
                    <a:pt x="6159" y="1230"/>
                    <a:pt x="4984" y="1185"/>
                    <a:pt x="4284" y="1185"/>
                  </a:cubicBezTo>
                  <a:cubicBezTo>
                    <a:pt x="3983" y="1185"/>
                    <a:pt x="3770" y="1194"/>
                    <a:pt x="3770" y="1194"/>
                  </a:cubicBezTo>
                  <a:cubicBezTo>
                    <a:pt x="3770" y="1194"/>
                    <a:pt x="6627" y="738"/>
                    <a:pt x="5381" y="99"/>
                  </a:cubicBezTo>
                  <a:cubicBezTo>
                    <a:pt x="5244" y="31"/>
                    <a:pt x="5070" y="1"/>
                    <a:pt x="48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2"/>
            <p:cNvSpPr/>
            <p:nvPr/>
          </p:nvSpPr>
          <p:spPr>
            <a:xfrm>
              <a:off x="6578259" y="1642750"/>
              <a:ext cx="208519" cy="177150"/>
            </a:xfrm>
            <a:custGeom>
              <a:avLst/>
              <a:gdLst/>
              <a:ahLst/>
              <a:cxnLst/>
              <a:rect l="l" t="t" r="r" b="b"/>
              <a:pathLst>
                <a:path w="6182" h="5252" extrusionOk="0">
                  <a:moveTo>
                    <a:pt x="3224" y="0"/>
                  </a:moveTo>
                  <a:cubicBezTo>
                    <a:pt x="1337" y="0"/>
                    <a:pt x="0" y="2164"/>
                    <a:pt x="163" y="3384"/>
                  </a:cubicBezTo>
                  <a:cubicBezTo>
                    <a:pt x="376" y="4721"/>
                    <a:pt x="2139" y="5177"/>
                    <a:pt x="2139" y="5177"/>
                  </a:cubicBezTo>
                  <a:cubicBezTo>
                    <a:pt x="2311" y="5226"/>
                    <a:pt x="2568" y="5252"/>
                    <a:pt x="2869" y="5252"/>
                  </a:cubicBezTo>
                  <a:cubicBezTo>
                    <a:pt x="4049" y="5252"/>
                    <a:pt x="5908" y="4858"/>
                    <a:pt x="6029" y="3961"/>
                  </a:cubicBezTo>
                  <a:cubicBezTo>
                    <a:pt x="6181" y="2837"/>
                    <a:pt x="6181" y="739"/>
                    <a:pt x="3932" y="101"/>
                  </a:cubicBezTo>
                  <a:cubicBezTo>
                    <a:pt x="3689" y="32"/>
                    <a:pt x="3453" y="0"/>
                    <a:pt x="32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2"/>
            <p:cNvSpPr/>
            <p:nvPr/>
          </p:nvSpPr>
          <p:spPr>
            <a:xfrm>
              <a:off x="6656548" y="1739321"/>
              <a:ext cx="99470" cy="76027"/>
            </a:xfrm>
            <a:custGeom>
              <a:avLst/>
              <a:gdLst/>
              <a:ahLst/>
              <a:cxnLst/>
              <a:rect l="l" t="t" r="r" b="b"/>
              <a:pathLst>
                <a:path w="2949" h="2254" extrusionOk="0">
                  <a:moveTo>
                    <a:pt x="1788" y="0"/>
                  </a:moveTo>
                  <a:cubicBezTo>
                    <a:pt x="955" y="0"/>
                    <a:pt x="0" y="2253"/>
                    <a:pt x="0" y="2253"/>
                  </a:cubicBezTo>
                  <a:cubicBezTo>
                    <a:pt x="1246" y="2192"/>
                    <a:pt x="2948" y="703"/>
                    <a:pt x="2067" y="95"/>
                  </a:cubicBezTo>
                  <a:cubicBezTo>
                    <a:pt x="1977" y="30"/>
                    <a:pt x="1883" y="0"/>
                    <a:pt x="17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2"/>
            <p:cNvSpPr/>
            <p:nvPr/>
          </p:nvSpPr>
          <p:spPr>
            <a:xfrm>
              <a:off x="6603220" y="1738411"/>
              <a:ext cx="63581" cy="76938"/>
            </a:xfrm>
            <a:custGeom>
              <a:avLst/>
              <a:gdLst/>
              <a:ahLst/>
              <a:cxnLst/>
              <a:rect l="l" t="t" r="r" b="b"/>
              <a:pathLst>
                <a:path w="1885" h="2281" extrusionOk="0">
                  <a:moveTo>
                    <a:pt x="943" y="1"/>
                  </a:moveTo>
                  <a:cubicBezTo>
                    <a:pt x="0" y="1"/>
                    <a:pt x="669" y="2250"/>
                    <a:pt x="1581" y="2280"/>
                  </a:cubicBezTo>
                  <a:cubicBezTo>
                    <a:pt x="1581" y="2280"/>
                    <a:pt x="1885" y="1"/>
                    <a:pt x="9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2"/>
            <p:cNvSpPr/>
            <p:nvPr/>
          </p:nvSpPr>
          <p:spPr>
            <a:xfrm>
              <a:off x="6338735" y="2197722"/>
              <a:ext cx="396766" cy="576277"/>
            </a:xfrm>
            <a:custGeom>
              <a:avLst/>
              <a:gdLst/>
              <a:ahLst/>
              <a:cxnLst/>
              <a:rect l="l" t="t" r="r" b="b"/>
              <a:pathLst>
                <a:path w="11763" h="17085" extrusionOk="0">
                  <a:moveTo>
                    <a:pt x="11367" y="1"/>
                  </a:moveTo>
                  <a:cubicBezTo>
                    <a:pt x="9027" y="1186"/>
                    <a:pt x="4680" y="3587"/>
                    <a:pt x="2674" y="5989"/>
                  </a:cubicBezTo>
                  <a:cubicBezTo>
                    <a:pt x="2613" y="5077"/>
                    <a:pt x="3556" y="3101"/>
                    <a:pt x="4224" y="1825"/>
                  </a:cubicBezTo>
                  <a:lnTo>
                    <a:pt x="4224" y="1825"/>
                  </a:lnTo>
                  <a:cubicBezTo>
                    <a:pt x="2218" y="3010"/>
                    <a:pt x="91" y="4986"/>
                    <a:pt x="60" y="7964"/>
                  </a:cubicBezTo>
                  <a:cubicBezTo>
                    <a:pt x="0" y="13459"/>
                    <a:pt x="2135" y="17085"/>
                    <a:pt x="3271" y="17085"/>
                  </a:cubicBezTo>
                  <a:cubicBezTo>
                    <a:pt x="3285" y="17085"/>
                    <a:pt x="3299" y="17084"/>
                    <a:pt x="3313" y="17083"/>
                  </a:cubicBezTo>
                  <a:cubicBezTo>
                    <a:pt x="3860" y="17053"/>
                    <a:pt x="5045" y="16870"/>
                    <a:pt x="6231" y="16293"/>
                  </a:cubicBezTo>
                  <a:cubicBezTo>
                    <a:pt x="4923" y="10639"/>
                    <a:pt x="6443" y="6536"/>
                    <a:pt x="8358" y="3770"/>
                  </a:cubicBezTo>
                  <a:cubicBezTo>
                    <a:pt x="8997" y="2706"/>
                    <a:pt x="10091" y="1521"/>
                    <a:pt x="11763" y="153"/>
                  </a:cubicBezTo>
                  <a:lnTo>
                    <a:pt x="11367" y="31"/>
                  </a:lnTo>
                  <a:lnTo>
                    <a:pt x="1136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2"/>
            <p:cNvSpPr/>
            <p:nvPr/>
          </p:nvSpPr>
          <p:spPr>
            <a:xfrm>
              <a:off x="6504793" y="2324853"/>
              <a:ext cx="164063" cy="422435"/>
            </a:xfrm>
            <a:custGeom>
              <a:avLst/>
              <a:gdLst/>
              <a:ahLst/>
              <a:cxnLst/>
              <a:rect l="l" t="t" r="r" b="b"/>
              <a:pathLst>
                <a:path w="4864" h="12524" extrusionOk="0">
                  <a:moveTo>
                    <a:pt x="3435" y="1"/>
                  </a:moveTo>
                  <a:lnTo>
                    <a:pt x="3435" y="1"/>
                  </a:lnTo>
                  <a:cubicBezTo>
                    <a:pt x="1520" y="2767"/>
                    <a:pt x="0" y="6870"/>
                    <a:pt x="1308" y="12524"/>
                  </a:cubicBezTo>
                  <a:cubicBezTo>
                    <a:pt x="2584" y="11886"/>
                    <a:pt x="3830" y="10791"/>
                    <a:pt x="4286" y="8846"/>
                  </a:cubicBezTo>
                  <a:cubicBezTo>
                    <a:pt x="4529" y="7752"/>
                    <a:pt x="4681" y="6870"/>
                    <a:pt x="4864" y="6050"/>
                  </a:cubicBezTo>
                  <a:cubicBezTo>
                    <a:pt x="3800" y="5411"/>
                    <a:pt x="1368" y="3436"/>
                    <a:pt x="3435" y="1"/>
                  </a:cubicBezTo>
                  <a:close/>
                </a:path>
              </a:pathLst>
            </a:custGeom>
            <a:solidFill>
              <a:srgbClr val="EFAC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2"/>
            <p:cNvSpPr/>
            <p:nvPr/>
          </p:nvSpPr>
          <p:spPr>
            <a:xfrm>
              <a:off x="6503781" y="2321783"/>
              <a:ext cx="164063" cy="426550"/>
            </a:xfrm>
            <a:custGeom>
              <a:avLst/>
              <a:gdLst/>
              <a:ahLst/>
              <a:cxnLst/>
              <a:rect l="l" t="t" r="r" b="b"/>
              <a:pathLst>
                <a:path w="4864" h="12646" extrusionOk="0">
                  <a:moveTo>
                    <a:pt x="3526" y="1"/>
                  </a:moveTo>
                  <a:lnTo>
                    <a:pt x="3526" y="1"/>
                  </a:lnTo>
                  <a:cubicBezTo>
                    <a:pt x="1581" y="2767"/>
                    <a:pt x="0" y="6992"/>
                    <a:pt x="1338" y="12645"/>
                  </a:cubicBezTo>
                  <a:cubicBezTo>
                    <a:pt x="2584" y="12007"/>
                    <a:pt x="3860" y="10913"/>
                    <a:pt x="4316" y="8967"/>
                  </a:cubicBezTo>
                  <a:cubicBezTo>
                    <a:pt x="4559" y="7873"/>
                    <a:pt x="4681" y="6931"/>
                    <a:pt x="4863" y="6141"/>
                  </a:cubicBezTo>
                  <a:cubicBezTo>
                    <a:pt x="3800" y="5472"/>
                    <a:pt x="1459" y="3435"/>
                    <a:pt x="352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2"/>
            <p:cNvSpPr/>
            <p:nvPr/>
          </p:nvSpPr>
          <p:spPr>
            <a:xfrm>
              <a:off x="6554006" y="2665263"/>
              <a:ext cx="620295" cy="702326"/>
            </a:xfrm>
            <a:custGeom>
              <a:avLst/>
              <a:gdLst/>
              <a:ahLst/>
              <a:cxnLst/>
              <a:rect l="l" t="t" r="r" b="b"/>
              <a:pathLst>
                <a:path w="18390" h="20822" extrusionOk="0">
                  <a:moveTo>
                    <a:pt x="2341" y="0"/>
                  </a:moveTo>
                  <a:cubicBezTo>
                    <a:pt x="1855" y="1429"/>
                    <a:pt x="0" y="2310"/>
                    <a:pt x="0" y="2310"/>
                  </a:cubicBezTo>
                  <a:cubicBezTo>
                    <a:pt x="0" y="2310"/>
                    <a:pt x="2554" y="15046"/>
                    <a:pt x="1611" y="20821"/>
                  </a:cubicBezTo>
                  <a:cubicBezTo>
                    <a:pt x="1611" y="20821"/>
                    <a:pt x="13800" y="19089"/>
                    <a:pt x="18390" y="15228"/>
                  </a:cubicBezTo>
                  <a:cubicBezTo>
                    <a:pt x="15350" y="9696"/>
                    <a:pt x="8329" y="1702"/>
                    <a:pt x="234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2"/>
            <p:cNvSpPr/>
            <p:nvPr/>
          </p:nvSpPr>
          <p:spPr>
            <a:xfrm>
              <a:off x="7111748" y="1473625"/>
              <a:ext cx="92319" cy="107970"/>
            </a:xfrm>
            <a:custGeom>
              <a:avLst/>
              <a:gdLst/>
              <a:ahLst/>
              <a:cxnLst/>
              <a:rect l="l" t="t" r="r" b="b"/>
              <a:pathLst>
                <a:path w="2737" h="3201" extrusionOk="0">
                  <a:moveTo>
                    <a:pt x="1939" y="1"/>
                  </a:moveTo>
                  <a:cubicBezTo>
                    <a:pt x="1891" y="1"/>
                    <a:pt x="1843" y="3"/>
                    <a:pt x="1794" y="8"/>
                  </a:cubicBezTo>
                  <a:cubicBezTo>
                    <a:pt x="1521" y="69"/>
                    <a:pt x="1308" y="160"/>
                    <a:pt x="1065" y="252"/>
                  </a:cubicBezTo>
                  <a:cubicBezTo>
                    <a:pt x="852" y="373"/>
                    <a:pt x="639" y="525"/>
                    <a:pt x="487" y="708"/>
                  </a:cubicBezTo>
                  <a:cubicBezTo>
                    <a:pt x="305" y="860"/>
                    <a:pt x="122" y="1042"/>
                    <a:pt x="1" y="1255"/>
                  </a:cubicBezTo>
                  <a:cubicBezTo>
                    <a:pt x="366" y="951"/>
                    <a:pt x="761" y="677"/>
                    <a:pt x="1186" y="525"/>
                  </a:cubicBezTo>
                  <a:cubicBezTo>
                    <a:pt x="1399" y="434"/>
                    <a:pt x="1612" y="373"/>
                    <a:pt x="1824" y="373"/>
                  </a:cubicBezTo>
                  <a:cubicBezTo>
                    <a:pt x="1864" y="368"/>
                    <a:pt x="1903" y="365"/>
                    <a:pt x="1941" y="365"/>
                  </a:cubicBezTo>
                  <a:cubicBezTo>
                    <a:pt x="2065" y="365"/>
                    <a:pt x="2186" y="390"/>
                    <a:pt x="2300" y="423"/>
                  </a:cubicBezTo>
                  <a:lnTo>
                    <a:pt x="2300" y="423"/>
                  </a:lnTo>
                  <a:cubicBezTo>
                    <a:pt x="2268" y="477"/>
                    <a:pt x="2213" y="532"/>
                    <a:pt x="2159" y="586"/>
                  </a:cubicBezTo>
                  <a:cubicBezTo>
                    <a:pt x="2068" y="677"/>
                    <a:pt x="1946" y="799"/>
                    <a:pt x="1855" y="920"/>
                  </a:cubicBezTo>
                  <a:cubicBezTo>
                    <a:pt x="1612" y="1133"/>
                    <a:pt x="1369" y="1376"/>
                    <a:pt x="1156" y="1589"/>
                  </a:cubicBezTo>
                  <a:lnTo>
                    <a:pt x="1034" y="1711"/>
                  </a:lnTo>
                  <a:lnTo>
                    <a:pt x="1125" y="1802"/>
                  </a:lnTo>
                  <a:cubicBezTo>
                    <a:pt x="1308" y="2015"/>
                    <a:pt x="1490" y="2227"/>
                    <a:pt x="1642" y="2440"/>
                  </a:cubicBezTo>
                  <a:cubicBezTo>
                    <a:pt x="1733" y="2562"/>
                    <a:pt x="1794" y="2683"/>
                    <a:pt x="1855" y="2805"/>
                  </a:cubicBezTo>
                  <a:cubicBezTo>
                    <a:pt x="1885" y="2926"/>
                    <a:pt x="1916" y="3078"/>
                    <a:pt x="1885" y="3200"/>
                  </a:cubicBezTo>
                  <a:cubicBezTo>
                    <a:pt x="1976" y="3078"/>
                    <a:pt x="1976" y="2926"/>
                    <a:pt x="1946" y="2774"/>
                  </a:cubicBezTo>
                  <a:cubicBezTo>
                    <a:pt x="1916" y="2623"/>
                    <a:pt x="1855" y="2501"/>
                    <a:pt x="1824" y="2349"/>
                  </a:cubicBezTo>
                  <a:cubicBezTo>
                    <a:pt x="1724" y="2123"/>
                    <a:pt x="1603" y="1919"/>
                    <a:pt x="1462" y="1734"/>
                  </a:cubicBezTo>
                  <a:lnTo>
                    <a:pt x="1462" y="1734"/>
                  </a:lnTo>
                  <a:cubicBezTo>
                    <a:pt x="1686" y="1554"/>
                    <a:pt x="1892" y="1374"/>
                    <a:pt x="2098" y="1194"/>
                  </a:cubicBezTo>
                  <a:cubicBezTo>
                    <a:pt x="2220" y="1072"/>
                    <a:pt x="2341" y="951"/>
                    <a:pt x="2463" y="829"/>
                  </a:cubicBezTo>
                  <a:cubicBezTo>
                    <a:pt x="2524" y="768"/>
                    <a:pt x="2554" y="708"/>
                    <a:pt x="2615" y="616"/>
                  </a:cubicBezTo>
                  <a:cubicBezTo>
                    <a:pt x="2645" y="586"/>
                    <a:pt x="2676" y="525"/>
                    <a:pt x="2706" y="464"/>
                  </a:cubicBezTo>
                  <a:cubicBezTo>
                    <a:pt x="2706" y="434"/>
                    <a:pt x="2736" y="404"/>
                    <a:pt x="2736" y="343"/>
                  </a:cubicBezTo>
                  <a:cubicBezTo>
                    <a:pt x="2736" y="312"/>
                    <a:pt x="2736" y="282"/>
                    <a:pt x="2706" y="221"/>
                  </a:cubicBezTo>
                  <a:cubicBezTo>
                    <a:pt x="2676" y="191"/>
                    <a:pt x="2645" y="160"/>
                    <a:pt x="2615" y="130"/>
                  </a:cubicBezTo>
                  <a:lnTo>
                    <a:pt x="2584" y="130"/>
                  </a:lnTo>
                  <a:cubicBezTo>
                    <a:pt x="2384" y="55"/>
                    <a:pt x="2164" y="1"/>
                    <a:pt x="19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2"/>
            <p:cNvSpPr/>
            <p:nvPr/>
          </p:nvSpPr>
          <p:spPr>
            <a:xfrm>
              <a:off x="7212233" y="1491806"/>
              <a:ext cx="96400" cy="45940"/>
            </a:xfrm>
            <a:custGeom>
              <a:avLst/>
              <a:gdLst/>
              <a:ahLst/>
              <a:cxnLst/>
              <a:rect l="l" t="t" r="r" b="b"/>
              <a:pathLst>
                <a:path w="2858" h="1362" extrusionOk="0">
                  <a:moveTo>
                    <a:pt x="2061" y="1"/>
                  </a:moveTo>
                  <a:cubicBezTo>
                    <a:pt x="1989" y="1"/>
                    <a:pt x="1920" y="7"/>
                    <a:pt x="1855" y="17"/>
                  </a:cubicBezTo>
                  <a:cubicBezTo>
                    <a:pt x="1642" y="17"/>
                    <a:pt x="1399" y="77"/>
                    <a:pt x="1216" y="138"/>
                  </a:cubicBezTo>
                  <a:cubicBezTo>
                    <a:pt x="791" y="229"/>
                    <a:pt x="396" y="381"/>
                    <a:pt x="1" y="594"/>
                  </a:cubicBezTo>
                  <a:cubicBezTo>
                    <a:pt x="426" y="533"/>
                    <a:pt x="852" y="473"/>
                    <a:pt x="1247" y="412"/>
                  </a:cubicBezTo>
                  <a:cubicBezTo>
                    <a:pt x="1460" y="381"/>
                    <a:pt x="1672" y="381"/>
                    <a:pt x="1855" y="351"/>
                  </a:cubicBezTo>
                  <a:cubicBezTo>
                    <a:pt x="2067" y="351"/>
                    <a:pt x="2280" y="381"/>
                    <a:pt x="2371" y="442"/>
                  </a:cubicBezTo>
                  <a:lnTo>
                    <a:pt x="2432" y="473"/>
                  </a:lnTo>
                  <a:cubicBezTo>
                    <a:pt x="2432" y="473"/>
                    <a:pt x="2432" y="503"/>
                    <a:pt x="2432" y="503"/>
                  </a:cubicBezTo>
                  <a:cubicBezTo>
                    <a:pt x="2463" y="503"/>
                    <a:pt x="2463" y="533"/>
                    <a:pt x="2463" y="564"/>
                  </a:cubicBezTo>
                  <a:cubicBezTo>
                    <a:pt x="2463" y="564"/>
                    <a:pt x="2463" y="594"/>
                    <a:pt x="2402" y="655"/>
                  </a:cubicBezTo>
                  <a:cubicBezTo>
                    <a:pt x="2280" y="777"/>
                    <a:pt x="2098" y="868"/>
                    <a:pt x="1915" y="928"/>
                  </a:cubicBezTo>
                  <a:cubicBezTo>
                    <a:pt x="1520" y="1111"/>
                    <a:pt x="1125" y="1232"/>
                    <a:pt x="700" y="1354"/>
                  </a:cubicBezTo>
                  <a:cubicBezTo>
                    <a:pt x="780" y="1359"/>
                    <a:pt x="860" y="1362"/>
                    <a:pt x="939" y="1362"/>
                  </a:cubicBezTo>
                  <a:cubicBezTo>
                    <a:pt x="1306" y="1362"/>
                    <a:pt x="1656" y="1307"/>
                    <a:pt x="2007" y="1232"/>
                  </a:cubicBezTo>
                  <a:cubicBezTo>
                    <a:pt x="2219" y="1172"/>
                    <a:pt x="2432" y="1080"/>
                    <a:pt x="2645" y="928"/>
                  </a:cubicBezTo>
                  <a:cubicBezTo>
                    <a:pt x="2736" y="868"/>
                    <a:pt x="2858" y="716"/>
                    <a:pt x="2827" y="503"/>
                  </a:cubicBezTo>
                  <a:cubicBezTo>
                    <a:pt x="2827" y="412"/>
                    <a:pt x="2797" y="351"/>
                    <a:pt x="2736" y="290"/>
                  </a:cubicBezTo>
                  <a:cubicBezTo>
                    <a:pt x="2706" y="260"/>
                    <a:pt x="2706" y="229"/>
                    <a:pt x="2675" y="199"/>
                  </a:cubicBezTo>
                  <a:cubicBezTo>
                    <a:pt x="2645" y="169"/>
                    <a:pt x="2615" y="138"/>
                    <a:pt x="2584" y="138"/>
                  </a:cubicBezTo>
                  <a:cubicBezTo>
                    <a:pt x="2395" y="33"/>
                    <a:pt x="2221" y="1"/>
                    <a:pt x="20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2"/>
            <p:cNvSpPr/>
            <p:nvPr/>
          </p:nvSpPr>
          <p:spPr>
            <a:xfrm>
              <a:off x="7252204" y="1532350"/>
              <a:ext cx="75926" cy="34270"/>
            </a:xfrm>
            <a:custGeom>
              <a:avLst/>
              <a:gdLst/>
              <a:ahLst/>
              <a:cxnLst/>
              <a:rect l="l" t="t" r="r" b="b"/>
              <a:pathLst>
                <a:path w="2251" h="1016" extrusionOk="0">
                  <a:moveTo>
                    <a:pt x="1247" y="0"/>
                  </a:moveTo>
                  <a:cubicBezTo>
                    <a:pt x="882" y="0"/>
                    <a:pt x="548" y="30"/>
                    <a:pt x="214" y="122"/>
                  </a:cubicBezTo>
                  <a:cubicBezTo>
                    <a:pt x="548" y="182"/>
                    <a:pt x="882" y="243"/>
                    <a:pt x="1217" y="304"/>
                  </a:cubicBezTo>
                  <a:cubicBezTo>
                    <a:pt x="1369" y="334"/>
                    <a:pt x="1551" y="365"/>
                    <a:pt x="1673" y="426"/>
                  </a:cubicBezTo>
                  <a:cubicBezTo>
                    <a:pt x="1723" y="426"/>
                    <a:pt x="1794" y="446"/>
                    <a:pt x="1834" y="470"/>
                  </a:cubicBezTo>
                  <a:lnTo>
                    <a:pt x="1834" y="470"/>
                  </a:lnTo>
                  <a:cubicBezTo>
                    <a:pt x="1774" y="503"/>
                    <a:pt x="1621" y="556"/>
                    <a:pt x="1490" y="608"/>
                  </a:cubicBezTo>
                  <a:cubicBezTo>
                    <a:pt x="1338" y="638"/>
                    <a:pt x="1156" y="669"/>
                    <a:pt x="1004" y="730"/>
                  </a:cubicBezTo>
                  <a:cubicBezTo>
                    <a:pt x="670" y="790"/>
                    <a:pt x="335" y="851"/>
                    <a:pt x="1" y="942"/>
                  </a:cubicBezTo>
                  <a:cubicBezTo>
                    <a:pt x="246" y="987"/>
                    <a:pt x="507" y="1015"/>
                    <a:pt x="760" y="1015"/>
                  </a:cubicBezTo>
                  <a:cubicBezTo>
                    <a:pt x="853" y="1015"/>
                    <a:pt x="945" y="1011"/>
                    <a:pt x="1034" y="1003"/>
                  </a:cubicBezTo>
                  <a:cubicBezTo>
                    <a:pt x="1217" y="1003"/>
                    <a:pt x="1399" y="973"/>
                    <a:pt x="1551" y="942"/>
                  </a:cubicBezTo>
                  <a:cubicBezTo>
                    <a:pt x="1642" y="942"/>
                    <a:pt x="1734" y="912"/>
                    <a:pt x="1825" y="882"/>
                  </a:cubicBezTo>
                  <a:cubicBezTo>
                    <a:pt x="1916" y="851"/>
                    <a:pt x="2007" y="821"/>
                    <a:pt x="2129" y="699"/>
                  </a:cubicBezTo>
                  <a:cubicBezTo>
                    <a:pt x="2189" y="638"/>
                    <a:pt x="2250" y="547"/>
                    <a:pt x="2220" y="426"/>
                  </a:cubicBezTo>
                  <a:cubicBezTo>
                    <a:pt x="2220" y="365"/>
                    <a:pt x="2189" y="334"/>
                    <a:pt x="2159" y="304"/>
                  </a:cubicBezTo>
                  <a:cubicBezTo>
                    <a:pt x="2129" y="243"/>
                    <a:pt x="2098" y="243"/>
                    <a:pt x="2098" y="213"/>
                  </a:cubicBezTo>
                  <a:cubicBezTo>
                    <a:pt x="1977" y="122"/>
                    <a:pt x="1885" y="91"/>
                    <a:pt x="1794" y="61"/>
                  </a:cubicBezTo>
                  <a:cubicBezTo>
                    <a:pt x="1612" y="30"/>
                    <a:pt x="1430" y="0"/>
                    <a:pt x="12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2"/>
            <p:cNvSpPr/>
            <p:nvPr/>
          </p:nvSpPr>
          <p:spPr>
            <a:xfrm>
              <a:off x="7248123" y="1565136"/>
              <a:ext cx="60512" cy="47593"/>
            </a:xfrm>
            <a:custGeom>
              <a:avLst/>
              <a:gdLst/>
              <a:ahLst/>
              <a:cxnLst/>
              <a:rect l="l" t="t" r="r" b="b"/>
              <a:pathLst>
                <a:path w="1794" h="1411" extrusionOk="0">
                  <a:moveTo>
                    <a:pt x="304" y="1"/>
                  </a:moveTo>
                  <a:cubicBezTo>
                    <a:pt x="548" y="153"/>
                    <a:pt x="791" y="274"/>
                    <a:pt x="1034" y="426"/>
                  </a:cubicBezTo>
                  <a:cubicBezTo>
                    <a:pt x="1155" y="487"/>
                    <a:pt x="1277" y="548"/>
                    <a:pt x="1338" y="609"/>
                  </a:cubicBezTo>
                  <a:cubicBezTo>
                    <a:pt x="1376" y="647"/>
                    <a:pt x="1402" y="673"/>
                    <a:pt x="1416" y="687"/>
                  </a:cubicBezTo>
                  <a:lnTo>
                    <a:pt x="1416" y="687"/>
                  </a:lnTo>
                  <a:cubicBezTo>
                    <a:pt x="1408" y="690"/>
                    <a:pt x="1399" y="700"/>
                    <a:pt x="1399" y="700"/>
                  </a:cubicBezTo>
                  <a:cubicBezTo>
                    <a:pt x="1338" y="761"/>
                    <a:pt x="1216" y="821"/>
                    <a:pt x="1125" y="882"/>
                  </a:cubicBezTo>
                  <a:cubicBezTo>
                    <a:pt x="1003" y="943"/>
                    <a:pt x="882" y="1004"/>
                    <a:pt x="760" y="1034"/>
                  </a:cubicBezTo>
                  <a:cubicBezTo>
                    <a:pt x="487" y="1156"/>
                    <a:pt x="244" y="1277"/>
                    <a:pt x="0" y="1399"/>
                  </a:cubicBezTo>
                  <a:cubicBezTo>
                    <a:pt x="74" y="1407"/>
                    <a:pt x="149" y="1411"/>
                    <a:pt x="226" y="1411"/>
                  </a:cubicBezTo>
                  <a:cubicBezTo>
                    <a:pt x="435" y="1411"/>
                    <a:pt x="651" y="1383"/>
                    <a:pt x="851" y="1338"/>
                  </a:cubicBezTo>
                  <a:cubicBezTo>
                    <a:pt x="1125" y="1247"/>
                    <a:pt x="1399" y="1217"/>
                    <a:pt x="1672" y="943"/>
                  </a:cubicBezTo>
                  <a:cubicBezTo>
                    <a:pt x="1703" y="913"/>
                    <a:pt x="1733" y="882"/>
                    <a:pt x="1763" y="791"/>
                  </a:cubicBezTo>
                  <a:cubicBezTo>
                    <a:pt x="1794" y="730"/>
                    <a:pt x="1794" y="639"/>
                    <a:pt x="1763" y="578"/>
                  </a:cubicBezTo>
                  <a:cubicBezTo>
                    <a:pt x="1703" y="457"/>
                    <a:pt x="1642" y="396"/>
                    <a:pt x="1551" y="335"/>
                  </a:cubicBezTo>
                  <a:cubicBezTo>
                    <a:pt x="1429" y="244"/>
                    <a:pt x="1277" y="183"/>
                    <a:pt x="1155" y="153"/>
                  </a:cubicBezTo>
                  <a:cubicBezTo>
                    <a:pt x="882" y="61"/>
                    <a:pt x="578" y="1"/>
                    <a:pt x="3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2"/>
            <p:cNvSpPr/>
            <p:nvPr/>
          </p:nvSpPr>
          <p:spPr>
            <a:xfrm>
              <a:off x="6327435" y="1512584"/>
              <a:ext cx="86146" cy="37204"/>
            </a:xfrm>
            <a:custGeom>
              <a:avLst/>
              <a:gdLst/>
              <a:ahLst/>
              <a:cxnLst/>
              <a:rect l="l" t="t" r="r" b="b"/>
              <a:pathLst>
                <a:path w="2554" h="1103" extrusionOk="0">
                  <a:moveTo>
                    <a:pt x="880" y="0"/>
                  </a:moveTo>
                  <a:cubicBezTo>
                    <a:pt x="821" y="0"/>
                    <a:pt x="760" y="3"/>
                    <a:pt x="699" y="9"/>
                  </a:cubicBezTo>
                  <a:cubicBezTo>
                    <a:pt x="547" y="9"/>
                    <a:pt x="395" y="9"/>
                    <a:pt x="213" y="100"/>
                  </a:cubicBezTo>
                  <a:cubicBezTo>
                    <a:pt x="152" y="100"/>
                    <a:pt x="91" y="130"/>
                    <a:pt x="61" y="221"/>
                  </a:cubicBezTo>
                  <a:cubicBezTo>
                    <a:pt x="0" y="282"/>
                    <a:pt x="0" y="373"/>
                    <a:pt x="30" y="434"/>
                  </a:cubicBezTo>
                  <a:cubicBezTo>
                    <a:pt x="61" y="556"/>
                    <a:pt x="152" y="586"/>
                    <a:pt x="213" y="647"/>
                  </a:cubicBezTo>
                  <a:cubicBezTo>
                    <a:pt x="456" y="860"/>
                    <a:pt x="730" y="1012"/>
                    <a:pt x="1033" y="1103"/>
                  </a:cubicBezTo>
                  <a:cubicBezTo>
                    <a:pt x="790" y="920"/>
                    <a:pt x="547" y="708"/>
                    <a:pt x="365" y="495"/>
                  </a:cubicBezTo>
                  <a:cubicBezTo>
                    <a:pt x="304" y="464"/>
                    <a:pt x="274" y="404"/>
                    <a:pt x="274" y="343"/>
                  </a:cubicBezTo>
                  <a:lnTo>
                    <a:pt x="304" y="343"/>
                  </a:lnTo>
                  <a:cubicBezTo>
                    <a:pt x="426" y="312"/>
                    <a:pt x="578" y="282"/>
                    <a:pt x="730" y="282"/>
                  </a:cubicBezTo>
                  <a:cubicBezTo>
                    <a:pt x="1003" y="282"/>
                    <a:pt x="1307" y="282"/>
                    <a:pt x="1641" y="312"/>
                  </a:cubicBezTo>
                  <a:cubicBezTo>
                    <a:pt x="1945" y="343"/>
                    <a:pt x="2249" y="343"/>
                    <a:pt x="2553" y="404"/>
                  </a:cubicBezTo>
                  <a:cubicBezTo>
                    <a:pt x="2280" y="221"/>
                    <a:pt x="1976" y="161"/>
                    <a:pt x="1641" y="100"/>
                  </a:cubicBezTo>
                  <a:cubicBezTo>
                    <a:pt x="1393" y="50"/>
                    <a:pt x="1145" y="0"/>
                    <a:pt x="8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2"/>
            <p:cNvSpPr/>
            <p:nvPr/>
          </p:nvSpPr>
          <p:spPr>
            <a:xfrm>
              <a:off x="6342783" y="1501587"/>
              <a:ext cx="91307" cy="15415"/>
            </a:xfrm>
            <a:custGeom>
              <a:avLst/>
              <a:gdLst/>
              <a:ahLst/>
              <a:cxnLst/>
              <a:rect l="l" t="t" r="r" b="b"/>
              <a:pathLst>
                <a:path w="2707" h="457" extrusionOk="0">
                  <a:moveTo>
                    <a:pt x="1369" y="0"/>
                  </a:moveTo>
                  <a:cubicBezTo>
                    <a:pt x="1126" y="0"/>
                    <a:pt x="882" y="31"/>
                    <a:pt x="639" y="91"/>
                  </a:cubicBezTo>
                  <a:cubicBezTo>
                    <a:pt x="427" y="152"/>
                    <a:pt x="183" y="243"/>
                    <a:pt x="1" y="365"/>
                  </a:cubicBezTo>
                  <a:cubicBezTo>
                    <a:pt x="457" y="243"/>
                    <a:pt x="913" y="183"/>
                    <a:pt x="1369" y="183"/>
                  </a:cubicBezTo>
                  <a:cubicBezTo>
                    <a:pt x="1582" y="213"/>
                    <a:pt x="1825" y="213"/>
                    <a:pt x="2037" y="274"/>
                  </a:cubicBezTo>
                  <a:cubicBezTo>
                    <a:pt x="2281" y="304"/>
                    <a:pt x="2493" y="395"/>
                    <a:pt x="2706" y="456"/>
                  </a:cubicBezTo>
                  <a:cubicBezTo>
                    <a:pt x="2524" y="304"/>
                    <a:pt x="2311" y="213"/>
                    <a:pt x="2068" y="122"/>
                  </a:cubicBezTo>
                  <a:cubicBezTo>
                    <a:pt x="1855" y="31"/>
                    <a:pt x="1612" y="0"/>
                    <a:pt x="13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2"/>
            <p:cNvSpPr/>
            <p:nvPr/>
          </p:nvSpPr>
          <p:spPr>
            <a:xfrm>
              <a:off x="6423805" y="1534374"/>
              <a:ext cx="14369" cy="7218"/>
            </a:xfrm>
            <a:custGeom>
              <a:avLst/>
              <a:gdLst/>
              <a:ahLst/>
              <a:cxnLst/>
              <a:rect l="l" t="t" r="r" b="b"/>
              <a:pathLst>
                <a:path w="426" h="214" extrusionOk="0">
                  <a:moveTo>
                    <a:pt x="0" y="1"/>
                  </a:moveTo>
                  <a:cubicBezTo>
                    <a:pt x="0" y="1"/>
                    <a:pt x="152" y="214"/>
                    <a:pt x="304" y="214"/>
                  </a:cubicBezTo>
                  <a:cubicBezTo>
                    <a:pt x="426" y="214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A55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2"/>
            <p:cNvSpPr/>
            <p:nvPr/>
          </p:nvSpPr>
          <p:spPr>
            <a:xfrm>
              <a:off x="6440198" y="1523108"/>
              <a:ext cx="11300" cy="5532"/>
            </a:xfrm>
            <a:custGeom>
              <a:avLst/>
              <a:gdLst/>
              <a:ahLst/>
              <a:cxnLst/>
              <a:rect l="l" t="t" r="r" b="b"/>
              <a:pathLst>
                <a:path w="335" h="164" extrusionOk="0">
                  <a:moveTo>
                    <a:pt x="1" y="0"/>
                  </a:moveTo>
                  <a:cubicBezTo>
                    <a:pt x="1" y="1"/>
                    <a:pt x="140" y="163"/>
                    <a:pt x="236" y="163"/>
                  </a:cubicBezTo>
                  <a:cubicBezTo>
                    <a:pt x="250" y="163"/>
                    <a:pt x="263" y="160"/>
                    <a:pt x="274" y="152"/>
                  </a:cubicBezTo>
                  <a:cubicBezTo>
                    <a:pt x="335" y="122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A55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2"/>
            <p:cNvSpPr/>
            <p:nvPr/>
          </p:nvSpPr>
          <p:spPr>
            <a:xfrm>
              <a:off x="6819537" y="2004984"/>
              <a:ext cx="47424" cy="46918"/>
            </a:xfrm>
            <a:custGeom>
              <a:avLst/>
              <a:gdLst/>
              <a:ahLst/>
              <a:cxnLst/>
              <a:rect l="l" t="t" r="r" b="b"/>
              <a:pathLst>
                <a:path w="1406" h="1391" extrusionOk="0">
                  <a:moveTo>
                    <a:pt x="1095" y="0"/>
                  </a:moveTo>
                  <a:cubicBezTo>
                    <a:pt x="487" y="122"/>
                    <a:pt x="92" y="669"/>
                    <a:pt x="1" y="1277"/>
                  </a:cubicBezTo>
                  <a:cubicBezTo>
                    <a:pt x="1" y="1353"/>
                    <a:pt x="54" y="1391"/>
                    <a:pt x="111" y="1391"/>
                  </a:cubicBezTo>
                  <a:cubicBezTo>
                    <a:pt x="168" y="1391"/>
                    <a:pt x="229" y="1353"/>
                    <a:pt x="244" y="1277"/>
                  </a:cubicBezTo>
                  <a:cubicBezTo>
                    <a:pt x="244" y="1280"/>
                    <a:pt x="244" y="1282"/>
                    <a:pt x="245" y="1282"/>
                  </a:cubicBezTo>
                  <a:cubicBezTo>
                    <a:pt x="250" y="1282"/>
                    <a:pt x="275" y="1183"/>
                    <a:pt x="275" y="1155"/>
                  </a:cubicBezTo>
                  <a:cubicBezTo>
                    <a:pt x="305" y="1034"/>
                    <a:pt x="335" y="943"/>
                    <a:pt x="396" y="821"/>
                  </a:cubicBezTo>
                  <a:cubicBezTo>
                    <a:pt x="396" y="821"/>
                    <a:pt x="396" y="821"/>
                    <a:pt x="396" y="791"/>
                  </a:cubicBezTo>
                  <a:cubicBezTo>
                    <a:pt x="525" y="754"/>
                    <a:pt x="722" y="694"/>
                    <a:pt x="891" y="694"/>
                  </a:cubicBezTo>
                  <a:cubicBezTo>
                    <a:pt x="999" y="694"/>
                    <a:pt x="1096" y="719"/>
                    <a:pt x="1156" y="791"/>
                  </a:cubicBezTo>
                  <a:cubicBezTo>
                    <a:pt x="1180" y="822"/>
                    <a:pt x="1210" y="835"/>
                    <a:pt x="1239" y="835"/>
                  </a:cubicBezTo>
                  <a:cubicBezTo>
                    <a:pt x="1323" y="835"/>
                    <a:pt x="1406" y="729"/>
                    <a:pt x="1338" y="639"/>
                  </a:cubicBezTo>
                  <a:cubicBezTo>
                    <a:pt x="1239" y="500"/>
                    <a:pt x="1089" y="452"/>
                    <a:pt x="920" y="452"/>
                  </a:cubicBezTo>
                  <a:cubicBezTo>
                    <a:pt x="830" y="452"/>
                    <a:pt x="735" y="466"/>
                    <a:pt x="639" y="487"/>
                  </a:cubicBezTo>
                  <a:cubicBezTo>
                    <a:pt x="791" y="365"/>
                    <a:pt x="943" y="274"/>
                    <a:pt x="1156" y="244"/>
                  </a:cubicBezTo>
                  <a:cubicBezTo>
                    <a:pt x="1308" y="213"/>
                    <a:pt x="1247" y="0"/>
                    <a:pt x="10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3" name="Google Shape;2243;p62"/>
          <p:cNvGrpSpPr/>
          <p:nvPr/>
        </p:nvGrpSpPr>
        <p:grpSpPr>
          <a:xfrm>
            <a:off x="7670008" y="3237501"/>
            <a:ext cx="232131" cy="455924"/>
            <a:chOff x="4722775" y="2796600"/>
            <a:chExt cx="269325" cy="528975"/>
          </a:xfrm>
        </p:grpSpPr>
        <p:sp>
          <p:nvSpPr>
            <p:cNvPr id="2244" name="Google Shape;2244;p62"/>
            <p:cNvSpPr/>
            <p:nvPr/>
          </p:nvSpPr>
          <p:spPr>
            <a:xfrm>
              <a:off x="4722775" y="2890825"/>
              <a:ext cx="187600" cy="434750"/>
            </a:xfrm>
            <a:custGeom>
              <a:avLst/>
              <a:gdLst/>
              <a:ahLst/>
              <a:cxnLst/>
              <a:rect l="l" t="t" r="r" b="b"/>
              <a:pathLst>
                <a:path w="7504" h="17390" extrusionOk="0">
                  <a:moveTo>
                    <a:pt x="5993" y="0"/>
                  </a:moveTo>
                  <a:cubicBezTo>
                    <a:pt x="5907" y="0"/>
                    <a:pt x="5820" y="60"/>
                    <a:pt x="5802" y="168"/>
                  </a:cubicBezTo>
                  <a:cubicBezTo>
                    <a:pt x="5669" y="3204"/>
                    <a:pt x="5769" y="6039"/>
                    <a:pt x="4901" y="9041"/>
                  </a:cubicBezTo>
                  <a:cubicBezTo>
                    <a:pt x="4034" y="11977"/>
                    <a:pt x="2666" y="15079"/>
                    <a:pt x="165" y="17014"/>
                  </a:cubicBezTo>
                  <a:cubicBezTo>
                    <a:pt x="0" y="17123"/>
                    <a:pt x="106" y="17390"/>
                    <a:pt x="278" y="17390"/>
                  </a:cubicBezTo>
                  <a:cubicBezTo>
                    <a:pt x="316" y="17390"/>
                    <a:pt x="356" y="17377"/>
                    <a:pt x="398" y="17347"/>
                  </a:cubicBezTo>
                  <a:cubicBezTo>
                    <a:pt x="5102" y="13945"/>
                    <a:pt x="7503" y="5706"/>
                    <a:pt x="6169" y="135"/>
                  </a:cubicBezTo>
                  <a:cubicBezTo>
                    <a:pt x="6138" y="43"/>
                    <a:pt x="6066" y="0"/>
                    <a:pt x="59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2"/>
            <p:cNvSpPr/>
            <p:nvPr/>
          </p:nvSpPr>
          <p:spPr>
            <a:xfrm>
              <a:off x="4855300" y="2957575"/>
              <a:ext cx="44225" cy="52650"/>
            </a:xfrm>
            <a:custGeom>
              <a:avLst/>
              <a:gdLst/>
              <a:ahLst/>
              <a:cxnLst/>
              <a:rect l="l" t="t" r="r" b="b"/>
              <a:pathLst>
                <a:path w="1769" h="2106" extrusionOk="0">
                  <a:moveTo>
                    <a:pt x="234" y="0"/>
                  </a:moveTo>
                  <a:cubicBezTo>
                    <a:pt x="34" y="334"/>
                    <a:pt x="1" y="2002"/>
                    <a:pt x="668" y="2102"/>
                  </a:cubicBezTo>
                  <a:cubicBezTo>
                    <a:pt x="687" y="2104"/>
                    <a:pt x="705" y="2106"/>
                    <a:pt x="723" y="2106"/>
                  </a:cubicBezTo>
                  <a:cubicBezTo>
                    <a:pt x="1359" y="2106"/>
                    <a:pt x="1769" y="467"/>
                    <a:pt x="1769" y="467"/>
                  </a:cubicBezTo>
                  <a:lnTo>
                    <a:pt x="2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2"/>
            <p:cNvSpPr/>
            <p:nvPr/>
          </p:nvSpPr>
          <p:spPr>
            <a:xfrm>
              <a:off x="4832800" y="2942075"/>
              <a:ext cx="77575" cy="47200"/>
            </a:xfrm>
            <a:custGeom>
              <a:avLst/>
              <a:gdLst/>
              <a:ahLst/>
              <a:cxnLst/>
              <a:rect l="l" t="t" r="r" b="b"/>
              <a:pathLst>
                <a:path w="3103" h="1888" extrusionOk="0">
                  <a:moveTo>
                    <a:pt x="1658" y="1"/>
                  </a:moveTo>
                  <a:cubicBezTo>
                    <a:pt x="1540" y="1"/>
                    <a:pt x="1420" y="17"/>
                    <a:pt x="1301" y="53"/>
                  </a:cubicBezTo>
                  <a:lnTo>
                    <a:pt x="1168" y="120"/>
                  </a:lnTo>
                  <a:cubicBezTo>
                    <a:pt x="967" y="387"/>
                    <a:pt x="0" y="720"/>
                    <a:pt x="234" y="1154"/>
                  </a:cubicBezTo>
                  <a:cubicBezTo>
                    <a:pt x="289" y="1255"/>
                    <a:pt x="380" y="1293"/>
                    <a:pt x="489" y="1293"/>
                  </a:cubicBezTo>
                  <a:cubicBezTo>
                    <a:pt x="772" y="1293"/>
                    <a:pt x="1175" y="1035"/>
                    <a:pt x="1368" y="987"/>
                  </a:cubicBezTo>
                  <a:lnTo>
                    <a:pt x="1368" y="987"/>
                  </a:lnTo>
                  <a:cubicBezTo>
                    <a:pt x="1268" y="1187"/>
                    <a:pt x="1168" y="1821"/>
                    <a:pt x="1534" y="1888"/>
                  </a:cubicBezTo>
                  <a:cubicBezTo>
                    <a:pt x="1801" y="1888"/>
                    <a:pt x="2001" y="1321"/>
                    <a:pt x="2102" y="1154"/>
                  </a:cubicBezTo>
                  <a:cubicBezTo>
                    <a:pt x="2257" y="1278"/>
                    <a:pt x="2469" y="1661"/>
                    <a:pt x="2686" y="1661"/>
                  </a:cubicBezTo>
                  <a:cubicBezTo>
                    <a:pt x="2702" y="1661"/>
                    <a:pt x="2719" y="1659"/>
                    <a:pt x="2735" y="1654"/>
                  </a:cubicBezTo>
                  <a:cubicBezTo>
                    <a:pt x="3102" y="1587"/>
                    <a:pt x="3036" y="1054"/>
                    <a:pt x="2935" y="820"/>
                  </a:cubicBezTo>
                  <a:cubicBezTo>
                    <a:pt x="2716" y="354"/>
                    <a:pt x="2204" y="1"/>
                    <a:pt x="16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2"/>
            <p:cNvSpPr/>
            <p:nvPr/>
          </p:nvSpPr>
          <p:spPr>
            <a:xfrm>
              <a:off x="4888650" y="2845700"/>
              <a:ext cx="103450" cy="113100"/>
            </a:xfrm>
            <a:custGeom>
              <a:avLst/>
              <a:gdLst/>
              <a:ahLst/>
              <a:cxnLst/>
              <a:rect l="l" t="t" r="r" b="b"/>
              <a:pathLst>
                <a:path w="4138" h="4524" extrusionOk="0">
                  <a:moveTo>
                    <a:pt x="2235" y="0"/>
                  </a:moveTo>
                  <a:cubicBezTo>
                    <a:pt x="2090" y="0"/>
                    <a:pt x="1922" y="75"/>
                    <a:pt x="1736" y="239"/>
                  </a:cubicBezTo>
                  <a:cubicBezTo>
                    <a:pt x="601" y="1239"/>
                    <a:pt x="635" y="2841"/>
                    <a:pt x="1" y="4108"/>
                  </a:cubicBezTo>
                  <a:lnTo>
                    <a:pt x="34" y="4508"/>
                  </a:lnTo>
                  <a:cubicBezTo>
                    <a:pt x="128" y="4518"/>
                    <a:pt x="217" y="4523"/>
                    <a:pt x="303" y="4523"/>
                  </a:cubicBezTo>
                  <a:cubicBezTo>
                    <a:pt x="798" y="4523"/>
                    <a:pt x="1181" y="4364"/>
                    <a:pt x="1635" y="4108"/>
                  </a:cubicBezTo>
                  <a:cubicBezTo>
                    <a:pt x="2169" y="3841"/>
                    <a:pt x="2803" y="3107"/>
                    <a:pt x="3103" y="2574"/>
                  </a:cubicBezTo>
                  <a:cubicBezTo>
                    <a:pt x="3403" y="2040"/>
                    <a:pt x="4137" y="305"/>
                    <a:pt x="3804" y="139"/>
                  </a:cubicBezTo>
                  <a:cubicBezTo>
                    <a:pt x="3702" y="75"/>
                    <a:pt x="3614" y="48"/>
                    <a:pt x="3538" y="48"/>
                  </a:cubicBezTo>
                  <a:cubicBezTo>
                    <a:pt x="3212" y="48"/>
                    <a:pt x="3073" y="536"/>
                    <a:pt x="2803" y="806"/>
                  </a:cubicBezTo>
                  <a:cubicBezTo>
                    <a:pt x="2736" y="313"/>
                    <a:pt x="2533" y="0"/>
                    <a:pt x="22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2"/>
            <p:cNvSpPr/>
            <p:nvPr/>
          </p:nvSpPr>
          <p:spPr>
            <a:xfrm>
              <a:off x="4769075" y="2830575"/>
              <a:ext cx="136300" cy="128675"/>
            </a:xfrm>
            <a:custGeom>
              <a:avLst/>
              <a:gdLst/>
              <a:ahLst/>
              <a:cxnLst/>
              <a:rect l="l" t="t" r="r" b="b"/>
              <a:pathLst>
                <a:path w="5452" h="5147" extrusionOk="0">
                  <a:moveTo>
                    <a:pt x="1986" y="1"/>
                  </a:moveTo>
                  <a:cubicBezTo>
                    <a:pt x="1518" y="1"/>
                    <a:pt x="1368" y="478"/>
                    <a:pt x="1682" y="1077"/>
                  </a:cubicBezTo>
                  <a:cubicBezTo>
                    <a:pt x="1323" y="736"/>
                    <a:pt x="850" y="464"/>
                    <a:pt x="515" y="464"/>
                  </a:cubicBezTo>
                  <a:cubicBezTo>
                    <a:pt x="196" y="464"/>
                    <a:pt x="1" y="710"/>
                    <a:pt x="147" y="1377"/>
                  </a:cubicBezTo>
                  <a:cubicBezTo>
                    <a:pt x="481" y="3012"/>
                    <a:pt x="2582" y="4646"/>
                    <a:pt x="4017" y="5147"/>
                  </a:cubicBezTo>
                  <a:cubicBezTo>
                    <a:pt x="5451" y="4179"/>
                    <a:pt x="4384" y="2278"/>
                    <a:pt x="3350" y="977"/>
                  </a:cubicBezTo>
                  <a:cubicBezTo>
                    <a:pt x="3083" y="610"/>
                    <a:pt x="2716" y="143"/>
                    <a:pt x="2249" y="43"/>
                  </a:cubicBezTo>
                  <a:cubicBezTo>
                    <a:pt x="2152" y="14"/>
                    <a:pt x="2064" y="1"/>
                    <a:pt x="19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2"/>
            <p:cNvSpPr/>
            <p:nvPr/>
          </p:nvSpPr>
          <p:spPr>
            <a:xfrm>
              <a:off x="4830200" y="2796600"/>
              <a:ext cx="130350" cy="165350"/>
            </a:xfrm>
            <a:custGeom>
              <a:avLst/>
              <a:gdLst/>
              <a:ahLst/>
              <a:cxnLst/>
              <a:rect l="l" t="t" r="r" b="b"/>
              <a:pathLst>
                <a:path w="5214" h="6614" extrusionOk="0">
                  <a:moveTo>
                    <a:pt x="1526" y="1"/>
                  </a:moveTo>
                  <a:cubicBezTo>
                    <a:pt x="1028" y="1"/>
                    <a:pt x="437" y="2006"/>
                    <a:pt x="404" y="2436"/>
                  </a:cubicBezTo>
                  <a:cubicBezTo>
                    <a:pt x="0" y="4207"/>
                    <a:pt x="59" y="6613"/>
                    <a:pt x="2143" y="6613"/>
                  </a:cubicBezTo>
                  <a:cubicBezTo>
                    <a:pt x="2297" y="6613"/>
                    <a:pt x="2462" y="6600"/>
                    <a:pt x="2639" y="6573"/>
                  </a:cubicBezTo>
                  <a:cubicBezTo>
                    <a:pt x="4255" y="6379"/>
                    <a:pt x="5213" y="550"/>
                    <a:pt x="3755" y="550"/>
                  </a:cubicBezTo>
                  <a:cubicBezTo>
                    <a:pt x="3708" y="550"/>
                    <a:pt x="3659" y="556"/>
                    <a:pt x="3607" y="568"/>
                  </a:cubicBezTo>
                  <a:cubicBezTo>
                    <a:pt x="3206" y="668"/>
                    <a:pt x="3206" y="1335"/>
                    <a:pt x="3073" y="1769"/>
                  </a:cubicBezTo>
                  <a:cubicBezTo>
                    <a:pt x="2973" y="1269"/>
                    <a:pt x="3140" y="201"/>
                    <a:pt x="2606" y="135"/>
                  </a:cubicBezTo>
                  <a:cubicBezTo>
                    <a:pt x="2591" y="133"/>
                    <a:pt x="2577" y="132"/>
                    <a:pt x="2563" y="132"/>
                  </a:cubicBezTo>
                  <a:cubicBezTo>
                    <a:pt x="2141" y="132"/>
                    <a:pt x="2085" y="956"/>
                    <a:pt x="2159" y="1476"/>
                  </a:cubicBezTo>
                  <a:lnTo>
                    <a:pt x="2159" y="1476"/>
                  </a:lnTo>
                  <a:cubicBezTo>
                    <a:pt x="2059" y="980"/>
                    <a:pt x="1845" y="1"/>
                    <a:pt x="1538" y="1"/>
                  </a:cubicBezTo>
                  <a:cubicBezTo>
                    <a:pt x="1534" y="1"/>
                    <a:pt x="1530" y="1"/>
                    <a:pt x="15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50" name="Google Shape;2250;p62"/>
          <p:cNvSpPr/>
          <p:nvPr/>
        </p:nvSpPr>
        <p:spPr>
          <a:xfrm>
            <a:off x="5100211" y="3754119"/>
            <a:ext cx="179792" cy="117929"/>
          </a:xfrm>
          <a:custGeom>
            <a:avLst/>
            <a:gdLst/>
            <a:ahLst/>
            <a:cxnLst/>
            <a:rect l="l" t="t" r="r" b="b"/>
            <a:pathLst>
              <a:path w="8344" h="5473" extrusionOk="0">
                <a:moveTo>
                  <a:pt x="5602" y="0"/>
                </a:moveTo>
                <a:cubicBezTo>
                  <a:pt x="3748" y="0"/>
                  <a:pt x="0" y="2546"/>
                  <a:pt x="1172" y="3403"/>
                </a:cubicBezTo>
                <a:cubicBezTo>
                  <a:pt x="1254" y="3463"/>
                  <a:pt x="1343" y="3488"/>
                  <a:pt x="1435" y="3488"/>
                </a:cubicBezTo>
                <a:cubicBezTo>
                  <a:pt x="1758" y="3488"/>
                  <a:pt x="2128" y="3192"/>
                  <a:pt x="2439" y="3036"/>
                </a:cubicBezTo>
                <a:lnTo>
                  <a:pt x="2439" y="3036"/>
                </a:lnTo>
                <a:cubicBezTo>
                  <a:pt x="2139" y="3437"/>
                  <a:pt x="1205" y="4037"/>
                  <a:pt x="1505" y="4471"/>
                </a:cubicBezTo>
                <a:cubicBezTo>
                  <a:pt x="1575" y="4561"/>
                  <a:pt x="1668" y="4599"/>
                  <a:pt x="1774" y="4599"/>
                </a:cubicBezTo>
                <a:cubicBezTo>
                  <a:pt x="2086" y="4599"/>
                  <a:pt x="2509" y="4270"/>
                  <a:pt x="2781" y="3975"/>
                </a:cubicBezTo>
                <a:lnTo>
                  <a:pt x="2781" y="3975"/>
                </a:lnTo>
                <a:cubicBezTo>
                  <a:pt x="2464" y="4387"/>
                  <a:pt x="1953" y="5132"/>
                  <a:pt x="2139" y="5371"/>
                </a:cubicBezTo>
                <a:cubicBezTo>
                  <a:pt x="2186" y="5442"/>
                  <a:pt x="2287" y="5472"/>
                  <a:pt x="2422" y="5472"/>
                </a:cubicBezTo>
                <a:cubicBezTo>
                  <a:pt x="3052" y="5472"/>
                  <a:pt x="4433" y="4824"/>
                  <a:pt x="4707" y="4604"/>
                </a:cubicBezTo>
                <a:cubicBezTo>
                  <a:pt x="6442" y="3703"/>
                  <a:pt x="8343" y="1869"/>
                  <a:pt x="6342" y="234"/>
                </a:cubicBezTo>
                <a:cubicBezTo>
                  <a:pt x="6170" y="72"/>
                  <a:pt x="5912" y="0"/>
                  <a:pt x="560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51" name="Google Shape;2251;p62"/>
          <p:cNvGrpSpPr/>
          <p:nvPr/>
        </p:nvGrpSpPr>
        <p:grpSpPr>
          <a:xfrm>
            <a:off x="5663936" y="2877248"/>
            <a:ext cx="214161" cy="493201"/>
            <a:chOff x="2395275" y="2378625"/>
            <a:chExt cx="248475" cy="572225"/>
          </a:xfrm>
        </p:grpSpPr>
        <p:sp>
          <p:nvSpPr>
            <p:cNvPr id="2252" name="Google Shape;2252;p62"/>
            <p:cNvSpPr/>
            <p:nvPr/>
          </p:nvSpPr>
          <p:spPr>
            <a:xfrm>
              <a:off x="2404400" y="2553450"/>
              <a:ext cx="100000" cy="397400"/>
            </a:xfrm>
            <a:custGeom>
              <a:avLst/>
              <a:gdLst/>
              <a:ahLst/>
              <a:cxnLst/>
              <a:rect l="l" t="t" r="r" b="b"/>
              <a:pathLst>
                <a:path w="4000" h="15896" extrusionOk="0">
                  <a:moveTo>
                    <a:pt x="3723" y="1"/>
                  </a:moveTo>
                  <a:cubicBezTo>
                    <a:pt x="3682" y="1"/>
                    <a:pt x="3640" y="16"/>
                    <a:pt x="3603" y="53"/>
                  </a:cubicBezTo>
                  <a:cubicBezTo>
                    <a:pt x="1434" y="2255"/>
                    <a:pt x="267" y="5157"/>
                    <a:pt x="534" y="8259"/>
                  </a:cubicBezTo>
                  <a:cubicBezTo>
                    <a:pt x="734" y="10694"/>
                    <a:pt x="1501" y="14330"/>
                    <a:pt x="3603" y="15865"/>
                  </a:cubicBezTo>
                  <a:cubicBezTo>
                    <a:pt x="3631" y="15886"/>
                    <a:pt x="3661" y="15895"/>
                    <a:pt x="3690" y="15895"/>
                  </a:cubicBezTo>
                  <a:cubicBezTo>
                    <a:pt x="3796" y="15895"/>
                    <a:pt x="3889" y="15770"/>
                    <a:pt x="3836" y="15665"/>
                  </a:cubicBezTo>
                  <a:cubicBezTo>
                    <a:pt x="801" y="10894"/>
                    <a:pt x="0" y="4823"/>
                    <a:pt x="3869" y="320"/>
                  </a:cubicBezTo>
                  <a:cubicBezTo>
                    <a:pt x="3999" y="191"/>
                    <a:pt x="3867" y="1"/>
                    <a:pt x="37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2"/>
            <p:cNvSpPr/>
            <p:nvPr/>
          </p:nvSpPr>
          <p:spPr>
            <a:xfrm>
              <a:off x="2448575" y="2570625"/>
              <a:ext cx="48400" cy="52350"/>
            </a:xfrm>
            <a:custGeom>
              <a:avLst/>
              <a:gdLst/>
              <a:ahLst/>
              <a:cxnLst/>
              <a:rect l="l" t="t" r="r" b="b"/>
              <a:pathLst>
                <a:path w="1936" h="2094" extrusionOk="0">
                  <a:moveTo>
                    <a:pt x="435" y="0"/>
                  </a:moveTo>
                  <a:cubicBezTo>
                    <a:pt x="435" y="0"/>
                    <a:pt x="1" y="734"/>
                    <a:pt x="1" y="1368"/>
                  </a:cubicBezTo>
                  <a:cubicBezTo>
                    <a:pt x="1" y="1747"/>
                    <a:pt x="203" y="2093"/>
                    <a:pt x="573" y="2093"/>
                  </a:cubicBezTo>
                  <a:cubicBezTo>
                    <a:pt x="722" y="2093"/>
                    <a:pt x="900" y="2036"/>
                    <a:pt x="1102" y="1901"/>
                  </a:cubicBezTo>
                  <a:cubicBezTo>
                    <a:pt x="1335" y="1768"/>
                    <a:pt x="1702" y="1434"/>
                    <a:pt x="1936" y="967"/>
                  </a:cubicBezTo>
                  <a:lnTo>
                    <a:pt x="4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2"/>
            <p:cNvSpPr/>
            <p:nvPr/>
          </p:nvSpPr>
          <p:spPr>
            <a:xfrm>
              <a:off x="2424400" y="2538925"/>
              <a:ext cx="99275" cy="77050"/>
            </a:xfrm>
            <a:custGeom>
              <a:avLst/>
              <a:gdLst/>
              <a:ahLst/>
              <a:cxnLst/>
              <a:rect l="l" t="t" r="r" b="b"/>
              <a:pathLst>
                <a:path w="3971" h="3082" extrusionOk="0">
                  <a:moveTo>
                    <a:pt x="1402" y="1"/>
                  </a:moveTo>
                  <a:cubicBezTo>
                    <a:pt x="1068" y="34"/>
                    <a:pt x="334" y="1"/>
                    <a:pt x="201" y="401"/>
                  </a:cubicBezTo>
                  <a:cubicBezTo>
                    <a:pt x="1" y="1001"/>
                    <a:pt x="801" y="1101"/>
                    <a:pt x="1168" y="1168"/>
                  </a:cubicBezTo>
                  <a:cubicBezTo>
                    <a:pt x="765" y="1750"/>
                    <a:pt x="843" y="2166"/>
                    <a:pt x="1209" y="2166"/>
                  </a:cubicBezTo>
                  <a:cubicBezTo>
                    <a:pt x="1389" y="2166"/>
                    <a:pt x="1639" y="2066"/>
                    <a:pt x="1935" y="1835"/>
                  </a:cubicBezTo>
                  <a:lnTo>
                    <a:pt x="1935" y="1835"/>
                  </a:lnTo>
                  <a:cubicBezTo>
                    <a:pt x="1935" y="2369"/>
                    <a:pt x="1802" y="2869"/>
                    <a:pt x="2336" y="3069"/>
                  </a:cubicBezTo>
                  <a:cubicBezTo>
                    <a:pt x="2358" y="3078"/>
                    <a:pt x="2379" y="3082"/>
                    <a:pt x="2400" y="3082"/>
                  </a:cubicBezTo>
                  <a:cubicBezTo>
                    <a:pt x="2619" y="3082"/>
                    <a:pt x="2708" y="2619"/>
                    <a:pt x="2769" y="2436"/>
                  </a:cubicBezTo>
                  <a:cubicBezTo>
                    <a:pt x="3005" y="2646"/>
                    <a:pt x="3097" y="2897"/>
                    <a:pt x="3337" y="2897"/>
                  </a:cubicBezTo>
                  <a:cubicBezTo>
                    <a:pt x="3402" y="2897"/>
                    <a:pt x="3477" y="2879"/>
                    <a:pt x="3570" y="2836"/>
                  </a:cubicBezTo>
                  <a:cubicBezTo>
                    <a:pt x="3870" y="2669"/>
                    <a:pt x="3970" y="2402"/>
                    <a:pt x="3937" y="2035"/>
                  </a:cubicBezTo>
                  <a:cubicBezTo>
                    <a:pt x="3770" y="968"/>
                    <a:pt x="2302" y="601"/>
                    <a:pt x="1568" y="67"/>
                  </a:cubicBezTo>
                  <a:lnTo>
                    <a:pt x="140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2"/>
            <p:cNvSpPr/>
            <p:nvPr/>
          </p:nvSpPr>
          <p:spPr>
            <a:xfrm>
              <a:off x="2518625" y="2383600"/>
              <a:ext cx="100425" cy="87825"/>
            </a:xfrm>
            <a:custGeom>
              <a:avLst/>
              <a:gdLst/>
              <a:ahLst/>
              <a:cxnLst/>
              <a:rect l="l" t="t" r="r" b="b"/>
              <a:pathLst>
                <a:path w="4017" h="3513" extrusionOk="0">
                  <a:moveTo>
                    <a:pt x="1139" y="1"/>
                  </a:moveTo>
                  <a:cubicBezTo>
                    <a:pt x="683" y="1"/>
                    <a:pt x="186" y="207"/>
                    <a:pt x="1" y="576"/>
                  </a:cubicBezTo>
                  <a:lnTo>
                    <a:pt x="101" y="476"/>
                  </a:lnTo>
                  <a:lnTo>
                    <a:pt x="101" y="476"/>
                  </a:lnTo>
                  <a:cubicBezTo>
                    <a:pt x="68" y="1377"/>
                    <a:pt x="301" y="2011"/>
                    <a:pt x="1002" y="2644"/>
                  </a:cubicBezTo>
                  <a:cubicBezTo>
                    <a:pt x="1395" y="2988"/>
                    <a:pt x="2149" y="3513"/>
                    <a:pt x="2773" y="3513"/>
                  </a:cubicBezTo>
                  <a:cubicBezTo>
                    <a:pt x="2996" y="3513"/>
                    <a:pt x="3203" y="3445"/>
                    <a:pt x="3370" y="3278"/>
                  </a:cubicBezTo>
                  <a:cubicBezTo>
                    <a:pt x="4016" y="2688"/>
                    <a:pt x="3526" y="677"/>
                    <a:pt x="2578" y="677"/>
                  </a:cubicBezTo>
                  <a:cubicBezTo>
                    <a:pt x="2400" y="677"/>
                    <a:pt x="2207" y="747"/>
                    <a:pt x="2002" y="910"/>
                  </a:cubicBezTo>
                  <a:cubicBezTo>
                    <a:pt x="2146" y="281"/>
                    <a:pt x="1671" y="1"/>
                    <a:pt x="11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2"/>
            <p:cNvSpPr/>
            <p:nvPr/>
          </p:nvSpPr>
          <p:spPr>
            <a:xfrm>
              <a:off x="2475500" y="2392500"/>
              <a:ext cx="79175" cy="65575"/>
            </a:xfrm>
            <a:custGeom>
              <a:avLst/>
              <a:gdLst/>
              <a:ahLst/>
              <a:cxnLst/>
              <a:rect l="l" t="t" r="r" b="b"/>
              <a:pathLst>
                <a:path w="3167" h="2623" extrusionOk="0">
                  <a:moveTo>
                    <a:pt x="1963" y="1"/>
                  </a:moveTo>
                  <a:cubicBezTo>
                    <a:pt x="1553" y="1"/>
                    <a:pt x="1093" y="225"/>
                    <a:pt x="725" y="721"/>
                  </a:cubicBezTo>
                  <a:lnTo>
                    <a:pt x="659" y="887"/>
                  </a:lnTo>
                  <a:cubicBezTo>
                    <a:pt x="1" y="1589"/>
                    <a:pt x="1015" y="2623"/>
                    <a:pt x="1911" y="2623"/>
                  </a:cubicBezTo>
                  <a:cubicBezTo>
                    <a:pt x="2377" y="2623"/>
                    <a:pt x="2812" y="2342"/>
                    <a:pt x="2960" y="1588"/>
                  </a:cubicBezTo>
                  <a:cubicBezTo>
                    <a:pt x="3167" y="596"/>
                    <a:pt x="2631" y="1"/>
                    <a:pt x="19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2"/>
            <p:cNvSpPr/>
            <p:nvPr/>
          </p:nvSpPr>
          <p:spPr>
            <a:xfrm>
              <a:off x="2499675" y="2420025"/>
              <a:ext cx="80025" cy="65575"/>
            </a:xfrm>
            <a:custGeom>
              <a:avLst/>
              <a:gdLst/>
              <a:ahLst/>
              <a:cxnLst/>
              <a:rect l="l" t="t" r="r" b="b"/>
              <a:pathLst>
                <a:path w="3201" h="2623" extrusionOk="0">
                  <a:moveTo>
                    <a:pt x="1975" y="1"/>
                  </a:moveTo>
                  <a:cubicBezTo>
                    <a:pt x="1558" y="1"/>
                    <a:pt x="1094" y="225"/>
                    <a:pt x="726" y="720"/>
                  </a:cubicBezTo>
                  <a:lnTo>
                    <a:pt x="659" y="887"/>
                  </a:lnTo>
                  <a:cubicBezTo>
                    <a:pt x="1" y="1589"/>
                    <a:pt x="1016" y="2622"/>
                    <a:pt x="1921" y="2622"/>
                  </a:cubicBezTo>
                  <a:cubicBezTo>
                    <a:pt x="2392" y="2622"/>
                    <a:pt x="2834" y="2342"/>
                    <a:pt x="2994" y="1588"/>
                  </a:cubicBezTo>
                  <a:cubicBezTo>
                    <a:pt x="3201" y="596"/>
                    <a:pt x="2652" y="1"/>
                    <a:pt x="19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2"/>
            <p:cNvSpPr/>
            <p:nvPr/>
          </p:nvSpPr>
          <p:spPr>
            <a:xfrm>
              <a:off x="2450675" y="2391075"/>
              <a:ext cx="79050" cy="81425"/>
            </a:xfrm>
            <a:custGeom>
              <a:avLst/>
              <a:gdLst/>
              <a:ahLst/>
              <a:cxnLst/>
              <a:rect l="l" t="t" r="r" b="b"/>
              <a:pathLst>
                <a:path w="3162" h="3257" extrusionOk="0">
                  <a:moveTo>
                    <a:pt x="1927" y="1"/>
                  </a:moveTo>
                  <a:cubicBezTo>
                    <a:pt x="1025" y="1"/>
                    <a:pt x="0" y="2392"/>
                    <a:pt x="1218" y="3146"/>
                  </a:cubicBezTo>
                  <a:cubicBezTo>
                    <a:pt x="1347" y="3222"/>
                    <a:pt x="1474" y="3256"/>
                    <a:pt x="1595" y="3256"/>
                  </a:cubicBezTo>
                  <a:cubicBezTo>
                    <a:pt x="2535" y="3256"/>
                    <a:pt x="3161" y="1179"/>
                    <a:pt x="2452" y="411"/>
                  </a:cubicBezTo>
                  <a:lnTo>
                    <a:pt x="2319" y="177"/>
                  </a:lnTo>
                  <a:cubicBezTo>
                    <a:pt x="2196" y="55"/>
                    <a:pt x="2063" y="1"/>
                    <a:pt x="19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2"/>
            <p:cNvSpPr/>
            <p:nvPr/>
          </p:nvSpPr>
          <p:spPr>
            <a:xfrm>
              <a:off x="2501950" y="2443475"/>
              <a:ext cx="115125" cy="96725"/>
            </a:xfrm>
            <a:custGeom>
              <a:avLst/>
              <a:gdLst/>
              <a:ahLst/>
              <a:cxnLst/>
              <a:rect l="l" t="t" r="r" b="b"/>
              <a:pathLst>
                <a:path w="4605" h="3869" extrusionOk="0">
                  <a:moveTo>
                    <a:pt x="1302" y="0"/>
                  </a:moveTo>
                  <a:cubicBezTo>
                    <a:pt x="1101" y="0"/>
                    <a:pt x="882" y="134"/>
                    <a:pt x="668" y="449"/>
                  </a:cubicBezTo>
                  <a:lnTo>
                    <a:pt x="635" y="483"/>
                  </a:lnTo>
                  <a:cubicBezTo>
                    <a:pt x="334" y="1617"/>
                    <a:pt x="1" y="2551"/>
                    <a:pt x="1102" y="3285"/>
                  </a:cubicBezTo>
                  <a:cubicBezTo>
                    <a:pt x="1642" y="3645"/>
                    <a:pt x="2175" y="3869"/>
                    <a:pt x="2667" y="3869"/>
                  </a:cubicBezTo>
                  <a:cubicBezTo>
                    <a:pt x="3178" y="3869"/>
                    <a:pt x="3647" y="3629"/>
                    <a:pt x="4037" y="3051"/>
                  </a:cubicBezTo>
                  <a:cubicBezTo>
                    <a:pt x="4604" y="2184"/>
                    <a:pt x="4537" y="1183"/>
                    <a:pt x="3770" y="483"/>
                  </a:cubicBezTo>
                  <a:cubicBezTo>
                    <a:pt x="3427" y="168"/>
                    <a:pt x="3120" y="7"/>
                    <a:pt x="2856" y="7"/>
                  </a:cubicBezTo>
                  <a:cubicBezTo>
                    <a:pt x="2504" y="7"/>
                    <a:pt x="2226" y="293"/>
                    <a:pt x="2036" y="883"/>
                  </a:cubicBezTo>
                  <a:cubicBezTo>
                    <a:pt x="1911" y="364"/>
                    <a:pt x="1632" y="0"/>
                    <a:pt x="13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2"/>
            <p:cNvSpPr/>
            <p:nvPr/>
          </p:nvSpPr>
          <p:spPr>
            <a:xfrm>
              <a:off x="2577850" y="2427025"/>
              <a:ext cx="65900" cy="101925"/>
            </a:xfrm>
            <a:custGeom>
              <a:avLst/>
              <a:gdLst/>
              <a:ahLst/>
              <a:cxnLst/>
              <a:rect l="l" t="t" r="r" b="b"/>
              <a:pathLst>
                <a:path w="2636" h="4077" extrusionOk="0">
                  <a:moveTo>
                    <a:pt x="1239" y="1"/>
                  </a:moveTo>
                  <a:cubicBezTo>
                    <a:pt x="609" y="1"/>
                    <a:pt x="132" y="754"/>
                    <a:pt x="1101" y="1508"/>
                  </a:cubicBezTo>
                  <a:cubicBezTo>
                    <a:pt x="1043" y="1501"/>
                    <a:pt x="960" y="1495"/>
                    <a:pt x="865" y="1495"/>
                  </a:cubicBezTo>
                  <a:cubicBezTo>
                    <a:pt x="523" y="1495"/>
                    <a:pt x="26" y="1569"/>
                    <a:pt x="0" y="1908"/>
                  </a:cubicBezTo>
                  <a:cubicBezTo>
                    <a:pt x="0" y="2208"/>
                    <a:pt x="1001" y="2408"/>
                    <a:pt x="1168" y="2475"/>
                  </a:cubicBezTo>
                  <a:cubicBezTo>
                    <a:pt x="501" y="2508"/>
                    <a:pt x="67" y="3476"/>
                    <a:pt x="534" y="3976"/>
                  </a:cubicBezTo>
                  <a:lnTo>
                    <a:pt x="634" y="4076"/>
                  </a:lnTo>
                  <a:cubicBezTo>
                    <a:pt x="2169" y="3976"/>
                    <a:pt x="2636" y="2008"/>
                    <a:pt x="2202" y="807"/>
                  </a:cubicBezTo>
                  <a:cubicBezTo>
                    <a:pt x="1977" y="228"/>
                    <a:pt x="1585" y="1"/>
                    <a:pt x="12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2"/>
            <p:cNvSpPr/>
            <p:nvPr/>
          </p:nvSpPr>
          <p:spPr>
            <a:xfrm>
              <a:off x="2443575" y="2378625"/>
              <a:ext cx="85925" cy="102000"/>
            </a:xfrm>
            <a:custGeom>
              <a:avLst/>
              <a:gdLst/>
              <a:ahLst/>
              <a:cxnLst/>
              <a:rect l="l" t="t" r="r" b="b"/>
              <a:pathLst>
                <a:path w="3437" h="4080" extrusionOk="0">
                  <a:moveTo>
                    <a:pt x="2125" y="0"/>
                  </a:moveTo>
                  <a:cubicBezTo>
                    <a:pt x="689" y="0"/>
                    <a:pt x="130" y="1557"/>
                    <a:pt x="34" y="2743"/>
                  </a:cubicBezTo>
                  <a:lnTo>
                    <a:pt x="1" y="2843"/>
                  </a:lnTo>
                  <a:cubicBezTo>
                    <a:pt x="1" y="3330"/>
                    <a:pt x="439" y="4080"/>
                    <a:pt x="978" y="4080"/>
                  </a:cubicBezTo>
                  <a:cubicBezTo>
                    <a:pt x="1104" y="4080"/>
                    <a:pt x="1236" y="4039"/>
                    <a:pt x="1368" y="3944"/>
                  </a:cubicBezTo>
                  <a:cubicBezTo>
                    <a:pt x="2069" y="3444"/>
                    <a:pt x="1569" y="2510"/>
                    <a:pt x="1068" y="2210"/>
                  </a:cubicBezTo>
                  <a:lnTo>
                    <a:pt x="1068" y="2210"/>
                  </a:lnTo>
                  <a:cubicBezTo>
                    <a:pt x="1122" y="2223"/>
                    <a:pt x="1176" y="2229"/>
                    <a:pt x="1230" y="2229"/>
                  </a:cubicBezTo>
                  <a:cubicBezTo>
                    <a:pt x="1797" y="2229"/>
                    <a:pt x="2300" y="1521"/>
                    <a:pt x="1797" y="1151"/>
                  </a:cubicBezTo>
                  <a:lnTo>
                    <a:pt x="1797" y="1151"/>
                  </a:lnTo>
                  <a:cubicBezTo>
                    <a:pt x="2037" y="1282"/>
                    <a:pt x="2343" y="1391"/>
                    <a:pt x="2615" y="1391"/>
                  </a:cubicBezTo>
                  <a:cubicBezTo>
                    <a:pt x="2889" y="1391"/>
                    <a:pt x="3129" y="1281"/>
                    <a:pt x="3236" y="975"/>
                  </a:cubicBezTo>
                  <a:cubicBezTo>
                    <a:pt x="3437" y="375"/>
                    <a:pt x="2769" y="41"/>
                    <a:pt x="2302" y="8"/>
                  </a:cubicBezTo>
                  <a:cubicBezTo>
                    <a:pt x="2242" y="3"/>
                    <a:pt x="2183" y="0"/>
                    <a:pt x="21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2"/>
            <p:cNvSpPr/>
            <p:nvPr/>
          </p:nvSpPr>
          <p:spPr>
            <a:xfrm>
              <a:off x="2395275" y="2431325"/>
              <a:ext cx="96700" cy="134300"/>
            </a:xfrm>
            <a:custGeom>
              <a:avLst/>
              <a:gdLst/>
              <a:ahLst/>
              <a:cxnLst/>
              <a:rect l="l" t="t" r="r" b="b"/>
              <a:pathLst>
                <a:path w="3868" h="5372" extrusionOk="0">
                  <a:moveTo>
                    <a:pt x="1884" y="1"/>
                  </a:moveTo>
                  <a:cubicBezTo>
                    <a:pt x="1878" y="1"/>
                    <a:pt x="1872" y="1"/>
                    <a:pt x="1866" y="1"/>
                  </a:cubicBezTo>
                  <a:cubicBezTo>
                    <a:pt x="1499" y="1"/>
                    <a:pt x="1332" y="1369"/>
                    <a:pt x="1166" y="1603"/>
                  </a:cubicBezTo>
                  <a:cubicBezTo>
                    <a:pt x="1099" y="1336"/>
                    <a:pt x="999" y="569"/>
                    <a:pt x="665" y="468"/>
                  </a:cubicBezTo>
                  <a:cubicBezTo>
                    <a:pt x="630" y="459"/>
                    <a:pt x="597" y="454"/>
                    <a:pt x="566" y="454"/>
                  </a:cubicBezTo>
                  <a:cubicBezTo>
                    <a:pt x="57" y="454"/>
                    <a:pt x="0" y="1659"/>
                    <a:pt x="31" y="2036"/>
                  </a:cubicBezTo>
                  <a:cubicBezTo>
                    <a:pt x="198" y="3971"/>
                    <a:pt x="1733" y="4571"/>
                    <a:pt x="3234" y="5372"/>
                  </a:cubicBezTo>
                  <a:cubicBezTo>
                    <a:pt x="3701" y="4405"/>
                    <a:pt x="3868" y="3404"/>
                    <a:pt x="3767" y="2270"/>
                  </a:cubicBezTo>
                  <a:cubicBezTo>
                    <a:pt x="3747" y="1506"/>
                    <a:pt x="3546" y="1299"/>
                    <a:pt x="3184" y="1299"/>
                  </a:cubicBezTo>
                  <a:cubicBezTo>
                    <a:pt x="2946" y="1299"/>
                    <a:pt x="2638" y="1390"/>
                    <a:pt x="2266" y="1469"/>
                  </a:cubicBezTo>
                  <a:cubicBezTo>
                    <a:pt x="2233" y="1239"/>
                    <a:pt x="2331" y="1"/>
                    <a:pt x="18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2"/>
            <p:cNvSpPr/>
            <p:nvPr/>
          </p:nvSpPr>
          <p:spPr>
            <a:xfrm>
              <a:off x="2486950" y="2504625"/>
              <a:ext cx="128250" cy="85550"/>
            </a:xfrm>
            <a:custGeom>
              <a:avLst/>
              <a:gdLst/>
              <a:ahLst/>
              <a:cxnLst/>
              <a:rect l="l" t="t" r="r" b="b"/>
              <a:pathLst>
                <a:path w="5130" h="3422" extrusionOk="0">
                  <a:moveTo>
                    <a:pt x="3281" y="0"/>
                  </a:moveTo>
                  <a:cubicBezTo>
                    <a:pt x="2934" y="0"/>
                    <a:pt x="2485" y="274"/>
                    <a:pt x="2302" y="405"/>
                  </a:cubicBezTo>
                  <a:cubicBezTo>
                    <a:pt x="1435" y="939"/>
                    <a:pt x="901" y="1639"/>
                    <a:pt x="334" y="2473"/>
                  </a:cubicBezTo>
                  <a:lnTo>
                    <a:pt x="0" y="2540"/>
                  </a:lnTo>
                  <a:cubicBezTo>
                    <a:pt x="686" y="3111"/>
                    <a:pt x="1501" y="3422"/>
                    <a:pt x="2324" y="3422"/>
                  </a:cubicBezTo>
                  <a:cubicBezTo>
                    <a:pt x="2942" y="3422"/>
                    <a:pt x="3564" y="3246"/>
                    <a:pt x="4137" y="2874"/>
                  </a:cubicBezTo>
                  <a:cubicBezTo>
                    <a:pt x="5129" y="2212"/>
                    <a:pt x="4793" y="1930"/>
                    <a:pt x="4032" y="1930"/>
                  </a:cubicBezTo>
                  <a:cubicBezTo>
                    <a:pt x="3949" y="1930"/>
                    <a:pt x="3861" y="1933"/>
                    <a:pt x="3770" y="1940"/>
                  </a:cubicBezTo>
                  <a:cubicBezTo>
                    <a:pt x="3970" y="1739"/>
                    <a:pt x="4871" y="1106"/>
                    <a:pt x="4537" y="739"/>
                  </a:cubicBezTo>
                  <a:cubicBezTo>
                    <a:pt x="4505" y="712"/>
                    <a:pt x="4458" y="701"/>
                    <a:pt x="4399" y="701"/>
                  </a:cubicBezTo>
                  <a:cubicBezTo>
                    <a:pt x="4088" y="701"/>
                    <a:pt x="3466" y="1021"/>
                    <a:pt x="3269" y="1106"/>
                  </a:cubicBezTo>
                  <a:cubicBezTo>
                    <a:pt x="3436" y="772"/>
                    <a:pt x="3937" y="338"/>
                    <a:pt x="3536" y="72"/>
                  </a:cubicBezTo>
                  <a:cubicBezTo>
                    <a:pt x="3464" y="21"/>
                    <a:pt x="3376" y="0"/>
                    <a:pt x="3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2"/>
            <p:cNvSpPr/>
            <p:nvPr/>
          </p:nvSpPr>
          <p:spPr>
            <a:xfrm>
              <a:off x="2456925" y="2425500"/>
              <a:ext cx="105925" cy="147550"/>
            </a:xfrm>
            <a:custGeom>
              <a:avLst/>
              <a:gdLst/>
              <a:ahLst/>
              <a:cxnLst/>
              <a:rect l="l" t="t" r="r" b="b"/>
              <a:pathLst>
                <a:path w="4237" h="5902" extrusionOk="0">
                  <a:moveTo>
                    <a:pt x="2769" y="1"/>
                  </a:moveTo>
                  <a:cubicBezTo>
                    <a:pt x="1935" y="1"/>
                    <a:pt x="1268" y="1402"/>
                    <a:pt x="935" y="2002"/>
                  </a:cubicBezTo>
                  <a:cubicBezTo>
                    <a:pt x="534" y="2770"/>
                    <a:pt x="1" y="4004"/>
                    <a:pt x="367" y="4904"/>
                  </a:cubicBezTo>
                  <a:cubicBezTo>
                    <a:pt x="666" y="5615"/>
                    <a:pt x="1194" y="5901"/>
                    <a:pt x="1753" y="5901"/>
                  </a:cubicBezTo>
                  <a:cubicBezTo>
                    <a:pt x="2508" y="5901"/>
                    <a:pt x="3320" y="5380"/>
                    <a:pt x="3703" y="4671"/>
                  </a:cubicBezTo>
                  <a:cubicBezTo>
                    <a:pt x="3903" y="4271"/>
                    <a:pt x="4237" y="3604"/>
                    <a:pt x="4037" y="3103"/>
                  </a:cubicBezTo>
                  <a:cubicBezTo>
                    <a:pt x="3949" y="2857"/>
                    <a:pt x="3786" y="2731"/>
                    <a:pt x="3604" y="2731"/>
                  </a:cubicBezTo>
                  <a:cubicBezTo>
                    <a:pt x="3482" y="2731"/>
                    <a:pt x="3352" y="2786"/>
                    <a:pt x="3229" y="2898"/>
                  </a:cubicBezTo>
                  <a:lnTo>
                    <a:pt x="3229" y="2898"/>
                  </a:lnTo>
                  <a:cubicBezTo>
                    <a:pt x="3372" y="2560"/>
                    <a:pt x="3821" y="2044"/>
                    <a:pt x="3603" y="1702"/>
                  </a:cubicBezTo>
                  <a:cubicBezTo>
                    <a:pt x="3525" y="1572"/>
                    <a:pt x="3425" y="1521"/>
                    <a:pt x="3315" y="1521"/>
                  </a:cubicBezTo>
                  <a:cubicBezTo>
                    <a:pt x="3003" y="1521"/>
                    <a:pt x="2617" y="1938"/>
                    <a:pt x="2469" y="2136"/>
                  </a:cubicBezTo>
                  <a:cubicBezTo>
                    <a:pt x="2669" y="1702"/>
                    <a:pt x="3937" y="34"/>
                    <a:pt x="27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65" name="Google Shape;2265;p62"/>
          <p:cNvGrpSpPr/>
          <p:nvPr/>
        </p:nvGrpSpPr>
        <p:grpSpPr>
          <a:xfrm>
            <a:off x="7997224" y="2419436"/>
            <a:ext cx="393888" cy="574306"/>
            <a:chOff x="5486600" y="1909125"/>
            <a:chExt cx="457000" cy="666325"/>
          </a:xfrm>
        </p:grpSpPr>
        <p:sp>
          <p:nvSpPr>
            <p:cNvPr id="2266" name="Google Shape;2266;p62"/>
            <p:cNvSpPr/>
            <p:nvPr/>
          </p:nvSpPr>
          <p:spPr>
            <a:xfrm>
              <a:off x="5645775" y="2095650"/>
              <a:ext cx="297825" cy="479800"/>
            </a:xfrm>
            <a:custGeom>
              <a:avLst/>
              <a:gdLst/>
              <a:ahLst/>
              <a:cxnLst/>
              <a:rect l="l" t="t" r="r" b="b"/>
              <a:pathLst>
                <a:path w="11913" h="19192" extrusionOk="0">
                  <a:moveTo>
                    <a:pt x="340" y="0"/>
                  </a:moveTo>
                  <a:cubicBezTo>
                    <a:pt x="127" y="0"/>
                    <a:pt x="1" y="269"/>
                    <a:pt x="204" y="386"/>
                  </a:cubicBezTo>
                  <a:cubicBezTo>
                    <a:pt x="3774" y="2287"/>
                    <a:pt x="7176" y="4522"/>
                    <a:pt x="8944" y="8291"/>
                  </a:cubicBezTo>
                  <a:cubicBezTo>
                    <a:pt x="10579" y="11727"/>
                    <a:pt x="10445" y="15363"/>
                    <a:pt x="11012" y="19032"/>
                  </a:cubicBezTo>
                  <a:cubicBezTo>
                    <a:pt x="11026" y="19144"/>
                    <a:pt x="11099" y="19192"/>
                    <a:pt x="11181" y="19192"/>
                  </a:cubicBezTo>
                  <a:cubicBezTo>
                    <a:pt x="11295" y="19192"/>
                    <a:pt x="11426" y="19101"/>
                    <a:pt x="11446" y="18966"/>
                  </a:cubicBezTo>
                  <a:cubicBezTo>
                    <a:pt x="11913" y="15296"/>
                    <a:pt x="11079" y="10927"/>
                    <a:pt x="9444" y="7624"/>
                  </a:cubicBezTo>
                  <a:cubicBezTo>
                    <a:pt x="7543" y="3855"/>
                    <a:pt x="4141" y="1787"/>
                    <a:pt x="438" y="19"/>
                  </a:cubicBezTo>
                  <a:cubicBezTo>
                    <a:pt x="404" y="6"/>
                    <a:pt x="371" y="0"/>
                    <a:pt x="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2"/>
            <p:cNvSpPr/>
            <p:nvPr/>
          </p:nvSpPr>
          <p:spPr>
            <a:xfrm>
              <a:off x="5564975" y="1909125"/>
              <a:ext cx="180150" cy="141625"/>
            </a:xfrm>
            <a:custGeom>
              <a:avLst/>
              <a:gdLst/>
              <a:ahLst/>
              <a:cxnLst/>
              <a:rect l="l" t="t" r="r" b="b"/>
              <a:pathLst>
                <a:path w="7206" h="5665" extrusionOk="0">
                  <a:moveTo>
                    <a:pt x="1620" y="1"/>
                  </a:moveTo>
                  <a:cubicBezTo>
                    <a:pt x="1503" y="1"/>
                    <a:pt x="1375" y="34"/>
                    <a:pt x="1235" y="108"/>
                  </a:cubicBezTo>
                  <a:cubicBezTo>
                    <a:pt x="1" y="742"/>
                    <a:pt x="1135" y="3477"/>
                    <a:pt x="1068" y="4411"/>
                  </a:cubicBezTo>
                  <a:lnTo>
                    <a:pt x="1001" y="4478"/>
                  </a:lnTo>
                  <a:cubicBezTo>
                    <a:pt x="1175" y="5334"/>
                    <a:pt x="1989" y="5665"/>
                    <a:pt x="2948" y="5665"/>
                  </a:cubicBezTo>
                  <a:cubicBezTo>
                    <a:pt x="4378" y="5665"/>
                    <a:pt x="6133" y="4930"/>
                    <a:pt x="6572" y="4111"/>
                  </a:cubicBezTo>
                  <a:cubicBezTo>
                    <a:pt x="6906" y="3610"/>
                    <a:pt x="7206" y="2743"/>
                    <a:pt x="6839" y="2109"/>
                  </a:cubicBezTo>
                  <a:cubicBezTo>
                    <a:pt x="6634" y="1810"/>
                    <a:pt x="6303" y="1645"/>
                    <a:pt x="5986" y="1645"/>
                  </a:cubicBezTo>
                  <a:cubicBezTo>
                    <a:pt x="5637" y="1645"/>
                    <a:pt x="5305" y="1845"/>
                    <a:pt x="5177" y="2287"/>
                  </a:cubicBezTo>
                  <a:lnTo>
                    <a:pt x="5177" y="2287"/>
                  </a:lnTo>
                  <a:cubicBezTo>
                    <a:pt x="5408" y="1460"/>
                    <a:pt x="5597" y="607"/>
                    <a:pt x="4771" y="441"/>
                  </a:cubicBezTo>
                  <a:cubicBezTo>
                    <a:pt x="4700" y="424"/>
                    <a:pt x="4629" y="416"/>
                    <a:pt x="4558" y="416"/>
                  </a:cubicBezTo>
                  <a:cubicBezTo>
                    <a:pt x="3824" y="416"/>
                    <a:pt x="3097" y="1307"/>
                    <a:pt x="3036" y="1976"/>
                  </a:cubicBezTo>
                  <a:cubicBezTo>
                    <a:pt x="2717" y="1454"/>
                    <a:pt x="2398" y="1"/>
                    <a:pt x="16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2"/>
            <p:cNvSpPr/>
            <p:nvPr/>
          </p:nvSpPr>
          <p:spPr>
            <a:xfrm>
              <a:off x="5591675" y="2093600"/>
              <a:ext cx="136700" cy="86800"/>
            </a:xfrm>
            <a:custGeom>
              <a:avLst/>
              <a:gdLst/>
              <a:ahLst/>
              <a:cxnLst/>
              <a:rect l="l" t="t" r="r" b="b"/>
              <a:pathLst>
                <a:path w="5468" h="3472" extrusionOk="0">
                  <a:moveTo>
                    <a:pt x="2081" y="1"/>
                  </a:moveTo>
                  <a:cubicBezTo>
                    <a:pt x="1585" y="1"/>
                    <a:pt x="1134" y="184"/>
                    <a:pt x="734" y="701"/>
                  </a:cubicBezTo>
                  <a:cubicBezTo>
                    <a:pt x="234" y="1402"/>
                    <a:pt x="0" y="2202"/>
                    <a:pt x="600" y="2836"/>
                  </a:cubicBezTo>
                  <a:cubicBezTo>
                    <a:pt x="1043" y="3279"/>
                    <a:pt x="1666" y="3471"/>
                    <a:pt x="2290" y="3471"/>
                  </a:cubicBezTo>
                  <a:cubicBezTo>
                    <a:pt x="3876" y="3471"/>
                    <a:pt x="5468" y="2224"/>
                    <a:pt x="4103" y="668"/>
                  </a:cubicBezTo>
                  <a:lnTo>
                    <a:pt x="3703" y="401"/>
                  </a:lnTo>
                  <a:cubicBezTo>
                    <a:pt x="3119" y="184"/>
                    <a:pt x="2577" y="1"/>
                    <a:pt x="20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2"/>
            <p:cNvSpPr/>
            <p:nvPr/>
          </p:nvSpPr>
          <p:spPr>
            <a:xfrm>
              <a:off x="5561850" y="2108625"/>
              <a:ext cx="100725" cy="84275"/>
            </a:xfrm>
            <a:custGeom>
              <a:avLst/>
              <a:gdLst/>
              <a:ahLst/>
              <a:cxnLst/>
              <a:rect l="l" t="t" r="r" b="b"/>
              <a:pathLst>
                <a:path w="4029" h="3371" extrusionOk="0">
                  <a:moveTo>
                    <a:pt x="2127" y="0"/>
                  </a:moveTo>
                  <a:lnTo>
                    <a:pt x="1927" y="167"/>
                  </a:lnTo>
                  <a:cubicBezTo>
                    <a:pt x="1849" y="155"/>
                    <a:pt x="1774" y="149"/>
                    <a:pt x="1702" y="149"/>
                  </a:cubicBezTo>
                  <a:cubicBezTo>
                    <a:pt x="6" y="149"/>
                    <a:pt x="1" y="3370"/>
                    <a:pt x="1742" y="3370"/>
                  </a:cubicBezTo>
                  <a:cubicBezTo>
                    <a:pt x="1759" y="3370"/>
                    <a:pt x="1776" y="3370"/>
                    <a:pt x="1793" y="3369"/>
                  </a:cubicBezTo>
                  <a:cubicBezTo>
                    <a:pt x="4028" y="3303"/>
                    <a:pt x="2861" y="1068"/>
                    <a:pt x="21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2"/>
            <p:cNvSpPr/>
            <p:nvPr/>
          </p:nvSpPr>
          <p:spPr>
            <a:xfrm>
              <a:off x="5525775" y="2047750"/>
              <a:ext cx="123450" cy="98050"/>
            </a:xfrm>
            <a:custGeom>
              <a:avLst/>
              <a:gdLst/>
              <a:ahLst/>
              <a:cxnLst/>
              <a:rect l="l" t="t" r="r" b="b"/>
              <a:pathLst>
                <a:path w="4938" h="3922" extrusionOk="0">
                  <a:moveTo>
                    <a:pt x="3210" y="1"/>
                  </a:moveTo>
                  <a:cubicBezTo>
                    <a:pt x="2662" y="1"/>
                    <a:pt x="2097" y="166"/>
                    <a:pt x="1702" y="434"/>
                  </a:cubicBezTo>
                  <a:cubicBezTo>
                    <a:pt x="901" y="1001"/>
                    <a:pt x="1" y="1668"/>
                    <a:pt x="1" y="2735"/>
                  </a:cubicBezTo>
                  <a:cubicBezTo>
                    <a:pt x="1" y="3394"/>
                    <a:pt x="679" y="3922"/>
                    <a:pt x="1304" y="3922"/>
                  </a:cubicBezTo>
                  <a:cubicBezTo>
                    <a:pt x="1630" y="3922"/>
                    <a:pt x="1942" y="3779"/>
                    <a:pt x="2136" y="3436"/>
                  </a:cubicBezTo>
                  <a:lnTo>
                    <a:pt x="2369" y="3369"/>
                  </a:lnTo>
                  <a:cubicBezTo>
                    <a:pt x="2476" y="3385"/>
                    <a:pt x="2586" y="3393"/>
                    <a:pt x="2698" y="3393"/>
                  </a:cubicBezTo>
                  <a:cubicBezTo>
                    <a:pt x="3762" y="3393"/>
                    <a:pt x="4938" y="2685"/>
                    <a:pt x="4938" y="1568"/>
                  </a:cubicBezTo>
                  <a:cubicBezTo>
                    <a:pt x="4938" y="434"/>
                    <a:pt x="4097" y="1"/>
                    <a:pt x="3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2"/>
            <p:cNvSpPr/>
            <p:nvPr/>
          </p:nvSpPr>
          <p:spPr>
            <a:xfrm>
              <a:off x="5616675" y="2054600"/>
              <a:ext cx="107600" cy="72450"/>
            </a:xfrm>
            <a:custGeom>
              <a:avLst/>
              <a:gdLst/>
              <a:ahLst/>
              <a:cxnLst/>
              <a:rect l="l" t="t" r="r" b="b"/>
              <a:pathLst>
                <a:path w="4304" h="2898" extrusionOk="0">
                  <a:moveTo>
                    <a:pt x="1405" y="0"/>
                  </a:moveTo>
                  <a:cubicBezTo>
                    <a:pt x="1156" y="0"/>
                    <a:pt x="924" y="41"/>
                    <a:pt x="701" y="227"/>
                  </a:cubicBezTo>
                  <a:cubicBezTo>
                    <a:pt x="301" y="527"/>
                    <a:pt x="1" y="1060"/>
                    <a:pt x="34" y="1561"/>
                  </a:cubicBezTo>
                  <a:cubicBezTo>
                    <a:pt x="67" y="2428"/>
                    <a:pt x="968" y="2562"/>
                    <a:pt x="1635" y="2728"/>
                  </a:cubicBezTo>
                  <a:cubicBezTo>
                    <a:pt x="1962" y="2810"/>
                    <a:pt x="2399" y="2897"/>
                    <a:pt x="2816" y="2897"/>
                  </a:cubicBezTo>
                  <a:cubicBezTo>
                    <a:pt x="3422" y="2897"/>
                    <a:pt x="3985" y="2713"/>
                    <a:pt x="4104" y="2061"/>
                  </a:cubicBezTo>
                  <a:cubicBezTo>
                    <a:pt x="4304" y="1060"/>
                    <a:pt x="2903" y="360"/>
                    <a:pt x="2069" y="93"/>
                  </a:cubicBezTo>
                  <a:lnTo>
                    <a:pt x="2036" y="26"/>
                  </a:lnTo>
                  <a:cubicBezTo>
                    <a:pt x="1813" y="26"/>
                    <a:pt x="1604" y="0"/>
                    <a:pt x="14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2"/>
            <p:cNvSpPr/>
            <p:nvPr/>
          </p:nvSpPr>
          <p:spPr>
            <a:xfrm>
              <a:off x="5514950" y="1974775"/>
              <a:ext cx="157425" cy="120200"/>
            </a:xfrm>
            <a:custGeom>
              <a:avLst/>
              <a:gdLst/>
              <a:ahLst/>
              <a:cxnLst/>
              <a:rect l="l" t="t" r="r" b="b"/>
              <a:pathLst>
                <a:path w="6297" h="4808" extrusionOk="0">
                  <a:moveTo>
                    <a:pt x="3209" y="1"/>
                  </a:moveTo>
                  <a:cubicBezTo>
                    <a:pt x="2691" y="1"/>
                    <a:pt x="2167" y="91"/>
                    <a:pt x="1768" y="284"/>
                  </a:cubicBezTo>
                  <a:cubicBezTo>
                    <a:pt x="901" y="684"/>
                    <a:pt x="167" y="1652"/>
                    <a:pt x="100" y="2552"/>
                  </a:cubicBezTo>
                  <a:cubicBezTo>
                    <a:pt x="0" y="3353"/>
                    <a:pt x="167" y="3920"/>
                    <a:pt x="767" y="4554"/>
                  </a:cubicBezTo>
                  <a:cubicBezTo>
                    <a:pt x="930" y="4730"/>
                    <a:pt x="1176" y="4807"/>
                    <a:pt x="1438" y="4807"/>
                  </a:cubicBezTo>
                  <a:cubicBezTo>
                    <a:pt x="1818" y="4807"/>
                    <a:pt x="2231" y="4644"/>
                    <a:pt x="2469" y="4387"/>
                  </a:cubicBezTo>
                  <a:cubicBezTo>
                    <a:pt x="2602" y="4220"/>
                    <a:pt x="2836" y="3686"/>
                    <a:pt x="2836" y="3686"/>
                  </a:cubicBezTo>
                  <a:cubicBezTo>
                    <a:pt x="2836" y="3686"/>
                    <a:pt x="3569" y="4187"/>
                    <a:pt x="3803" y="4187"/>
                  </a:cubicBezTo>
                  <a:cubicBezTo>
                    <a:pt x="3935" y="4203"/>
                    <a:pt x="4061" y="4211"/>
                    <a:pt x="4180" y="4211"/>
                  </a:cubicBezTo>
                  <a:cubicBezTo>
                    <a:pt x="6248" y="4211"/>
                    <a:pt x="6297" y="1842"/>
                    <a:pt x="5004" y="517"/>
                  </a:cubicBezTo>
                  <a:cubicBezTo>
                    <a:pt x="4671" y="184"/>
                    <a:pt x="3946" y="1"/>
                    <a:pt x="32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2"/>
            <p:cNvSpPr/>
            <p:nvPr/>
          </p:nvSpPr>
          <p:spPr>
            <a:xfrm>
              <a:off x="5486600" y="2045775"/>
              <a:ext cx="160825" cy="183950"/>
            </a:xfrm>
            <a:custGeom>
              <a:avLst/>
              <a:gdLst/>
              <a:ahLst/>
              <a:cxnLst/>
              <a:rect l="l" t="t" r="r" b="b"/>
              <a:pathLst>
                <a:path w="6433" h="7358" extrusionOk="0">
                  <a:moveTo>
                    <a:pt x="1841" y="0"/>
                  </a:moveTo>
                  <a:cubicBezTo>
                    <a:pt x="1496" y="0"/>
                    <a:pt x="1152" y="207"/>
                    <a:pt x="901" y="479"/>
                  </a:cubicBezTo>
                  <a:cubicBezTo>
                    <a:pt x="567" y="980"/>
                    <a:pt x="467" y="1047"/>
                    <a:pt x="234" y="1614"/>
                  </a:cubicBezTo>
                  <a:cubicBezTo>
                    <a:pt x="33" y="2214"/>
                    <a:pt x="0" y="2948"/>
                    <a:pt x="100" y="3582"/>
                  </a:cubicBezTo>
                  <a:cubicBezTo>
                    <a:pt x="300" y="4916"/>
                    <a:pt x="1301" y="6150"/>
                    <a:pt x="2468" y="6884"/>
                  </a:cubicBezTo>
                  <a:cubicBezTo>
                    <a:pt x="2953" y="7163"/>
                    <a:pt x="3599" y="7358"/>
                    <a:pt x="4222" y="7358"/>
                  </a:cubicBezTo>
                  <a:cubicBezTo>
                    <a:pt x="5014" y="7358"/>
                    <a:pt x="5768" y="7043"/>
                    <a:pt x="6104" y="6184"/>
                  </a:cubicBezTo>
                  <a:cubicBezTo>
                    <a:pt x="6433" y="5383"/>
                    <a:pt x="5827" y="5189"/>
                    <a:pt x="5149" y="5189"/>
                  </a:cubicBezTo>
                  <a:cubicBezTo>
                    <a:pt x="4725" y="5189"/>
                    <a:pt x="4272" y="5265"/>
                    <a:pt x="4003" y="5316"/>
                  </a:cubicBezTo>
                  <a:cubicBezTo>
                    <a:pt x="4270" y="4783"/>
                    <a:pt x="4670" y="4416"/>
                    <a:pt x="4703" y="3782"/>
                  </a:cubicBezTo>
                  <a:cubicBezTo>
                    <a:pt x="4737" y="3181"/>
                    <a:pt x="4904" y="2247"/>
                    <a:pt x="4270" y="2014"/>
                  </a:cubicBezTo>
                  <a:cubicBezTo>
                    <a:pt x="4114" y="1942"/>
                    <a:pt x="3970" y="1910"/>
                    <a:pt x="3834" y="1910"/>
                  </a:cubicBezTo>
                  <a:cubicBezTo>
                    <a:pt x="3157" y="1910"/>
                    <a:pt x="2708" y="2698"/>
                    <a:pt x="2235" y="3115"/>
                  </a:cubicBezTo>
                  <a:cubicBezTo>
                    <a:pt x="2135" y="2247"/>
                    <a:pt x="3136" y="946"/>
                    <a:pt x="2435" y="246"/>
                  </a:cubicBezTo>
                  <a:cubicBezTo>
                    <a:pt x="2249" y="72"/>
                    <a:pt x="2045" y="0"/>
                    <a:pt x="18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2"/>
            <p:cNvSpPr/>
            <p:nvPr/>
          </p:nvSpPr>
          <p:spPr>
            <a:xfrm>
              <a:off x="5618675" y="1994300"/>
              <a:ext cx="158975" cy="221800"/>
            </a:xfrm>
            <a:custGeom>
              <a:avLst/>
              <a:gdLst/>
              <a:ahLst/>
              <a:cxnLst/>
              <a:rect l="l" t="t" r="r" b="b"/>
              <a:pathLst>
                <a:path w="6359" h="8872" extrusionOk="0">
                  <a:moveTo>
                    <a:pt x="1565" y="0"/>
                  </a:moveTo>
                  <a:cubicBezTo>
                    <a:pt x="663" y="0"/>
                    <a:pt x="292" y="966"/>
                    <a:pt x="421" y="1838"/>
                  </a:cubicBezTo>
                  <a:cubicBezTo>
                    <a:pt x="588" y="2705"/>
                    <a:pt x="1655" y="3139"/>
                    <a:pt x="2322" y="3573"/>
                  </a:cubicBezTo>
                  <a:cubicBezTo>
                    <a:pt x="2723" y="3806"/>
                    <a:pt x="3256" y="4106"/>
                    <a:pt x="3757" y="4206"/>
                  </a:cubicBezTo>
                  <a:cubicBezTo>
                    <a:pt x="3653" y="4191"/>
                    <a:pt x="3553" y="4184"/>
                    <a:pt x="3459" y="4184"/>
                  </a:cubicBezTo>
                  <a:cubicBezTo>
                    <a:pt x="2106" y="4184"/>
                    <a:pt x="1773" y="5685"/>
                    <a:pt x="2022" y="6808"/>
                  </a:cubicBezTo>
                  <a:cubicBezTo>
                    <a:pt x="1860" y="6596"/>
                    <a:pt x="1670" y="6507"/>
                    <a:pt x="1477" y="6507"/>
                  </a:cubicBezTo>
                  <a:cubicBezTo>
                    <a:pt x="761" y="6507"/>
                    <a:pt x="1" y="7740"/>
                    <a:pt x="421" y="8476"/>
                  </a:cubicBezTo>
                  <a:cubicBezTo>
                    <a:pt x="616" y="8779"/>
                    <a:pt x="1092" y="8872"/>
                    <a:pt x="1521" y="8872"/>
                  </a:cubicBezTo>
                  <a:cubicBezTo>
                    <a:pt x="1753" y="8872"/>
                    <a:pt x="1970" y="8845"/>
                    <a:pt x="2122" y="8810"/>
                  </a:cubicBezTo>
                  <a:cubicBezTo>
                    <a:pt x="3457" y="8509"/>
                    <a:pt x="4691" y="7542"/>
                    <a:pt x="5225" y="6308"/>
                  </a:cubicBezTo>
                  <a:cubicBezTo>
                    <a:pt x="6359" y="3606"/>
                    <a:pt x="4791" y="237"/>
                    <a:pt x="1655" y="3"/>
                  </a:cubicBezTo>
                  <a:cubicBezTo>
                    <a:pt x="1625" y="1"/>
                    <a:pt x="1594" y="0"/>
                    <a:pt x="1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5" name="Google Shape;2275;p62"/>
          <p:cNvGrpSpPr/>
          <p:nvPr/>
        </p:nvGrpSpPr>
        <p:grpSpPr>
          <a:xfrm>
            <a:off x="5208684" y="2597734"/>
            <a:ext cx="352754" cy="66366"/>
            <a:chOff x="1518750" y="2054325"/>
            <a:chExt cx="409275" cy="77000"/>
          </a:xfrm>
        </p:grpSpPr>
        <p:sp>
          <p:nvSpPr>
            <p:cNvPr id="2276" name="Google Shape;2276;p62"/>
            <p:cNvSpPr/>
            <p:nvPr/>
          </p:nvSpPr>
          <p:spPr>
            <a:xfrm>
              <a:off x="1599900" y="2054325"/>
              <a:ext cx="328125" cy="54300"/>
            </a:xfrm>
            <a:custGeom>
              <a:avLst/>
              <a:gdLst/>
              <a:ahLst/>
              <a:cxnLst/>
              <a:rect l="l" t="t" r="r" b="b"/>
              <a:pathLst>
                <a:path w="13125" h="2172" extrusionOk="0">
                  <a:moveTo>
                    <a:pt x="12926" y="1"/>
                  </a:moveTo>
                  <a:cubicBezTo>
                    <a:pt x="12917" y="1"/>
                    <a:pt x="12908" y="2"/>
                    <a:pt x="12900" y="4"/>
                  </a:cubicBezTo>
                  <a:cubicBezTo>
                    <a:pt x="9774" y="947"/>
                    <a:pt x="6778" y="1576"/>
                    <a:pt x="3637" y="1576"/>
                  </a:cubicBezTo>
                  <a:cubicBezTo>
                    <a:pt x="2553" y="1576"/>
                    <a:pt x="1453" y="1501"/>
                    <a:pt x="324" y="1338"/>
                  </a:cubicBezTo>
                  <a:cubicBezTo>
                    <a:pt x="314" y="1337"/>
                    <a:pt x="304" y="1336"/>
                    <a:pt x="294" y="1336"/>
                  </a:cubicBezTo>
                  <a:cubicBezTo>
                    <a:pt x="82" y="1336"/>
                    <a:pt x="0" y="1673"/>
                    <a:pt x="224" y="1705"/>
                  </a:cubicBezTo>
                  <a:cubicBezTo>
                    <a:pt x="1688" y="2007"/>
                    <a:pt x="3214" y="2172"/>
                    <a:pt x="4743" y="2172"/>
                  </a:cubicBezTo>
                  <a:cubicBezTo>
                    <a:pt x="7603" y="2172"/>
                    <a:pt x="10478" y="1597"/>
                    <a:pt x="13000" y="271"/>
                  </a:cubicBezTo>
                  <a:cubicBezTo>
                    <a:pt x="13124" y="209"/>
                    <a:pt x="13045" y="1"/>
                    <a:pt x="129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2"/>
            <p:cNvSpPr/>
            <p:nvPr/>
          </p:nvSpPr>
          <p:spPr>
            <a:xfrm>
              <a:off x="1604650" y="2073475"/>
              <a:ext cx="56550" cy="45275"/>
            </a:xfrm>
            <a:custGeom>
              <a:avLst/>
              <a:gdLst/>
              <a:ahLst/>
              <a:cxnLst/>
              <a:rect l="l" t="t" r="r" b="b"/>
              <a:pathLst>
                <a:path w="2262" h="1811" extrusionOk="0">
                  <a:moveTo>
                    <a:pt x="231" y="1"/>
                  </a:moveTo>
                  <a:cubicBezTo>
                    <a:pt x="207" y="1"/>
                    <a:pt x="186" y="2"/>
                    <a:pt x="167" y="5"/>
                  </a:cubicBezTo>
                  <a:lnTo>
                    <a:pt x="1" y="1773"/>
                  </a:lnTo>
                  <a:cubicBezTo>
                    <a:pt x="1" y="1773"/>
                    <a:pt x="310" y="1811"/>
                    <a:pt x="692" y="1811"/>
                  </a:cubicBezTo>
                  <a:cubicBezTo>
                    <a:pt x="1265" y="1811"/>
                    <a:pt x="2002" y="1726"/>
                    <a:pt x="2102" y="1306"/>
                  </a:cubicBezTo>
                  <a:cubicBezTo>
                    <a:pt x="2261" y="638"/>
                    <a:pt x="722" y="1"/>
                    <a:pt x="2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2"/>
            <p:cNvSpPr/>
            <p:nvPr/>
          </p:nvSpPr>
          <p:spPr>
            <a:xfrm>
              <a:off x="1579625" y="2055875"/>
              <a:ext cx="57575" cy="75450"/>
            </a:xfrm>
            <a:custGeom>
              <a:avLst/>
              <a:gdLst/>
              <a:ahLst/>
              <a:cxnLst/>
              <a:rect l="l" t="t" r="r" b="b"/>
              <a:pathLst>
                <a:path w="2303" h="3018" extrusionOk="0">
                  <a:moveTo>
                    <a:pt x="1772" y="1"/>
                  </a:moveTo>
                  <a:cubicBezTo>
                    <a:pt x="1401" y="1"/>
                    <a:pt x="865" y="562"/>
                    <a:pt x="568" y="643"/>
                  </a:cubicBezTo>
                  <a:lnTo>
                    <a:pt x="434" y="743"/>
                  </a:lnTo>
                  <a:cubicBezTo>
                    <a:pt x="1" y="1343"/>
                    <a:pt x="101" y="2210"/>
                    <a:pt x="568" y="2711"/>
                  </a:cubicBezTo>
                  <a:cubicBezTo>
                    <a:pt x="699" y="2842"/>
                    <a:pt x="961" y="3017"/>
                    <a:pt x="1191" y="3017"/>
                  </a:cubicBezTo>
                  <a:cubicBezTo>
                    <a:pt x="1311" y="3017"/>
                    <a:pt x="1422" y="2970"/>
                    <a:pt x="1502" y="2844"/>
                  </a:cubicBezTo>
                  <a:cubicBezTo>
                    <a:pt x="1669" y="2644"/>
                    <a:pt x="1335" y="2244"/>
                    <a:pt x="1268" y="2010"/>
                  </a:cubicBezTo>
                  <a:cubicBezTo>
                    <a:pt x="1469" y="1977"/>
                    <a:pt x="2102" y="2010"/>
                    <a:pt x="2202" y="1710"/>
                  </a:cubicBezTo>
                  <a:cubicBezTo>
                    <a:pt x="2293" y="1349"/>
                    <a:pt x="1731" y="1205"/>
                    <a:pt x="1449" y="1205"/>
                  </a:cubicBezTo>
                  <a:cubicBezTo>
                    <a:pt x="1418" y="1205"/>
                    <a:pt x="1391" y="1206"/>
                    <a:pt x="1368" y="1210"/>
                  </a:cubicBezTo>
                  <a:cubicBezTo>
                    <a:pt x="1535" y="976"/>
                    <a:pt x="2302" y="476"/>
                    <a:pt x="2002" y="109"/>
                  </a:cubicBezTo>
                  <a:cubicBezTo>
                    <a:pt x="1938" y="32"/>
                    <a:pt x="1860" y="1"/>
                    <a:pt x="17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2"/>
            <p:cNvSpPr/>
            <p:nvPr/>
          </p:nvSpPr>
          <p:spPr>
            <a:xfrm>
              <a:off x="1518750" y="2057700"/>
              <a:ext cx="92375" cy="63825"/>
            </a:xfrm>
            <a:custGeom>
              <a:avLst/>
              <a:gdLst/>
              <a:ahLst/>
              <a:cxnLst/>
              <a:rect l="l" t="t" r="r" b="b"/>
              <a:pathLst>
                <a:path w="3695" h="2553" extrusionOk="0">
                  <a:moveTo>
                    <a:pt x="1982" y="1"/>
                  </a:moveTo>
                  <a:cubicBezTo>
                    <a:pt x="1504" y="1"/>
                    <a:pt x="1033" y="147"/>
                    <a:pt x="768" y="436"/>
                  </a:cubicBezTo>
                  <a:cubicBezTo>
                    <a:pt x="1" y="1303"/>
                    <a:pt x="935" y="2237"/>
                    <a:pt x="1769" y="2471"/>
                  </a:cubicBezTo>
                  <a:cubicBezTo>
                    <a:pt x="1960" y="2526"/>
                    <a:pt x="2134" y="2552"/>
                    <a:pt x="2292" y="2552"/>
                  </a:cubicBezTo>
                  <a:cubicBezTo>
                    <a:pt x="2988" y="2552"/>
                    <a:pt x="3367" y="2050"/>
                    <a:pt x="3503" y="1370"/>
                  </a:cubicBezTo>
                  <a:cubicBezTo>
                    <a:pt x="3695" y="454"/>
                    <a:pt x="2826" y="1"/>
                    <a:pt x="19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2"/>
            <p:cNvSpPr/>
            <p:nvPr/>
          </p:nvSpPr>
          <p:spPr>
            <a:xfrm>
              <a:off x="1525425" y="2071700"/>
              <a:ext cx="80925" cy="49825"/>
            </a:xfrm>
            <a:custGeom>
              <a:avLst/>
              <a:gdLst/>
              <a:ahLst/>
              <a:cxnLst/>
              <a:rect l="l" t="t" r="r" b="b"/>
              <a:pathLst>
                <a:path w="3237" h="1993" extrusionOk="0">
                  <a:moveTo>
                    <a:pt x="1286" y="1"/>
                  </a:moveTo>
                  <a:cubicBezTo>
                    <a:pt x="739" y="1"/>
                    <a:pt x="333" y="162"/>
                    <a:pt x="267" y="243"/>
                  </a:cubicBezTo>
                  <a:cubicBezTo>
                    <a:pt x="1" y="1010"/>
                    <a:pt x="768" y="1711"/>
                    <a:pt x="1502" y="1911"/>
                  </a:cubicBezTo>
                  <a:cubicBezTo>
                    <a:pt x="1693" y="1966"/>
                    <a:pt x="1867" y="1992"/>
                    <a:pt x="2025" y="1992"/>
                  </a:cubicBezTo>
                  <a:cubicBezTo>
                    <a:pt x="2721" y="1992"/>
                    <a:pt x="3100" y="1490"/>
                    <a:pt x="3236" y="810"/>
                  </a:cubicBezTo>
                  <a:cubicBezTo>
                    <a:pt x="2587" y="178"/>
                    <a:pt x="1859" y="1"/>
                    <a:pt x="12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81" name="Google Shape;2281;p62"/>
          <p:cNvGrpSpPr/>
          <p:nvPr/>
        </p:nvGrpSpPr>
        <p:grpSpPr>
          <a:xfrm>
            <a:off x="7710927" y="1396806"/>
            <a:ext cx="133702" cy="293498"/>
            <a:chOff x="4770250" y="660975"/>
            <a:chExt cx="155125" cy="340525"/>
          </a:xfrm>
        </p:grpSpPr>
        <p:sp>
          <p:nvSpPr>
            <p:cNvPr id="2282" name="Google Shape;2282;p62"/>
            <p:cNvSpPr/>
            <p:nvPr/>
          </p:nvSpPr>
          <p:spPr>
            <a:xfrm>
              <a:off x="4832175" y="737900"/>
              <a:ext cx="93200" cy="263600"/>
            </a:xfrm>
            <a:custGeom>
              <a:avLst/>
              <a:gdLst/>
              <a:ahLst/>
              <a:cxnLst/>
              <a:rect l="l" t="t" r="r" b="b"/>
              <a:pathLst>
                <a:path w="3728" h="10544" extrusionOk="0">
                  <a:moveTo>
                    <a:pt x="262" y="1"/>
                  </a:moveTo>
                  <a:cubicBezTo>
                    <a:pt x="129" y="1"/>
                    <a:pt x="0" y="130"/>
                    <a:pt x="92" y="290"/>
                  </a:cubicBezTo>
                  <a:cubicBezTo>
                    <a:pt x="1960" y="3526"/>
                    <a:pt x="3094" y="6661"/>
                    <a:pt x="2994" y="10431"/>
                  </a:cubicBezTo>
                  <a:cubicBezTo>
                    <a:pt x="2994" y="10510"/>
                    <a:pt x="3046" y="10544"/>
                    <a:pt x="3104" y="10544"/>
                  </a:cubicBezTo>
                  <a:cubicBezTo>
                    <a:pt x="3170" y="10544"/>
                    <a:pt x="3243" y="10501"/>
                    <a:pt x="3261" y="10431"/>
                  </a:cubicBezTo>
                  <a:cubicBezTo>
                    <a:pt x="3728" y="6728"/>
                    <a:pt x="2393" y="3192"/>
                    <a:pt x="425" y="90"/>
                  </a:cubicBezTo>
                  <a:cubicBezTo>
                    <a:pt x="384" y="27"/>
                    <a:pt x="322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2"/>
            <p:cNvSpPr/>
            <p:nvPr/>
          </p:nvSpPr>
          <p:spPr>
            <a:xfrm>
              <a:off x="4835300" y="764325"/>
              <a:ext cx="48375" cy="43075"/>
            </a:xfrm>
            <a:custGeom>
              <a:avLst/>
              <a:gdLst/>
              <a:ahLst/>
              <a:cxnLst/>
              <a:rect l="l" t="t" r="r" b="b"/>
              <a:pathLst>
                <a:path w="1935" h="1723" extrusionOk="0">
                  <a:moveTo>
                    <a:pt x="1234" y="0"/>
                  </a:moveTo>
                  <a:lnTo>
                    <a:pt x="0" y="634"/>
                  </a:lnTo>
                  <a:cubicBezTo>
                    <a:pt x="59" y="897"/>
                    <a:pt x="782" y="1722"/>
                    <a:pt x="1274" y="1722"/>
                  </a:cubicBezTo>
                  <a:cubicBezTo>
                    <a:pt x="1344" y="1722"/>
                    <a:pt x="1410" y="1706"/>
                    <a:pt x="1468" y="1668"/>
                  </a:cubicBezTo>
                  <a:cubicBezTo>
                    <a:pt x="1935" y="1368"/>
                    <a:pt x="1234" y="0"/>
                    <a:pt x="12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2"/>
            <p:cNvSpPr/>
            <p:nvPr/>
          </p:nvSpPr>
          <p:spPr>
            <a:xfrm>
              <a:off x="4821950" y="751550"/>
              <a:ext cx="60075" cy="46400"/>
            </a:xfrm>
            <a:custGeom>
              <a:avLst/>
              <a:gdLst/>
              <a:ahLst/>
              <a:cxnLst/>
              <a:rect l="l" t="t" r="r" b="b"/>
              <a:pathLst>
                <a:path w="2403" h="1856" extrusionOk="0">
                  <a:moveTo>
                    <a:pt x="1451" y="0"/>
                  </a:moveTo>
                  <a:cubicBezTo>
                    <a:pt x="1044" y="0"/>
                    <a:pt x="622" y="200"/>
                    <a:pt x="401" y="545"/>
                  </a:cubicBezTo>
                  <a:lnTo>
                    <a:pt x="367" y="678"/>
                  </a:lnTo>
                  <a:cubicBezTo>
                    <a:pt x="401" y="945"/>
                    <a:pt x="0" y="1712"/>
                    <a:pt x="367" y="1846"/>
                  </a:cubicBezTo>
                  <a:cubicBezTo>
                    <a:pt x="393" y="1853"/>
                    <a:pt x="417" y="1856"/>
                    <a:pt x="440" y="1856"/>
                  </a:cubicBezTo>
                  <a:cubicBezTo>
                    <a:pt x="753" y="1856"/>
                    <a:pt x="877" y="1265"/>
                    <a:pt x="1001" y="1078"/>
                  </a:cubicBezTo>
                  <a:cubicBezTo>
                    <a:pt x="1029" y="1245"/>
                    <a:pt x="1240" y="1594"/>
                    <a:pt x="1464" y="1594"/>
                  </a:cubicBezTo>
                  <a:cubicBezTo>
                    <a:pt x="1510" y="1594"/>
                    <a:pt x="1556" y="1580"/>
                    <a:pt x="1602" y="1545"/>
                  </a:cubicBezTo>
                  <a:cubicBezTo>
                    <a:pt x="1768" y="1412"/>
                    <a:pt x="1568" y="945"/>
                    <a:pt x="1535" y="778"/>
                  </a:cubicBezTo>
                  <a:cubicBezTo>
                    <a:pt x="1649" y="778"/>
                    <a:pt x="1818" y="822"/>
                    <a:pt x="1960" y="822"/>
                  </a:cubicBezTo>
                  <a:cubicBezTo>
                    <a:pt x="2067" y="822"/>
                    <a:pt x="2159" y="797"/>
                    <a:pt x="2202" y="712"/>
                  </a:cubicBezTo>
                  <a:cubicBezTo>
                    <a:pt x="2402" y="478"/>
                    <a:pt x="2069" y="178"/>
                    <a:pt x="1868" y="78"/>
                  </a:cubicBezTo>
                  <a:cubicBezTo>
                    <a:pt x="1738" y="25"/>
                    <a:pt x="1595" y="0"/>
                    <a:pt x="14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2"/>
            <p:cNvSpPr/>
            <p:nvPr/>
          </p:nvSpPr>
          <p:spPr>
            <a:xfrm>
              <a:off x="4770250" y="705525"/>
              <a:ext cx="83600" cy="64550"/>
            </a:xfrm>
            <a:custGeom>
              <a:avLst/>
              <a:gdLst/>
              <a:ahLst/>
              <a:cxnLst/>
              <a:rect l="l" t="t" r="r" b="b"/>
              <a:pathLst>
                <a:path w="3344" h="2582" extrusionOk="0">
                  <a:moveTo>
                    <a:pt x="1074" y="0"/>
                  </a:moveTo>
                  <a:cubicBezTo>
                    <a:pt x="802" y="0"/>
                    <a:pt x="543" y="148"/>
                    <a:pt x="334" y="518"/>
                  </a:cubicBezTo>
                  <a:cubicBezTo>
                    <a:pt x="0" y="1051"/>
                    <a:pt x="334" y="1685"/>
                    <a:pt x="801" y="2119"/>
                  </a:cubicBezTo>
                  <a:cubicBezTo>
                    <a:pt x="1164" y="2439"/>
                    <a:pt x="1732" y="2582"/>
                    <a:pt x="2163" y="2582"/>
                  </a:cubicBezTo>
                  <a:cubicBezTo>
                    <a:pt x="2406" y="2582"/>
                    <a:pt x="2606" y="2537"/>
                    <a:pt x="2702" y="2452"/>
                  </a:cubicBezTo>
                  <a:lnTo>
                    <a:pt x="2869" y="2386"/>
                  </a:lnTo>
                  <a:cubicBezTo>
                    <a:pt x="3344" y="2122"/>
                    <a:pt x="2107" y="0"/>
                    <a:pt x="10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2"/>
            <p:cNvSpPr/>
            <p:nvPr/>
          </p:nvSpPr>
          <p:spPr>
            <a:xfrm>
              <a:off x="4807650" y="678125"/>
              <a:ext cx="71875" cy="84550"/>
            </a:xfrm>
            <a:custGeom>
              <a:avLst/>
              <a:gdLst/>
              <a:ahLst/>
              <a:cxnLst/>
              <a:rect l="l" t="t" r="r" b="b"/>
              <a:pathLst>
                <a:path w="2875" h="3382" extrusionOk="0">
                  <a:moveTo>
                    <a:pt x="1271" y="0"/>
                  </a:moveTo>
                  <a:cubicBezTo>
                    <a:pt x="17" y="0"/>
                    <a:pt x="0" y="2775"/>
                    <a:pt x="1440" y="3015"/>
                  </a:cubicBezTo>
                  <a:lnTo>
                    <a:pt x="1540" y="3382"/>
                  </a:lnTo>
                  <a:cubicBezTo>
                    <a:pt x="2874" y="3248"/>
                    <a:pt x="2807" y="546"/>
                    <a:pt x="1740" y="113"/>
                  </a:cubicBezTo>
                  <a:cubicBezTo>
                    <a:pt x="1568" y="35"/>
                    <a:pt x="1412" y="0"/>
                    <a:pt x="12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2"/>
            <p:cNvSpPr/>
            <p:nvPr/>
          </p:nvSpPr>
          <p:spPr>
            <a:xfrm>
              <a:off x="4777525" y="660975"/>
              <a:ext cx="104300" cy="107900"/>
            </a:xfrm>
            <a:custGeom>
              <a:avLst/>
              <a:gdLst/>
              <a:ahLst/>
              <a:cxnLst/>
              <a:rect l="l" t="t" r="r" b="b"/>
              <a:pathLst>
                <a:path w="4172" h="4316" extrusionOk="0">
                  <a:moveTo>
                    <a:pt x="1777" y="1"/>
                  </a:moveTo>
                  <a:cubicBezTo>
                    <a:pt x="1679" y="1"/>
                    <a:pt x="1589" y="52"/>
                    <a:pt x="1511" y="165"/>
                  </a:cubicBezTo>
                  <a:cubicBezTo>
                    <a:pt x="1377" y="332"/>
                    <a:pt x="1544" y="565"/>
                    <a:pt x="1577" y="732"/>
                  </a:cubicBezTo>
                  <a:cubicBezTo>
                    <a:pt x="1489" y="644"/>
                    <a:pt x="1066" y="169"/>
                    <a:pt x="829" y="169"/>
                  </a:cubicBezTo>
                  <a:cubicBezTo>
                    <a:pt x="797" y="169"/>
                    <a:pt x="768" y="178"/>
                    <a:pt x="743" y="198"/>
                  </a:cubicBezTo>
                  <a:cubicBezTo>
                    <a:pt x="443" y="498"/>
                    <a:pt x="710" y="1166"/>
                    <a:pt x="743" y="1299"/>
                  </a:cubicBezTo>
                  <a:cubicBezTo>
                    <a:pt x="545" y="1059"/>
                    <a:pt x="402" y="963"/>
                    <a:pt x="302" y="963"/>
                  </a:cubicBezTo>
                  <a:cubicBezTo>
                    <a:pt x="1" y="963"/>
                    <a:pt x="101" y="1848"/>
                    <a:pt x="276" y="2300"/>
                  </a:cubicBezTo>
                  <a:cubicBezTo>
                    <a:pt x="543" y="2900"/>
                    <a:pt x="1144" y="3734"/>
                    <a:pt x="1744" y="4034"/>
                  </a:cubicBezTo>
                  <a:cubicBezTo>
                    <a:pt x="2098" y="4230"/>
                    <a:pt x="2380" y="4316"/>
                    <a:pt x="2601" y="4316"/>
                  </a:cubicBezTo>
                  <a:cubicBezTo>
                    <a:pt x="4172" y="4316"/>
                    <a:pt x="2672" y="1"/>
                    <a:pt x="17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88" name="Google Shape;2288;p62"/>
          <p:cNvGrpSpPr/>
          <p:nvPr/>
        </p:nvGrpSpPr>
        <p:grpSpPr>
          <a:xfrm>
            <a:off x="5481508" y="1340239"/>
            <a:ext cx="348358" cy="426447"/>
            <a:chOff x="1944900" y="816600"/>
            <a:chExt cx="404175" cy="494775"/>
          </a:xfrm>
        </p:grpSpPr>
        <p:sp>
          <p:nvSpPr>
            <p:cNvPr id="2289" name="Google Shape;2289;p62"/>
            <p:cNvSpPr/>
            <p:nvPr/>
          </p:nvSpPr>
          <p:spPr>
            <a:xfrm>
              <a:off x="2100575" y="1008325"/>
              <a:ext cx="248500" cy="303050"/>
            </a:xfrm>
            <a:custGeom>
              <a:avLst/>
              <a:gdLst/>
              <a:ahLst/>
              <a:cxnLst/>
              <a:rect l="l" t="t" r="r" b="b"/>
              <a:pathLst>
                <a:path w="9940" h="12122" extrusionOk="0">
                  <a:moveTo>
                    <a:pt x="253" y="1"/>
                  </a:moveTo>
                  <a:cubicBezTo>
                    <a:pt x="130" y="1"/>
                    <a:pt x="1" y="161"/>
                    <a:pt x="144" y="248"/>
                  </a:cubicBezTo>
                  <a:cubicBezTo>
                    <a:pt x="2079" y="1815"/>
                    <a:pt x="4014" y="3216"/>
                    <a:pt x="5615" y="5151"/>
                  </a:cubicBezTo>
                  <a:cubicBezTo>
                    <a:pt x="7350" y="7286"/>
                    <a:pt x="8284" y="9621"/>
                    <a:pt x="9551" y="12023"/>
                  </a:cubicBezTo>
                  <a:cubicBezTo>
                    <a:pt x="9586" y="12092"/>
                    <a:pt x="9645" y="12122"/>
                    <a:pt x="9706" y="12122"/>
                  </a:cubicBezTo>
                  <a:cubicBezTo>
                    <a:pt x="9820" y="12122"/>
                    <a:pt x="9940" y="12020"/>
                    <a:pt x="9918" y="11889"/>
                  </a:cubicBezTo>
                  <a:cubicBezTo>
                    <a:pt x="8984" y="7219"/>
                    <a:pt x="4581" y="2015"/>
                    <a:pt x="311" y="14"/>
                  </a:cubicBezTo>
                  <a:cubicBezTo>
                    <a:pt x="293" y="5"/>
                    <a:pt x="273" y="1"/>
                    <a:pt x="2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2"/>
            <p:cNvSpPr/>
            <p:nvPr/>
          </p:nvSpPr>
          <p:spPr>
            <a:xfrm>
              <a:off x="2084150" y="1020950"/>
              <a:ext cx="141800" cy="134975"/>
            </a:xfrm>
            <a:custGeom>
              <a:avLst/>
              <a:gdLst/>
              <a:ahLst/>
              <a:cxnLst/>
              <a:rect l="l" t="t" r="r" b="b"/>
              <a:pathLst>
                <a:path w="5672" h="5399" extrusionOk="0">
                  <a:moveTo>
                    <a:pt x="2582" y="0"/>
                  </a:moveTo>
                  <a:cubicBezTo>
                    <a:pt x="1768" y="0"/>
                    <a:pt x="942" y="244"/>
                    <a:pt x="368" y="777"/>
                  </a:cubicBezTo>
                  <a:lnTo>
                    <a:pt x="268" y="977"/>
                  </a:lnTo>
                  <a:cubicBezTo>
                    <a:pt x="101" y="2244"/>
                    <a:pt x="1" y="4780"/>
                    <a:pt x="1602" y="5313"/>
                  </a:cubicBezTo>
                  <a:cubicBezTo>
                    <a:pt x="1787" y="5372"/>
                    <a:pt x="1942" y="5398"/>
                    <a:pt x="2072" y="5398"/>
                  </a:cubicBezTo>
                  <a:cubicBezTo>
                    <a:pt x="2834" y="5398"/>
                    <a:pt x="2736" y="4491"/>
                    <a:pt x="2736" y="3779"/>
                  </a:cubicBezTo>
                  <a:lnTo>
                    <a:pt x="2736" y="3779"/>
                  </a:lnTo>
                  <a:cubicBezTo>
                    <a:pt x="3087" y="4214"/>
                    <a:pt x="3410" y="4393"/>
                    <a:pt x="3668" y="4393"/>
                  </a:cubicBezTo>
                  <a:cubicBezTo>
                    <a:pt x="4219" y="4393"/>
                    <a:pt x="4469" y="3575"/>
                    <a:pt x="4037" y="2711"/>
                  </a:cubicBezTo>
                  <a:cubicBezTo>
                    <a:pt x="4159" y="2711"/>
                    <a:pt x="4308" y="2722"/>
                    <a:pt x="4460" y="2722"/>
                  </a:cubicBezTo>
                  <a:cubicBezTo>
                    <a:pt x="4764" y="2722"/>
                    <a:pt x="5082" y="2678"/>
                    <a:pt x="5238" y="2411"/>
                  </a:cubicBezTo>
                  <a:cubicBezTo>
                    <a:pt x="5672" y="1677"/>
                    <a:pt x="4671" y="476"/>
                    <a:pt x="4037" y="276"/>
                  </a:cubicBezTo>
                  <a:cubicBezTo>
                    <a:pt x="3600" y="96"/>
                    <a:pt x="3093" y="0"/>
                    <a:pt x="25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2"/>
            <p:cNvSpPr/>
            <p:nvPr/>
          </p:nvSpPr>
          <p:spPr>
            <a:xfrm>
              <a:off x="2124200" y="930175"/>
              <a:ext cx="135950" cy="139400"/>
            </a:xfrm>
            <a:custGeom>
              <a:avLst/>
              <a:gdLst/>
              <a:ahLst/>
              <a:cxnLst/>
              <a:rect l="l" t="t" r="r" b="b"/>
              <a:pathLst>
                <a:path w="5438" h="5576" extrusionOk="0">
                  <a:moveTo>
                    <a:pt x="3751" y="0"/>
                  </a:moveTo>
                  <a:cubicBezTo>
                    <a:pt x="3568" y="0"/>
                    <a:pt x="3361" y="33"/>
                    <a:pt x="3136" y="105"/>
                  </a:cubicBezTo>
                  <a:cubicBezTo>
                    <a:pt x="2068" y="471"/>
                    <a:pt x="467" y="1906"/>
                    <a:pt x="434" y="3173"/>
                  </a:cubicBezTo>
                  <a:lnTo>
                    <a:pt x="0" y="3574"/>
                  </a:lnTo>
                  <a:cubicBezTo>
                    <a:pt x="584" y="4536"/>
                    <a:pt x="1167" y="5576"/>
                    <a:pt x="2375" y="5576"/>
                  </a:cubicBezTo>
                  <a:cubicBezTo>
                    <a:pt x="2549" y="5576"/>
                    <a:pt x="2735" y="5554"/>
                    <a:pt x="2935" y="5508"/>
                  </a:cubicBezTo>
                  <a:cubicBezTo>
                    <a:pt x="3970" y="5242"/>
                    <a:pt x="4904" y="4207"/>
                    <a:pt x="3636" y="3474"/>
                  </a:cubicBezTo>
                  <a:cubicBezTo>
                    <a:pt x="4203" y="3307"/>
                    <a:pt x="5170" y="3407"/>
                    <a:pt x="5304" y="2673"/>
                  </a:cubicBezTo>
                  <a:cubicBezTo>
                    <a:pt x="5437" y="1839"/>
                    <a:pt x="4537" y="1872"/>
                    <a:pt x="4136" y="1639"/>
                  </a:cubicBezTo>
                  <a:cubicBezTo>
                    <a:pt x="5000" y="831"/>
                    <a:pt x="4677" y="0"/>
                    <a:pt x="37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2"/>
            <p:cNvSpPr/>
            <p:nvPr/>
          </p:nvSpPr>
          <p:spPr>
            <a:xfrm>
              <a:off x="1944900" y="1039825"/>
              <a:ext cx="176250" cy="126350"/>
            </a:xfrm>
            <a:custGeom>
              <a:avLst/>
              <a:gdLst/>
              <a:ahLst/>
              <a:cxnLst/>
              <a:rect l="l" t="t" r="r" b="b"/>
              <a:pathLst>
                <a:path w="7050" h="5054" extrusionOk="0">
                  <a:moveTo>
                    <a:pt x="4733" y="1"/>
                  </a:moveTo>
                  <a:cubicBezTo>
                    <a:pt x="4590" y="1"/>
                    <a:pt x="4446" y="28"/>
                    <a:pt x="4303" y="88"/>
                  </a:cubicBezTo>
                  <a:lnTo>
                    <a:pt x="4036" y="122"/>
                  </a:lnTo>
                  <a:cubicBezTo>
                    <a:pt x="3169" y="689"/>
                    <a:pt x="0" y="2490"/>
                    <a:pt x="934" y="4058"/>
                  </a:cubicBezTo>
                  <a:cubicBezTo>
                    <a:pt x="1079" y="4286"/>
                    <a:pt x="1282" y="4379"/>
                    <a:pt x="1514" y="4379"/>
                  </a:cubicBezTo>
                  <a:cubicBezTo>
                    <a:pt x="2301" y="4379"/>
                    <a:pt x="3420" y="3313"/>
                    <a:pt x="3703" y="2824"/>
                  </a:cubicBezTo>
                  <a:lnTo>
                    <a:pt x="3703" y="2824"/>
                  </a:lnTo>
                  <a:cubicBezTo>
                    <a:pt x="3903" y="3391"/>
                    <a:pt x="3569" y="4858"/>
                    <a:pt x="4403" y="5025"/>
                  </a:cubicBezTo>
                  <a:cubicBezTo>
                    <a:pt x="4475" y="5045"/>
                    <a:pt x="4542" y="5054"/>
                    <a:pt x="4604" y="5054"/>
                  </a:cubicBezTo>
                  <a:cubicBezTo>
                    <a:pt x="5291" y="5054"/>
                    <a:pt x="5396" y="3944"/>
                    <a:pt x="5304" y="3424"/>
                  </a:cubicBezTo>
                  <a:lnTo>
                    <a:pt x="5304" y="3424"/>
                  </a:lnTo>
                  <a:cubicBezTo>
                    <a:pt x="5508" y="3821"/>
                    <a:pt x="5778" y="3983"/>
                    <a:pt x="6042" y="3983"/>
                  </a:cubicBezTo>
                  <a:cubicBezTo>
                    <a:pt x="6556" y="3983"/>
                    <a:pt x="7049" y="3373"/>
                    <a:pt x="7005" y="2690"/>
                  </a:cubicBezTo>
                  <a:cubicBezTo>
                    <a:pt x="6946" y="1713"/>
                    <a:pt x="5862" y="1"/>
                    <a:pt x="473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2"/>
            <p:cNvSpPr/>
            <p:nvPr/>
          </p:nvSpPr>
          <p:spPr>
            <a:xfrm>
              <a:off x="1947150" y="915725"/>
              <a:ext cx="116175" cy="128000"/>
            </a:xfrm>
            <a:custGeom>
              <a:avLst/>
              <a:gdLst/>
              <a:ahLst/>
              <a:cxnLst/>
              <a:rect l="l" t="t" r="r" b="b"/>
              <a:pathLst>
                <a:path w="4647" h="5120" extrusionOk="0">
                  <a:moveTo>
                    <a:pt x="1272" y="0"/>
                  </a:moveTo>
                  <a:cubicBezTo>
                    <a:pt x="1240" y="0"/>
                    <a:pt x="1208" y="5"/>
                    <a:pt x="1178" y="15"/>
                  </a:cubicBezTo>
                  <a:lnTo>
                    <a:pt x="744" y="1150"/>
                  </a:lnTo>
                  <a:cubicBezTo>
                    <a:pt x="1" y="1836"/>
                    <a:pt x="2198" y="5120"/>
                    <a:pt x="3156" y="5120"/>
                  </a:cubicBezTo>
                  <a:cubicBezTo>
                    <a:pt x="3316" y="5120"/>
                    <a:pt x="3441" y="5029"/>
                    <a:pt x="3513" y="4819"/>
                  </a:cubicBezTo>
                  <a:cubicBezTo>
                    <a:pt x="3680" y="4285"/>
                    <a:pt x="4647" y="1083"/>
                    <a:pt x="2612" y="749"/>
                  </a:cubicBezTo>
                  <a:cubicBezTo>
                    <a:pt x="2119" y="688"/>
                    <a:pt x="1655" y="0"/>
                    <a:pt x="12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2"/>
            <p:cNvSpPr/>
            <p:nvPr/>
          </p:nvSpPr>
          <p:spPr>
            <a:xfrm>
              <a:off x="1952400" y="816600"/>
              <a:ext cx="172650" cy="133750"/>
            </a:xfrm>
            <a:custGeom>
              <a:avLst/>
              <a:gdLst/>
              <a:ahLst/>
              <a:cxnLst/>
              <a:rect l="l" t="t" r="r" b="b"/>
              <a:pathLst>
                <a:path w="6906" h="5350" extrusionOk="0">
                  <a:moveTo>
                    <a:pt x="4254" y="0"/>
                  </a:moveTo>
                  <a:cubicBezTo>
                    <a:pt x="4166" y="0"/>
                    <a:pt x="4081" y="13"/>
                    <a:pt x="4003" y="44"/>
                  </a:cubicBezTo>
                  <a:cubicBezTo>
                    <a:pt x="3603" y="178"/>
                    <a:pt x="3336" y="845"/>
                    <a:pt x="3536" y="1245"/>
                  </a:cubicBezTo>
                  <a:cubicBezTo>
                    <a:pt x="3130" y="1013"/>
                    <a:pt x="2573" y="327"/>
                    <a:pt x="2018" y="327"/>
                  </a:cubicBezTo>
                  <a:cubicBezTo>
                    <a:pt x="1935" y="327"/>
                    <a:pt x="1851" y="343"/>
                    <a:pt x="1768" y="378"/>
                  </a:cubicBezTo>
                  <a:cubicBezTo>
                    <a:pt x="1068" y="678"/>
                    <a:pt x="1435" y="1879"/>
                    <a:pt x="1602" y="2346"/>
                  </a:cubicBezTo>
                  <a:cubicBezTo>
                    <a:pt x="1342" y="2275"/>
                    <a:pt x="1067" y="2005"/>
                    <a:pt x="798" y="2005"/>
                  </a:cubicBezTo>
                  <a:cubicBezTo>
                    <a:pt x="686" y="2005"/>
                    <a:pt x="575" y="2052"/>
                    <a:pt x="467" y="2179"/>
                  </a:cubicBezTo>
                  <a:cubicBezTo>
                    <a:pt x="0" y="2613"/>
                    <a:pt x="701" y="3613"/>
                    <a:pt x="934" y="4047"/>
                  </a:cubicBezTo>
                  <a:lnTo>
                    <a:pt x="934" y="3880"/>
                  </a:lnTo>
                  <a:cubicBezTo>
                    <a:pt x="1554" y="4706"/>
                    <a:pt x="1912" y="5349"/>
                    <a:pt x="2932" y="5349"/>
                  </a:cubicBezTo>
                  <a:cubicBezTo>
                    <a:pt x="3065" y="5349"/>
                    <a:pt x="3211" y="5338"/>
                    <a:pt x="3370" y="5315"/>
                  </a:cubicBezTo>
                  <a:cubicBezTo>
                    <a:pt x="4370" y="5181"/>
                    <a:pt x="5238" y="4381"/>
                    <a:pt x="5905" y="3680"/>
                  </a:cubicBezTo>
                  <a:cubicBezTo>
                    <a:pt x="6305" y="3213"/>
                    <a:pt x="6905" y="2613"/>
                    <a:pt x="6805" y="1979"/>
                  </a:cubicBezTo>
                  <a:cubicBezTo>
                    <a:pt x="6672" y="1178"/>
                    <a:pt x="5771" y="545"/>
                    <a:pt x="5104" y="244"/>
                  </a:cubicBezTo>
                  <a:cubicBezTo>
                    <a:pt x="4874" y="142"/>
                    <a:pt x="4545" y="0"/>
                    <a:pt x="42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2"/>
            <p:cNvSpPr/>
            <p:nvPr/>
          </p:nvSpPr>
          <p:spPr>
            <a:xfrm>
              <a:off x="1945725" y="906925"/>
              <a:ext cx="89250" cy="151750"/>
            </a:xfrm>
            <a:custGeom>
              <a:avLst/>
              <a:gdLst/>
              <a:ahLst/>
              <a:cxnLst/>
              <a:rect l="l" t="t" r="r" b="b"/>
              <a:pathLst>
                <a:path w="3570" h="6070" extrusionOk="0">
                  <a:moveTo>
                    <a:pt x="1219" y="0"/>
                  </a:moveTo>
                  <a:cubicBezTo>
                    <a:pt x="1213" y="0"/>
                    <a:pt x="1207" y="0"/>
                    <a:pt x="1201" y="0"/>
                  </a:cubicBezTo>
                  <a:cubicBezTo>
                    <a:pt x="101" y="0"/>
                    <a:pt x="1" y="2702"/>
                    <a:pt x="134" y="3336"/>
                  </a:cubicBezTo>
                  <a:cubicBezTo>
                    <a:pt x="351" y="4328"/>
                    <a:pt x="971" y="6069"/>
                    <a:pt x="2209" y="6069"/>
                  </a:cubicBezTo>
                  <a:cubicBezTo>
                    <a:pt x="2303" y="6069"/>
                    <a:pt x="2401" y="6059"/>
                    <a:pt x="2502" y="6038"/>
                  </a:cubicBezTo>
                  <a:cubicBezTo>
                    <a:pt x="3570" y="5771"/>
                    <a:pt x="2803" y="4437"/>
                    <a:pt x="2169" y="4137"/>
                  </a:cubicBezTo>
                  <a:lnTo>
                    <a:pt x="1935" y="4237"/>
                  </a:lnTo>
                  <a:cubicBezTo>
                    <a:pt x="2315" y="3613"/>
                    <a:pt x="2342" y="1775"/>
                    <a:pt x="1603" y="1775"/>
                  </a:cubicBezTo>
                  <a:cubicBezTo>
                    <a:pt x="1433" y="1775"/>
                    <a:pt x="1223" y="1872"/>
                    <a:pt x="968" y="2102"/>
                  </a:cubicBezTo>
                  <a:cubicBezTo>
                    <a:pt x="1133" y="1738"/>
                    <a:pt x="1822" y="0"/>
                    <a:pt x="12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2"/>
            <p:cNvSpPr/>
            <p:nvPr/>
          </p:nvSpPr>
          <p:spPr>
            <a:xfrm>
              <a:off x="2019950" y="888575"/>
              <a:ext cx="90625" cy="89325"/>
            </a:xfrm>
            <a:custGeom>
              <a:avLst/>
              <a:gdLst/>
              <a:ahLst/>
              <a:cxnLst/>
              <a:rect l="l" t="t" r="r" b="b"/>
              <a:pathLst>
                <a:path w="3625" h="3573" extrusionOk="0">
                  <a:moveTo>
                    <a:pt x="1135" y="1"/>
                  </a:moveTo>
                  <a:cubicBezTo>
                    <a:pt x="567" y="167"/>
                    <a:pt x="100" y="501"/>
                    <a:pt x="34" y="1168"/>
                  </a:cubicBezTo>
                  <a:cubicBezTo>
                    <a:pt x="0" y="1735"/>
                    <a:pt x="267" y="2703"/>
                    <a:pt x="734" y="3103"/>
                  </a:cubicBezTo>
                  <a:cubicBezTo>
                    <a:pt x="1127" y="3438"/>
                    <a:pt x="1596" y="3573"/>
                    <a:pt x="2040" y="3573"/>
                  </a:cubicBezTo>
                  <a:cubicBezTo>
                    <a:pt x="2877" y="3573"/>
                    <a:pt x="3625" y="3092"/>
                    <a:pt x="3603" y="2569"/>
                  </a:cubicBezTo>
                  <a:cubicBezTo>
                    <a:pt x="3570" y="2002"/>
                    <a:pt x="2069" y="267"/>
                    <a:pt x="1335" y="267"/>
                  </a:cubicBezTo>
                  <a:lnTo>
                    <a:pt x="113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2"/>
            <p:cNvSpPr/>
            <p:nvPr/>
          </p:nvSpPr>
          <p:spPr>
            <a:xfrm>
              <a:off x="2104175" y="832950"/>
              <a:ext cx="93425" cy="128200"/>
            </a:xfrm>
            <a:custGeom>
              <a:avLst/>
              <a:gdLst/>
              <a:ahLst/>
              <a:cxnLst/>
              <a:rect l="l" t="t" r="r" b="b"/>
              <a:pathLst>
                <a:path w="3737" h="5128" extrusionOk="0">
                  <a:moveTo>
                    <a:pt x="979" y="1"/>
                  </a:moveTo>
                  <a:cubicBezTo>
                    <a:pt x="388" y="1"/>
                    <a:pt x="796" y="663"/>
                    <a:pt x="1068" y="1025"/>
                  </a:cubicBezTo>
                  <a:cubicBezTo>
                    <a:pt x="983" y="965"/>
                    <a:pt x="900" y="940"/>
                    <a:pt x="820" y="940"/>
                  </a:cubicBezTo>
                  <a:cubicBezTo>
                    <a:pt x="590" y="940"/>
                    <a:pt x="391" y="1151"/>
                    <a:pt x="267" y="1325"/>
                  </a:cubicBezTo>
                  <a:cubicBezTo>
                    <a:pt x="0" y="1725"/>
                    <a:pt x="34" y="1925"/>
                    <a:pt x="234" y="2326"/>
                  </a:cubicBezTo>
                  <a:cubicBezTo>
                    <a:pt x="768" y="3527"/>
                    <a:pt x="2069" y="4928"/>
                    <a:pt x="3303" y="5128"/>
                  </a:cubicBezTo>
                  <a:cubicBezTo>
                    <a:pt x="3736" y="4194"/>
                    <a:pt x="3703" y="3160"/>
                    <a:pt x="3303" y="2226"/>
                  </a:cubicBezTo>
                  <a:cubicBezTo>
                    <a:pt x="2969" y="1492"/>
                    <a:pt x="2102" y="224"/>
                    <a:pt x="1201" y="24"/>
                  </a:cubicBezTo>
                  <a:cubicBezTo>
                    <a:pt x="1115" y="8"/>
                    <a:pt x="1042" y="1"/>
                    <a:pt x="9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2"/>
            <p:cNvSpPr/>
            <p:nvPr/>
          </p:nvSpPr>
          <p:spPr>
            <a:xfrm>
              <a:off x="2036625" y="870825"/>
              <a:ext cx="89700" cy="60850"/>
            </a:xfrm>
            <a:custGeom>
              <a:avLst/>
              <a:gdLst/>
              <a:ahLst/>
              <a:cxnLst/>
              <a:rect l="l" t="t" r="r" b="b"/>
              <a:pathLst>
                <a:path w="3588" h="2434" extrusionOk="0">
                  <a:moveTo>
                    <a:pt x="1576" y="0"/>
                  </a:moveTo>
                  <a:cubicBezTo>
                    <a:pt x="1529" y="0"/>
                    <a:pt x="1482" y="3"/>
                    <a:pt x="1435" y="10"/>
                  </a:cubicBezTo>
                  <a:cubicBezTo>
                    <a:pt x="935" y="110"/>
                    <a:pt x="1" y="711"/>
                    <a:pt x="67" y="1344"/>
                  </a:cubicBezTo>
                  <a:cubicBezTo>
                    <a:pt x="116" y="1670"/>
                    <a:pt x="284" y="1757"/>
                    <a:pt x="486" y="1757"/>
                  </a:cubicBezTo>
                  <a:cubicBezTo>
                    <a:pt x="698" y="1757"/>
                    <a:pt x="947" y="1662"/>
                    <a:pt x="1135" y="1645"/>
                  </a:cubicBezTo>
                  <a:lnTo>
                    <a:pt x="1135" y="1645"/>
                  </a:lnTo>
                  <a:cubicBezTo>
                    <a:pt x="945" y="2105"/>
                    <a:pt x="1459" y="2434"/>
                    <a:pt x="1892" y="2434"/>
                  </a:cubicBezTo>
                  <a:cubicBezTo>
                    <a:pt x="1992" y="2434"/>
                    <a:pt x="2087" y="2416"/>
                    <a:pt x="2169" y="2378"/>
                  </a:cubicBezTo>
                  <a:lnTo>
                    <a:pt x="2436" y="2245"/>
                  </a:lnTo>
                  <a:cubicBezTo>
                    <a:pt x="3588" y="1829"/>
                    <a:pt x="2682" y="0"/>
                    <a:pt x="15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2"/>
            <p:cNvSpPr/>
            <p:nvPr/>
          </p:nvSpPr>
          <p:spPr>
            <a:xfrm>
              <a:off x="1983750" y="891075"/>
              <a:ext cx="225525" cy="181925"/>
            </a:xfrm>
            <a:custGeom>
              <a:avLst/>
              <a:gdLst/>
              <a:ahLst/>
              <a:cxnLst/>
              <a:rect l="l" t="t" r="r" b="b"/>
              <a:pathLst>
                <a:path w="9021" h="7277" extrusionOk="0">
                  <a:moveTo>
                    <a:pt x="5263" y="0"/>
                  </a:moveTo>
                  <a:cubicBezTo>
                    <a:pt x="3227" y="0"/>
                    <a:pt x="3853" y="1847"/>
                    <a:pt x="4217" y="3136"/>
                  </a:cubicBezTo>
                  <a:cubicBezTo>
                    <a:pt x="3731" y="2687"/>
                    <a:pt x="3108" y="2463"/>
                    <a:pt x="2561" y="2463"/>
                  </a:cubicBezTo>
                  <a:cubicBezTo>
                    <a:pt x="1605" y="2463"/>
                    <a:pt x="879" y="3146"/>
                    <a:pt x="1515" y="4504"/>
                  </a:cubicBezTo>
                  <a:lnTo>
                    <a:pt x="1448" y="4504"/>
                  </a:lnTo>
                  <a:cubicBezTo>
                    <a:pt x="1299" y="4466"/>
                    <a:pt x="1163" y="4449"/>
                    <a:pt x="1041" y="4449"/>
                  </a:cubicBezTo>
                  <a:cubicBezTo>
                    <a:pt x="81" y="4449"/>
                    <a:pt x="0" y="5528"/>
                    <a:pt x="681" y="6238"/>
                  </a:cubicBezTo>
                  <a:cubicBezTo>
                    <a:pt x="1382" y="6984"/>
                    <a:pt x="2323" y="7276"/>
                    <a:pt x="3292" y="7276"/>
                  </a:cubicBezTo>
                  <a:cubicBezTo>
                    <a:pt x="4491" y="7276"/>
                    <a:pt x="5733" y="6829"/>
                    <a:pt x="6619" y="6238"/>
                  </a:cubicBezTo>
                  <a:cubicBezTo>
                    <a:pt x="9020" y="4704"/>
                    <a:pt x="8587" y="67"/>
                    <a:pt x="5318" y="1"/>
                  </a:cubicBezTo>
                  <a:cubicBezTo>
                    <a:pt x="5299" y="0"/>
                    <a:pt x="5281" y="0"/>
                    <a:pt x="52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00" name="Google Shape;2300;p62"/>
          <p:cNvSpPr/>
          <p:nvPr/>
        </p:nvSpPr>
        <p:spPr>
          <a:xfrm>
            <a:off x="5878100" y="2080540"/>
            <a:ext cx="144239" cy="81967"/>
          </a:xfrm>
          <a:custGeom>
            <a:avLst/>
            <a:gdLst/>
            <a:ahLst/>
            <a:cxnLst/>
            <a:rect l="l" t="t" r="r" b="b"/>
            <a:pathLst>
              <a:path w="6694" h="3804" extrusionOk="0">
                <a:moveTo>
                  <a:pt x="3416" y="0"/>
                </a:moveTo>
                <a:cubicBezTo>
                  <a:pt x="3266" y="0"/>
                  <a:pt x="3122" y="25"/>
                  <a:pt x="2991" y="86"/>
                </a:cubicBezTo>
                <a:cubicBezTo>
                  <a:pt x="2568" y="281"/>
                  <a:pt x="2558" y="698"/>
                  <a:pt x="2990" y="997"/>
                </a:cubicBezTo>
                <a:lnTo>
                  <a:pt x="2990" y="997"/>
                </a:lnTo>
                <a:lnTo>
                  <a:pt x="2924" y="953"/>
                </a:lnTo>
                <a:cubicBezTo>
                  <a:pt x="2660" y="874"/>
                  <a:pt x="2227" y="542"/>
                  <a:pt x="1893" y="542"/>
                </a:cubicBezTo>
                <a:cubicBezTo>
                  <a:pt x="1806" y="542"/>
                  <a:pt x="1726" y="565"/>
                  <a:pt x="1657" y="620"/>
                </a:cubicBezTo>
                <a:cubicBezTo>
                  <a:pt x="1190" y="953"/>
                  <a:pt x="1890" y="1520"/>
                  <a:pt x="2157" y="1720"/>
                </a:cubicBezTo>
                <a:cubicBezTo>
                  <a:pt x="1867" y="1609"/>
                  <a:pt x="982" y="1066"/>
                  <a:pt x="446" y="1066"/>
                </a:cubicBezTo>
                <a:cubicBezTo>
                  <a:pt x="180" y="1066"/>
                  <a:pt x="0" y="1200"/>
                  <a:pt x="22" y="1587"/>
                </a:cubicBezTo>
                <a:cubicBezTo>
                  <a:pt x="56" y="2421"/>
                  <a:pt x="1523" y="2988"/>
                  <a:pt x="2124" y="3255"/>
                </a:cubicBezTo>
                <a:cubicBezTo>
                  <a:pt x="2709" y="3513"/>
                  <a:pt x="3492" y="3803"/>
                  <a:pt x="4207" y="3803"/>
                </a:cubicBezTo>
                <a:cubicBezTo>
                  <a:pt x="4510" y="3803"/>
                  <a:pt x="4801" y="3751"/>
                  <a:pt x="5059" y="3622"/>
                </a:cubicBezTo>
                <a:cubicBezTo>
                  <a:pt x="6694" y="2788"/>
                  <a:pt x="5860" y="886"/>
                  <a:pt x="4626" y="319"/>
                </a:cubicBezTo>
                <a:cubicBezTo>
                  <a:pt x="4305" y="196"/>
                  <a:pt x="3839" y="0"/>
                  <a:pt x="341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1" name="Google Shape;2301;p62"/>
          <p:cNvSpPr/>
          <p:nvPr/>
        </p:nvSpPr>
        <p:spPr>
          <a:xfrm>
            <a:off x="8355379" y="3475333"/>
            <a:ext cx="153849" cy="184102"/>
          </a:xfrm>
          <a:custGeom>
            <a:avLst/>
            <a:gdLst/>
            <a:ahLst/>
            <a:cxnLst/>
            <a:rect l="l" t="t" r="r" b="b"/>
            <a:pathLst>
              <a:path w="7140" h="8544" extrusionOk="0">
                <a:moveTo>
                  <a:pt x="3531" y="1"/>
                </a:moveTo>
                <a:cubicBezTo>
                  <a:pt x="3424" y="1"/>
                  <a:pt x="3315" y="10"/>
                  <a:pt x="3203" y="31"/>
                </a:cubicBezTo>
                <a:cubicBezTo>
                  <a:pt x="968" y="464"/>
                  <a:pt x="1" y="3133"/>
                  <a:pt x="34" y="5034"/>
                </a:cubicBezTo>
                <a:cubicBezTo>
                  <a:pt x="56" y="6962"/>
                  <a:pt x="1932" y="8543"/>
                  <a:pt x="3706" y="8543"/>
                </a:cubicBezTo>
                <a:cubicBezTo>
                  <a:pt x="4572" y="8543"/>
                  <a:pt x="5414" y="8166"/>
                  <a:pt x="6005" y="7269"/>
                </a:cubicBezTo>
                <a:cubicBezTo>
                  <a:pt x="7139" y="5501"/>
                  <a:pt x="5204" y="5067"/>
                  <a:pt x="3937" y="4667"/>
                </a:cubicBezTo>
                <a:cubicBezTo>
                  <a:pt x="5705" y="4200"/>
                  <a:pt x="6572" y="1965"/>
                  <a:pt x="4237" y="1665"/>
                </a:cubicBezTo>
                <a:lnTo>
                  <a:pt x="4270" y="1598"/>
                </a:lnTo>
                <a:cubicBezTo>
                  <a:pt x="5140" y="759"/>
                  <a:pt x="4474" y="1"/>
                  <a:pt x="35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2" name="Google Shape;2302;p62"/>
          <p:cNvSpPr/>
          <p:nvPr/>
        </p:nvSpPr>
        <p:spPr>
          <a:xfrm>
            <a:off x="7532134" y="2186396"/>
            <a:ext cx="194703" cy="155293"/>
          </a:xfrm>
          <a:custGeom>
            <a:avLst/>
            <a:gdLst/>
            <a:ahLst/>
            <a:cxnLst/>
            <a:rect l="l" t="t" r="r" b="b"/>
            <a:pathLst>
              <a:path w="9036" h="7207" extrusionOk="0">
                <a:moveTo>
                  <a:pt x="4022" y="1"/>
                </a:moveTo>
                <a:cubicBezTo>
                  <a:pt x="2026" y="1"/>
                  <a:pt x="1" y="1516"/>
                  <a:pt x="596" y="3779"/>
                </a:cubicBezTo>
                <a:cubicBezTo>
                  <a:pt x="834" y="4618"/>
                  <a:pt x="1253" y="4906"/>
                  <a:pt x="1746" y="4906"/>
                </a:cubicBezTo>
                <a:cubicBezTo>
                  <a:pt x="2429" y="4906"/>
                  <a:pt x="3254" y="4353"/>
                  <a:pt x="3932" y="3946"/>
                </a:cubicBezTo>
                <a:lnTo>
                  <a:pt x="3932" y="3946"/>
                </a:lnTo>
                <a:cubicBezTo>
                  <a:pt x="3302" y="5156"/>
                  <a:pt x="3777" y="6690"/>
                  <a:pt x="4824" y="6690"/>
                </a:cubicBezTo>
                <a:cubicBezTo>
                  <a:pt x="5162" y="6690"/>
                  <a:pt x="5560" y="6530"/>
                  <a:pt x="6000" y="6147"/>
                </a:cubicBezTo>
                <a:lnTo>
                  <a:pt x="6000" y="6214"/>
                </a:lnTo>
                <a:cubicBezTo>
                  <a:pt x="6034" y="6908"/>
                  <a:pt x="6377" y="7207"/>
                  <a:pt x="6776" y="7207"/>
                </a:cubicBezTo>
                <a:cubicBezTo>
                  <a:pt x="7164" y="7207"/>
                  <a:pt x="7605" y="6924"/>
                  <a:pt x="7868" y="6448"/>
                </a:cubicBezTo>
                <a:cubicBezTo>
                  <a:pt x="9036" y="4480"/>
                  <a:pt x="7668" y="2011"/>
                  <a:pt x="6234" y="777"/>
                </a:cubicBezTo>
                <a:cubicBezTo>
                  <a:pt x="5614" y="243"/>
                  <a:pt x="4820" y="1"/>
                  <a:pt x="402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03" name="Google Shape;2303;p62"/>
          <p:cNvGrpSpPr/>
          <p:nvPr/>
        </p:nvGrpSpPr>
        <p:grpSpPr>
          <a:xfrm>
            <a:off x="5624120" y="4037110"/>
            <a:ext cx="393895" cy="219587"/>
            <a:chOff x="5750120" y="4037110"/>
            <a:chExt cx="393895" cy="219587"/>
          </a:xfrm>
        </p:grpSpPr>
        <p:sp>
          <p:nvSpPr>
            <p:cNvPr id="2304" name="Google Shape;2304;p62"/>
            <p:cNvSpPr/>
            <p:nvPr/>
          </p:nvSpPr>
          <p:spPr>
            <a:xfrm>
              <a:off x="5750120" y="4150894"/>
              <a:ext cx="255447" cy="35289"/>
            </a:xfrm>
            <a:custGeom>
              <a:avLst/>
              <a:gdLst/>
              <a:ahLst/>
              <a:cxnLst/>
              <a:rect l="l" t="t" r="r" b="b"/>
              <a:pathLst>
                <a:path w="15650" h="2162" extrusionOk="0">
                  <a:moveTo>
                    <a:pt x="290" y="0"/>
                  </a:moveTo>
                  <a:cubicBezTo>
                    <a:pt x="119" y="0"/>
                    <a:pt x="1" y="253"/>
                    <a:pt x="181" y="344"/>
                  </a:cubicBezTo>
                  <a:cubicBezTo>
                    <a:pt x="2442" y="1570"/>
                    <a:pt x="5337" y="2162"/>
                    <a:pt x="8214" y="2162"/>
                  </a:cubicBezTo>
                  <a:cubicBezTo>
                    <a:pt x="10815" y="2162"/>
                    <a:pt x="13402" y="1678"/>
                    <a:pt x="15492" y="744"/>
                  </a:cubicBezTo>
                  <a:cubicBezTo>
                    <a:pt x="15649" y="681"/>
                    <a:pt x="15540" y="441"/>
                    <a:pt x="15388" y="441"/>
                  </a:cubicBezTo>
                  <a:cubicBezTo>
                    <a:pt x="15378" y="441"/>
                    <a:pt x="15369" y="442"/>
                    <a:pt x="15359" y="444"/>
                  </a:cubicBezTo>
                  <a:cubicBezTo>
                    <a:pt x="12993" y="917"/>
                    <a:pt x="10687" y="1450"/>
                    <a:pt x="8242" y="1450"/>
                  </a:cubicBezTo>
                  <a:cubicBezTo>
                    <a:pt x="8102" y="1450"/>
                    <a:pt x="7961" y="1448"/>
                    <a:pt x="7820" y="1444"/>
                  </a:cubicBezTo>
                  <a:cubicBezTo>
                    <a:pt x="5185" y="1344"/>
                    <a:pt x="2850" y="610"/>
                    <a:pt x="348" y="10"/>
                  </a:cubicBezTo>
                  <a:cubicBezTo>
                    <a:pt x="329" y="3"/>
                    <a:pt x="309" y="0"/>
                    <a:pt x="2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2"/>
            <p:cNvSpPr/>
            <p:nvPr/>
          </p:nvSpPr>
          <p:spPr>
            <a:xfrm>
              <a:off x="5902392" y="4105273"/>
              <a:ext cx="91896" cy="91275"/>
            </a:xfrm>
            <a:custGeom>
              <a:avLst/>
              <a:gdLst/>
              <a:ahLst/>
              <a:cxnLst/>
              <a:rect l="l" t="t" r="r" b="b"/>
              <a:pathLst>
                <a:path w="5630" h="5592" extrusionOk="0">
                  <a:moveTo>
                    <a:pt x="2164" y="1"/>
                  </a:moveTo>
                  <a:cubicBezTo>
                    <a:pt x="1866" y="1"/>
                    <a:pt x="1572" y="72"/>
                    <a:pt x="1293" y="237"/>
                  </a:cubicBezTo>
                  <a:cubicBezTo>
                    <a:pt x="192" y="970"/>
                    <a:pt x="1126" y="1571"/>
                    <a:pt x="1727" y="2105"/>
                  </a:cubicBezTo>
                  <a:cubicBezTo>
                    <a:pt x="1706" y="2104"/>
                    <a:pt x="1686" y="2104"/>
                    <a:pt x="1667" y="2104"/>
                  </a:cubicBezTo>
                  <a:cubicBezTo>
                    <a:pt x="0" y="2104"/>
                    <a:pt x="342" y="3476"/>
                    <a:pt x="1727" y="3806"/>
                  </a:cubicBezTo>
                  <a:cubicBezTo>
                    <a:pt x="1493" y="4073"/>
                    <a:pt x="1026" y="4473"/>
                    <a:pt x="1160" y="4907"/>
                  </a:cubicBezTo>
                  <a:cubicBezTo>
                    <a:pt x="1325" y="5403"/>
                    <a:pt x="1991" y="5592"/>
                    <a:pt x="2608" y="5592"/>
                  </a:cubicBezTo>
                  <a:cubicBezTo>
                    <a:pt x="2986" y="5592"/>
                    <a:pt x="3346" y="5521"/>
                    <a:pt x="3562" y="5407"/>
                  </a:cubicBezTo>
                  <a:cubicBezTo>
                    <a:pt x="4662" y="4806"/>
                    <a:pt x="5630" y="3506"/>
                    <a:pt x="5563" y="2271"/>
                  </a:cubicBezTo>
                  <a:lnTo>
                    <a:pt x="5463" y="2071"/>
                  </a:lnTo>
                  <a:cubicBezTo>
                    <a:pt x="4787" y="1288"/>
                    <a:pt x="3434" y="1"/>
                    <a:pt x="21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2"/>
            <p:cNvSpPr/>
            <p:nvPr/>
          </p:nvSpPr>
          <p:spPr>
            <a:xfrm>
              <a:off x="5928443" y="4163479"/>
              <a:ext cx="78919" cy="93218"/>
            </a:xfrm>
            <a:custGeom>
              <a:avLst/>
              <a:gdLst/>
              <a:ahLst/>
              <a:cxnLst/>
              <a:rect l="l" t="t" r="r" b="b"/>
              <a:pathLst>
                <a:path w="4835" h="5711" extrusionOk="0">
                  <a:moveTo>
                    <a:pt x="2396" y="0"/>
                  </a:moveTo>
                  <a:cubicBezTo>
                    <a:pt x="1622" y="0"/>
                    <a:pt x="914" y="250"/>
                    <a:pt x="431" y="1174"/>
                  </a:cubicBezTo>
                  <a:cubicBezTo>
                    <a:pt x="0" y="1978"/>
                    <a:pt x="113" y="3103"/>
                    <a:pt x="1025" y="3103"/>
                  </a:cubicBezTo>
                  <a:cubicBezTo>
                    <a:pt x="1173" y="3103"/>
                    <a:pt x="1341" y="3073"/>
                    <a:pt x="1532" y="3008"/>
                  </a:cubicBezTo>
                  <a:lnTo>
                    <a:pt x="1532" y="3008"/>
                  </a:lnTo>
                  <a:cubicBezTo>
                    <a:pt x="1265" y="3542"/>
                    <a:pt x="598" y="4209"/>
                    <a:pt x="1065" y="4776"/>
                  </a:cubicBezTo>
                  <a:cubicBezTo>
                    <a:pt x="1231" y="4984"/>
                    <a:pt x="1400" y="5059"/>
                    <a:pt x="1568" y="5059"/>
                  </a:cubicBezTo>
                  <a:cubicBezTo>
                    <a:pt x="1939" y="5059"/>
                    <a:pt x="2301" y="4691"/>
                    <a:pt x="2599" y="4576"/>
                  </a:cubicBezTo>
                  <a:cubicBezTo>
                    <a:pt x="2635" y="5324"/>
                    <a:pt x="2994" y="5711"/>
                    <a:pt x="3407" y="5711"/>
                  </a:cubicBezTo>
                  <a:cubicBezTo>
                    <a:pt x="3768" y="5711"/>
                    <a:pt x="4170" y="5416"/>
                    <a:pt x="4434" y="4810"/>
                  </a:cubicBezTo>
                  <a:cubicBezTo>
                    <a:pt x="4834" y="3776"/>
                    <a:pt x="4768" y="1607"/>
                    <a:pt x="3834" y="773"/>
                  </a:cubicBezTo>
                  <a:lnTo>
                    <a:pt x="3800" y="173"/>
                  </a:lnTo>
                  <a:cubicBezTo>
                    <a:pt x="3331" y="87"/>
                    <a:pt x="2852" y="0"/>
                    <a:pt x="23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2"/>
            <p:cNvSpPr/>
            <p:nvPr/>
          </p:nvSpPr>
          <p:spPr>
            <a:xfrm>
              <a:off x="5934923" y="4037110"/>
              <a:ext cx="90410" cy="99127"/>
            </a:xfrm>
            <a:custGeom>
              <a:avLst/>
              <a:gdLst/>
              <a:ahLst/>
              <a:cxnLst/>
              <a:rect l="l" t="t" r="r" b="b"/>
              <a:pathLst>
                <a:path w="5539" h="6073" extrusionOk="0">
                  <a:moveTo>
                    <a:pt x="3619" y="1"/>
                  </a:moveTo>
                  <a:cubicBezTo>
                    <a:pt x="2543" y="1"/>
                    <a:pt x="2644" y="2235"/>
                    <a:pt x="2869" y="2911"/>
                  </a:cubicBezTo>
                  <a:cubicBezTo>
                    <a:pt x="2426" y="2745"/>
                    <a:pt x="1708" y="1890"/>
                    <a:pt x="1114" y="1890"/>
                  </a:cubicBezTo>
                  <a:cubicBezTo>
                    <a:pt x="992" y="1890"/>
                    <a:pt x="876" y="1926"/>
                    <a:pt x="768" y="2011"/>
                  </a:cubicBezTo>
                  <a:cubicBezTo>
                    <a:pt x="1" y="2511"/>
                    <a:pt x="901" y="3445"/>
                    <a:pt x="1368" y="3745"/>
                  </a:cubicBezTo>
                  <a:cubicBezTo>
                    <a:pt x="1253" y="3718"/>
                    <a:pt x="1148" y="3705"/>
                    <a:pt x="1052" y="3705"/>
                  </a:cubicBezTo>
                  <a:cubicBezTo>
                    <a:pt x="96" y="3705"/>
                    <a:pt x="110" y="4971"/>
                    <a:pt x="868" y="5547"/>
                  </a:cubicBezTo>
                  <a:cubicBezTo>
                    <a:pt x="1270" y="5853"/>
                    <a:pt x="2054" y="6073"/>
                    <a:pt x="2801" y="6073"/>
                  </a:cubicBezTo>
                  <a:cubicBezTo>
                    <a:pt x="3603" y="6073"/>
                    <a:pt x="4364" y="5820"/>
                    <a:pt x="4571" y="5146"/>
                  </a:cubicBezTo>
                  <a:lnTo>
                    <a:pt x="4737" y="4913"/>
                  </a:lnTo>
                  <a:cubicBezTo>
                    <a:pt x="4871" y="3912"/>
                    <a:pt x="5538" y="310"/>
                    <a:pt x="3737" y="9"/>
                  </a:cubicBezTo>
                  <a:cubicBezTo>
                    <a:pt x="3696" y="4"/>
                    <a:pt x="3657" y="1"/>
                    <a:pt x="36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2"/>
            <p:cNvSpPr/>
            <p:nvPr/>
          </p:nvSpPr>
          <p:spPr>
            <a:xfrm>
              <a:off x="6014250" y="4101176"/>
              <a:ext cx="90019" cy="51351"/>
            </a:xfrm>
            <a:custGeom>
              <a:avLst/>
              <a:gdLst/>
              <a:ahLst/>
              <a:cxnLst/>
              <a:rect l="l" t="t" r="r" b="b"/>
              <a:pathLst>
                <a:path w="5515" h="3146" extrusionOk="0">
                  <a:moveTo>
                    <a:pt x="1804" y="1"/>
                  </a:moveTo>
                  <a:cubicBezTo>
                    <a:pt x="789" y="1"/>
                    <a:pt x="1" y="248"/>
                    <a:pt x="344" y="821"/>
                  </a:cubicBezTo>
                  <a:cubicBezTo>
                    <a:pt x="588" y="1227"/>
                    <a:pt x="1840" y="3146"/>
                    <a:pt x="3123" y="3146"/>
                  </a:cubicBezTo>
                  <a:cubicBezTo>
                    <a:pt x="3423" y="3146"/>
                    <a:pt x="3724" y="3042"/>
                    <a:pt x="4014" y="2789"/>
                  </a:cubicBezTo>
                  <a:cubicBezTo>
                    <a:pt x="4414" y="2422"/>
                    <a:pt x="5381" y="2589"/>
                    <a:pt x="5515" y="2155"/>
                  </a:cubicBezTo>
                  <a:lnTo>
                    <a:pt x="4914" y="1121"/>
                  </a:lnTo>
                  <a:cubicBezTo>
                    <a:pt x="4895" y="436"/>
                    <a:pt x="3151" y="1"/>
                    <a:pt x="18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2"/>
            <p:cNvSpPr/>
            <p:nvPr/>
          </p:nvSpPr>
          <p:spPr>
            <a:xfrm>
              <a:off x="6053082" y="4135257"/>
              <a:ext cx="90933" cy="98441"/>
            </a:xfrm>
            <a:custGeom>
              <a:avLst/>
              <a:gdLst/>
              <a:ahLst/>
              <a:cxnLst/>
              <a:rect l="l" t="t" r="r" b="b"/>
              <a:pathLst>
                <a:path w="5571" h="6031" extrusionOk="0">
                  <a:moveTo>
                    <a:pt x="3136" y="1"/>
                  </a:moveTo>
                  <a:lnTo>
                    <a:pt x="3269" y="134"/>
                  </a:lnTo>
                  <a:cubicBezTo>
                    <a:pt x="2918" y="114"/>
                    <a:pt x="2600" y="85"/>
                    <a:pt x="2306" y="85"/>
                  </a:cubicBezTo>
                  <a:cubicBezTo>
                    <a:pt x="1626" y="85"/>
                    <a:pt x="1080" y="242"/>
                    <a:pt x="567" y="1035"/>
                  </a:cubicBezTo>
                  <a:cubicBezTo>
                    <a:pt x="0" y="1902"/>
                    <a:pt x="67" y="3070"/>
                    <a:pt x="167" y="4037"/>
                  </a:cubicBezTo>
                  <a:cubicBezTo>
                    <a:pt x="267" y="4637"/>
                    <a:pt x="334" y="5471"/>
                    <a:pt x="901" y="5805"/>
                  </a:cubicBezTo>
                  <a:cubicBezTo>
                    <a:pt x="1162" y="5966"/>
                    <a:pt x="1469" y="6031"/>
                    <a:pt x="1786" y="6031"/>
                  </a:cubicBezTo>
                  <a:cubicBezTo>
                    <a:pt x="2320" y="6031"/>
                    <a:pt x="2884" y="5847"/>
                    <a:pt x="3303" y="5638"/>
                  </a:cubicBezTo>
                  <a:cubicBezTo>
                    <a:pt x="3603" y="5505"/>
                    <a:pt x="4036" y="5304"/>
                    <a:pt x="4170" y="4938"/>
                  </a:cubicBezTo>
                  <a:cubicBezTo>
                    <a:pt x="4337" y="4571"/>
                    <a:pt x="4003" y="3903"/>
                    <a:pt x="3569" y="3803"/>
                  </a:cubicBezTo>
                  <a:cubicBezTo>
                    <a:pt x="4070" y="3637"/>
                    <a:pt x="5171" y="3670"/>
                    <a:pt x="5371" y="3036"/>
                  </a:cubicBezTo>
                  <a:cubicBezTo>
                    <a:pt x="5571" y="2302"/>
                    <a:pt x="4437" y="1802"/>
                    <a:pt x="3970" y="1635"/>
                  </a:cubicBezTo>
                  <a:cubicBezTo>
                    <a:pt x="4270" y="1402"/>
                    <a:pt x="4904" y="1435"/>
                    <a:pt x="4870" y="868"/>
                  </a:cubicBezTo>
                  <a:cubicBezTo>
                    <a:pt x="4804" y="234"/>
                    <a:pt x="3603" y="101"/>
                    <a:pt x="31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62"/>
            <p:cNvSpPr/>
            <p:nvPr/>
          </p:nvSpPr>
          <p:spPr>
            <a:xfrm>
              <a:off x="6014332" y="4080560"/>
              <a:ext cx="106814" cy="60981"/>
            </a:xfrm>
            <a:custGeom>
              <a:avLst/>
              <a:gdLst/>
              <a:ahLst/>
              <a:cxnLst/>
              <a:rect l="l" t="t" r="r" b="b"/>
              <a:pathLst>
                <a:path w="6544" h="3736" extrusionOk="0">
                  <a:moveTo>
                    <a:pt x="1739" y="0"/>
                  </a:moveTo>
                  <a:cubicBezTo>
                    <a:pt x="1175" y="0"/>
                    <a:pt x="666" y="186"/>
                    <a:pt x="373" y="716"/>
                  </a:cubicBezTo>
                  <a:cubicBezTo>
                    <a:pt x="0" y="1462"/>
                    <a:pt x="756" y="1800"/>
                    <a:pt x="1428" y="1800"/>
                  </a:cubicBezTo>
                  <a:cubicBezTo>
                    <a:pt x="1659" y="1800"/>
                    <a:pt x="1879" y="1760"/>
                    <a:pt x="2041" y="1684"/>
                  </a:cubicBezTo>
                  <a:lnTo>
                    <a:pt x="2107" y="1484"/>
                  </a:lnTo>
                  <a:cubicBezTo>
                    <a:pt x="2286" y="2040"/>
                    <a:pt x="3266" y="2954"/>
                    <a:pt x="3869" y="2954"/>
                  </a:cubicBezTo>
                  <a:cubicBezTo>
                    <a:pt x="4169" y="2954"/>
                    <a:pt x="4376" y="2727"/>
                    <a:pt x="4342" y="2117"/>
                  </a:cubicBezTo>
                  <a:lnTo>
                    <a:pt x="4342" y="2117"/>
                  </a:lnTo>
                  <a:cubicBezTo>
                    <a:pt x="4518" y="2439"/>
                    <a:pt x="5232" y="3735"/>
                    <a:pt x="5675" y="3735"/>
                  </a:cubicBezTo>
                  <a:cubicBezTo>
                    <a:pt x="5737" y="3735"/>
                    <a:pt x="5794" y="3709"/>
                    <a:pt x="5843" y="3652"/>
                  </a:cubicBezTo>
                  <a:cubicBezTo>
                    <a:pt x="6544" y="2785"/>
                    <a:pt x="4542" y="950"/>
                    <a:pt x="3975" y="650"/>
                  </a:cubicBezTo>
                  <a:cubicBezTo>
                    <a:pt x="3413" y="359"/>
                    <a:pt x="2523" y="0"/>
                    <a:pt x="17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62"/>
            <p:cNvSpPr/>
            <p:nvPr/>
          </p:nvSpPr>
          <p:spPr>
            <a:xfrm>
              <a:off x="6019327" y="4145916"/>
              <a:ext cx="73517" cy="45164"/>
            </a:xfrm>
            <a:custGeom>
              <a:avLst/>
              <a:gdLst/>
              <a:ahLst/>
              <a:cxnLst/>
              <a:rect l="l" t="t" r="r" b="b"/>
              <a:pathLst>
                <a:path w="4504" h="2767" extrusionOk="0">
                  <a:moveTo>
                    <a:pt x="2255" y="0"/>
                  </a:moveTo>
                  <a:cubicBezTo>
                    <a:pt x="2190" y="0"/>
                    <a:pt x="2128" y="5"/>
                    <a:pt x="2068" y="15"/>
                  </a:cubicBezTo>
                  <a:cubicBezTo>
                    <a:pt x="634" y="248"/>
                    <a:pt x="0" y="2050"/>
                    <a:pt x="634" y="2550"/>
                  </a:cubicBezTo>
                  <a:cubicBezTo>
                    <a:pt x="831" y="2691"/>
                    <a:pt x="1349" y="2766"/>
                    <a:pt x="1920" y="2766"/>
                  </a:cubicBezTo>
                  <a:cubicBezTo>
                    <a:pt x="2701" y="2766"/>
                    <a:pt x="3580" y="2625"/>
                    <a:pt x="3870" y="2316"/>
                  </a:cubicBezTo>
                  <a:lnTo>
                    <a:pt x="4203" y="2316"/>
                  </a:lnTo>
                  <a:cubicBezTo>
                    <a:pt x="4437" y="1783"/>
                    <a:pt x="4503" y="1216"/>
                    <a:pt x="4003" y="749"/>
                  </a:cubicBezTo>
                  <a:cubicBezTo>
                    <a:pt x="3642" y="388"/>
                    <a:pt x="2848" y="0"/>
                    <a:pt x="22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62"/>
            <p:cNvSpPr/>
            <p:nvPr/>
          </p:nvSpPr>
          <p:spPr>
            <a:xfrm>
              <a:off x="5993178" y="4209786"/>
              <a:ext cx="96939" cy="46372"/>
            </a:xfrm>
            <a:custGeom>
              <a:avLst/>
              <a:gdLst/>
              <a:ahLst/>
              <a:cxnLst/>
              <a:rect l="l" t="t" r="r" b="b"/>
              <a:pathLst>
                <a:path w="5939" h="2841" extrusionOk="0">
                  <a:moveTo>
                    <a:pt x="2593" y="1"/>
                  </a:moveTo>
                  <a:cubicBezTo>
                    <a:pt x="1621" y="1"/>
                    <a:pt x="620" y="226"/>
                    <a:pt x="1" y="738"/>
                  </a:cubicBezTo>
                  <a:cubicBezTo>
                    <a:pt x="435" y="1672"/>
                    <a:pt x="1235" y="2306"/>
                    <a:pt x="2203" y="2606"/>
                  </a:cubicBezTo>
                  <a:cubicBezTo>
                    <a:pt x="2619" y="2728"/>
                    <a:pt x="3226" y="2840"/>
                    <a:pt x="3815" y="2840"/>
                  </a:cubicBezTo>
                  <a:cubicBezTo>
                    <a:pt x="4358" y="2840"/>
                    <a:pt x="4886" y="2745"/>
                    <a:pt x="5238" y="2473"/>
                  </a:cubicBezTo>
                  <a:cubicBezTo>
                    <a:pt x="5939" y="1873"/>
                    <a:pt x="5071" y="1739"/>
                    <a:pt x="4571" y="1706"/>
                  </a:cubicBezTo>
                  <a:cubicBezTo>
                    <a:pt x="4938" y="1606"/>
                    <a:pt x="4904" y="1172"/>
                    <a:pt x="4871" y="905"/>
                  </a:cubicBezTo>
                  <a:cubicBezTo>
                    <a:pt x="4738" y="438"/>
                    <a:pt x="4538" y="338"/>
                    <a:pt x="4137" y="205"/>
                  </a:cubicBezTo>
                  <a:cubicBezTo>
                    <a:pt x="3680" y="73"/>
                    <a:pt x="3141" y="1"/>
                    <a:pt x="25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62"/>
            <p:cNvSpPr/>
            <p:nvPr/>
          </p:nvSpPr>
          <p:spPr>
            <a:xfrm>
              <a:off x="6043419" y="4170530"/>
              <a:ext cx="49425" cy="41704"/>
            </a:xfrm>
            <a:custGeom>
              <a:avLst/>
              <a:gdLst/>
              <a:ahLst/>
              <a:cxnLst/>
              <a:rect l="l" t="t" r="r" b="b"/>
              <a:pathLst>
                <a:path w="3028" h="2555" extrusionOk="0">
                  <a:moveTo>
                    <a:pt x="2195" y="1"/>
                  </a:moveTo>
                  <a:cubicBezTo>
                    <a:pt x="1868" y="1"/>
                    <a:pt x="1745" y="477"/>
                    <a:pt x="1560" y="742"/>
                  </a:cubicBezTo>
                  <a:cubicBezTo>
                    <a:pt x="1466" y="543"/>
                    <a:pt x="1307" y="463"/>
                    <a:pt x="1134" y="463"/>
                  </a:cubicBezTo>
                  <a:cubicBezTo>
                    <a:pt x="814" y="463"/>
                    <a:pt x="445" y="739"/>
                    <a:pt x="359" y="1042"/>
                  </a:cubicBezTo>
                  <a:lnTo>
                    <a:pt x="292" y="1342"/>
                  </a:lnTo>
                  <a:cubicBezTo>
                    <a:pt x="1" y="2091"/>
                    <a:pt x="735" y="2555"/>
                    <a:pt x="1474" y="2555"/>
                  </a:cubicBezTo>
                  <a:cubicBezTo>
                    <a:pt x="1920" y="2555"/>
                    <a:pt x="2368" y="2386"/>
                    <a:pt x="2594" y="2009"/>
                  </a:cubicBezTo>
                  <a:cubicBezTo>
                    <a:pt x="2894" y="1576"/>
                    <a:pt x="3027" y="475"/>
                    <a:pt x="2494" y="108"/>
                  </a:cubicBezTo>
                  <a:cubicBezTo>
                    <a:pt x="2377" y="33"/>
                    <a:pt x="2279" y="1"/>
                    <a:pt x="21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62"/>
            <p:cNvSpPr/>
            <p:nvPr/>
          </p:nvSpPr>
          <p:spPr>
            <a:xfrm>
              <a:off x="5961790" y="4093276"/>
              <a:ext cx="118534" cy="139035"/>
            </a:xfrm>
            <a:custGeom>
              <a:avLst/>
              <a:gdLst/>
              <a:ahLst/>
              <a:cxnLst/>
              <a:rect l="l" t="t" r="r" b="b"/>
              <a:pathLst>
                <a:path w="7262" h="8518" extrusionOk="0">
                  <a:moveTo>
                    <a:pt x="4233" y="1"/>
                  </a:moveTo>
                  <a:cubicBezTo>
                    <a:pt x="4198" y="1"/>
                    <a:pt x="4162" y="2"/>
                    <a:pt x="4126" y="4"/>
                  </a:cubicBezTo>
                  <a:cubicBezTo>
                    <a:pt x="1857" y="104"/>
                    <a:pt x="490" y="2606"/>
                    <a:pt x="289" y="4507"/>
                  </a:cubicBezTo>
                  <a:cubicBezTo>
                    <a:pt x="0" y="6556"/>
                    <a:pt x="1905" y="8517"/>
                    <a:pt x="3815" y="8517"/>
                  </a:cubicBezTo>
                  <a:cubicBezTo>
                    <a:pt x="4548" y="8517"/>
                    <a:pt x="5282" y="8228"/>
                    <a:pt x="5893" y="7543"/>
                  </a:cubicBezTo>
                  <a:cubicBezTo>
                    <a:pt x="7261" y="5975"/>
                    <a:pt x="5393" y="5275"/>
                    <a:pt x="4192" y="4708"/>
                  </a:cubicBezTo>
                  <a:cubicBezTo>
                    <a:pt x="5994" y="4474"/>
                    <a:pt x="7194" y="2373"/>
                    <a:pt x="4893" y="1739"/>
                  </a:cubicBezTo>
                  <a:lnTo>
                    <a:pt x="4959" y="1705"/>
                  </a:lnTo>
                  <a:cubicBezTo>
                    <a:pt x="6024" y="931"/>
                    <a:pt x="5279" y="1"/>
                    <a:pt x="42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Google Shape;1337;p41">
            <a:extLst>
              <a:ext uri="{FF2B5EF4-FFF2-40B4-BE49-F238E27FC236}">
                <a16:creationId xmlns:a16="http://schemas.microsoft.com/office/drawing/2014/main" id="{6BA3ACA8-6AEA-1E3C-3DA5-56DE002AA1AD}"/>
              </a:ext>
            </a:extLst>
          </p:cNvPr>
          <p:cNvSpPr/>
          <p:nvPr/>
        </p:nvSpPr>
        <p:spPr>
          <a:xfrm>
            <a:off x="407737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" name="Google Shape;1338;p41">
            <a:extLst>
              <a:ext uri="{FF2B5EF4-FFF2-40B4-BE49-F238E27FC236}">
                <a16:creationId xmlns:a16="http://schemas.microsoft.com/office/drawing/2014/main" id="{83C4EE9D-BC1C-85C5-0F1F-46114E58BF26}"/>
              </a:ext>
            </a:extLst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" name="Google Shape;1339;p41">
            <a:extLst>
              <a:ext uri="{FF2B5EF4-FFF2-40B4-BE49-F238E27FC236}">
                <a16:creationId xmlns:a16="http://schemas.microsoft.com/office/drawing/2014/main" id="{CEFE76AA-2B59-4C31-8EC7-FA27A1CB5276}"/>
              </a:ext>
            </a:extLst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" name="Google Shape;1340;p41">
            <a:extLst>
              <a:ext uri="{FF2B5EF4-FFF2-40B4-BE49-F238E27FC236}">
                <a16:creationId xmlns:a16="http://schemas.microsoft.com/office/drawing/2014/main" id="{54486270-C93F-5F4F-2C5F-4AF6887006B6}"/>
              </a:ext>
            </a:extLst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" name="Google Shape;1341;p41">
            <a:extLst>
              <a:ext uri="{FF2B5EF4-FFF2-40B4-BE49-F238E27FC236}">
                <a16:creationId xmlns:a16="http://schemas.microsoft.com/office/drawing/2014/main" id="{31C533D9-9865-87A9-3D46-D38C000A0116}"/>
              </a:ext>
            </a:extLst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" name="Google Shape;1342;p41">
            <a:extLst>
              <a:ext uri="{FF2B5EF4-FFF2-40B4-BE49-F238E27FC236}">
                <a16:creationId xmlns:a16="http://schemas.microsoft.com/office/drawing/2014/main" id="{68EF177C-3096-3EDD-859D-D8E3A77A034A}"/>
              </a:ext>
            </a:extLst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" name="Google Shape;1343;p41">
            <a:extLst>
              <a:ext uri="{FF2B5EF4-FFF2-40B4-BE49-F238E27FC236}">
                <a16:creationId xmlns:a16="http://schemas.microsoft.com/office/drawing/2014/main" id="{F75E284F-B95F-E362-3D9E-AC5505342ADF}"/>
              </a:ext>
            </a:extLst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" name="Google Shape;1344;p41">
            <a:extLst>
              <a:ext uri="{FF2B5EF4-FFF2-40B4-BE49-F238E27FC236}">
                <a16:creationId xmlns:a16="http://schemas.microsoft.com/office/drawing/2014/main" id="{EFBA8133-C9C6-1566-4517-8035DCACE3C2}"/>
              </a:ext>
            </a:extLst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" name="Google Shape;1345;p41">
            <a:extLst>
              <a:ext uri="{FF2B5EF4-FFF2-40B4-BE49-F238E27FC236}">
                <a16:creationId xmlns:a16="http://schemas.microsoft.com/office/drawing/2014/main" id="{6BF5E82D-49D3-E307-B63E-7EB9A06B4001}"/>
              </a:ext>
            </a:extLst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" name="Google Shape;1346;p41">
            <a:extLst>
              <a:ext uri="{FF2B5EF4-FFF2-40B4-BE49-F238E27FC236}">
                <a16:creationId xmlns:a16="http://schemas.microsoft.com/office/drawing/2014/main" id="{CBCCC559-59EE-4C84-BE59-A8CE66FC98B5}"/>
              </a:ext>
            </a:extLst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" name="Google Shape;1347;p41">
            <a:extLst>
              <a:ext uri="{FF2B5EF4-FFF2-40B4-BE49-F238E27FC236}">
                <a16:creationId xmlns:a16="http://schemas.microsoft.com/office/drawing/2014/main" id="{F8E4BE8C-F68F-1C20-94F2-96C01AF2B037}"/>
              </a:ext>
            </a:extLst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" name="Google Shape;1348;p41">
            <a:extLst>
              <a:ext uri="{FF2B5EF4-FFF2-40B4-BE49-F238E27FC236}">
                <a16:creationId xmlns:a16="http://schemas.microsoft.com/office/drawing/2014/main" id="{B6AEE4CB-632E-334C-CD0E-03EA54CD3E01}"/>
              </a:ext>
            </a:extLst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" name="Google Shape;1349;p41">
            <a:extLst>
              <a:ext uri="{FF2B5EF4-FFF2-40B4-BE49-F238E27FC236}">
                <a16:creationId xmlns:a16="http://schemas.microsoft.com/office/drawing/2014/main" id="{014B5A70-93CD-8D6C-FC49-E2BAD2690166}"/>
              </a:ext>
            </a:extLst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" name="Google Shape;1350;p41">
            <a:extLst>
              <a:ext uri="{FF2B5EF4-FFF2-40B4-BE49-F238E27FC236}">
                <a16:creationId xmlns:a16="http://schemas.microsoft.com/office/drawing/2014/main" id="{CD47B1CB-410F-7859-7443-DC685935C53C}"/>
              </a:ext>
            </a:extLst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  <p:transition spd="slow"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244;p38">
            <a:extLst>
              <a:ext uri="{FF2B5EF4-FFF2-40B4-BE49-F238E27FC236}">
                <a16:creationId xmlns:a16="http://schemas.microsoft.com/office/drawing/2014/main" id="{13E5B893-AFE9-4378-947F-812C5F2CABE1}"/>
              </a:ext>
            </a:extLst>
          </p:cNvPr>
          <p:cNvSpPr/>
          <p:nvPr/>
        </p:nvSpPr>
        <p:spPr>
          <a:xfrm>
            <a:off x="4990972" y="1261957"/>
            <a:ext cx="2723700" cy="740700"/>
          </a:xfrm>
          <a:prstGeom prst="roundRect">
            <a:avLst>
              <a:gd name="adj" fmla="val 1287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1" dirty="0" err="1">
                <a:solidFill>
                  <a:schemeClr val="bg2"/>
                </a:solidFill>
                <a:latin typeface="Playfair Display" panose="00000500000000000000" pitchFamily="2" charset="-18"/>
              </a:rPr>
              <a:t>Paulay</a:t>
            </a:r>
            <a:r>
              <a:rPr lang="hu-HU" sz="3600" b="1" dirty="0">
                <a:solidFill>
                  <a:schemeClr val="bg2"/>
                </a:solidFill>
                <a:latin typeface="Playfair Display" panose="00000500000000000000" pitchFamily="2" charset="-18"/>
              </a:rPr>
              <a:t> Ede</a:t>
            </a:r>
            <a:endParaRPr sz="3600" b="1" dirty="0">
              <a:solidFill>
                <a:schemeClr val="bg2"/>
              </a:solidFill>
              <a:latin typeface="Playfair Display" panose="00000500000000000000" pitchFamily="2" charset="-18"/>
            </a:endParaRPr>
          </a:p>
        </p:txBody>
      </p:sp>
      <p:sp>
        <p:nvSpPr>
          <p:cNvPr id="4" name="Google Shape;1246;p38">
            <a:extLst>
              <a:ext uri="{FF2B5EF4-FFF2-40B4-BE49-F238E27FC236}">
                <a16:creationId xmlns:a16="http://schemas.microsoft.com/office/drawing/2014/main" id="{2FA38C06-ED9A-B17E-1C3B-551D58F6C728}"/>
              </a:ext>
            </a:extLst>
          </p:cNvPr>
          <p:cNvSpPr txBox="1">
            <a:spLocks/>
          </p:cNvSpPr>
          <p:nvPr/>
        </p:nvSpPr>
        <p:spPr>
          <a:xfrm>
            <a:off x="4046912" y="2166854"/>
            <a:ext cx="4658473" cy="17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Tokaj, </a:t>
            </a: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1836. márc. 15.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 - Budapest, </a:t>
            </a: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1894. márc. 12.</a:t>
            </a:r>
          </a:p>
          <a:p>
            <a:pPr algn="ctr"/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Színész, színházi rendező, dramaturg, műfordító, színigazgató és színháztörténész volt.</a:t>
            </a:r>
          </a:p>
          <a:p>
            <a:pPr algn="ctr"/>
            <a:r>
              <a:rPr lang="hu-HU" sz="1600" dirty="0" err="1">
                <a:solidFill>
                  <a:schemeClr val="tx1"/>
                </a:solidFill>
                <a:latin typeface="Barlow" panose="00000500000000000000" pitchFamily="2" charset="-18"/>
              </a:rPr>
              <a:t>Paulay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 Erzsébet színésznő édesapja.</a:t>
            </a:r>
          </a:p>
          <a:p>
            <a:pPr algn="ctr"/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Szülei papnak szánták, de </a:t>
            </a:r>
            <a:r>
              <a:rPr lang="hu-HU" sz="1600" dirty="0" err="1">
                <a:solidFill>
                  <a:schemeClr val="tx1"/>
                </a:solidFill>
                <a:latin typeface="Barlow" panose="00000500000000000000" pitchFamily="2" charset="-18"/>
              </a:rPr>
              <a:t>Paulay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 Ede a színészet mellett döntött</a:t>
            </a:r>
          </a:p>
        </p:txBody>
      </p:sp>
      <p:pic>
        <p:nvPicPr>
          <p:cNvPr id="5" name="Google Shape;1245;p38">
            <a:extLst>
              <a:ext uri="{FF2B5EF4-FFF2-40B4-BE49-F238E27FC236}">
                <a16:creationId xmlns:a16="http://schemas.microsoft.com/office/drawing/2014/main" id="{CDD6DE04-0F99-F01C-4942-7255FD93DC07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/>
          <a:srcRect l="2848" t="3035" r="2991" b="2044"/>
          <a:stretch/>
        </p:blipFill>
        <p:spPr>
          <a:xfrm>
            <a:off x="1723760" y="1131750"/>
            <a:ext cx="2171241" cy="2880000"/>
          </a:xfrm>
          <a:prstGeom prst="ellipse">
            <a:avLst/>
          </a:prstGeom>
          <a:noFill/>
          <a:ln w="76200" cap="flat" cmpd="sng">
            <a:solidFill>
              <a:schemeClr val="accent6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6" name="Google Shape;1337;p41">
            <a:extLst>
              <a:ext uri="{FF2B5EF4-FFF2-40B4-BE49-F238E27FC236}">
                <a16:creationId xmlns:a16="http://schemas.microsoft.com/office/drawing/2014/main" id="{7F21BBC1-6B92-CDBE-4909-624D1145E331}"/>
              </a:ext>
            </a:extLst>
          </p:cNvPr>
          <p:cNvSpPr/>
          <p:nvPr/>
        </p:nvSpPr>
        <p:spPr>
          <a:xfrm>
            <a:off x="407737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" name="Google Shape;1338;p41">
            <a:extLst>
              <a:ext uri="{FF2B5EF4-FFF2-40B4-BE49-F238E27FC236}">
                <a16:creationId xmlns:a16="http://schemas.microsoft.com/office/drawing/2014/main" id="{56F8AD90-E8D3-4DCC-E754-11AEC40B6C03}"/>
              </a:ext>
            </a:extLst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" name="Google Shape;1339;p41">
            <a:extLst>
              <a:ext uri="{FF2B5EF4-FFF2-40B4-BE49-F238E27FC236}">
                <a16:creationId xmlns:a16="http://schemas.microsoft.com/office/drawing/2014/main" id="{7B8897DE-C452-80D0-5521-74665B595DCB}"/>
              </a:ext>
            </a:extLst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" name="Google Shape;1340;p41">
            <a:extLst>
              <a:ext uri="{FF2B5EF4-FFF2-40B4-BE49-F238E27FC236}">
                <a16:creationId xmlns:a16="http://schemas.microsoft.com/office/drawing/2014/main" id="{DFF0CC4B-BAF1-D1F7-34AA-FE4FCC262909}"/>
              </a:ext>
            </a:extLst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" name="Google Shape;1341;p41">
            <a:extLst>
              <a:ext uri="{FF2B5EF4-FFF2-40B4-BE49-F238E27FC236}">
                <a16:creationId xmlns:a16="http://schemas.microsoft.com/office/drawing/2014/main" id="{0E270519-23B5-799F-88BA-5D61444C4E20}"/>
              </a:ext>
            </a:extLst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" name="Google Shape;1342;p41">
            <a:extLst>
              <a:ext uri="{FF2B5EF4-FFF2-40B4-BE49-F238E27FC236}">
                <a16:creationId xmlns:a16="http://schemas.microsoft.com/office/drawing/2014/main" id="{D6BA4FFA-288E-A6E5-EC1A-138088C6DB40}"/>
              </a:ext>
            </a:extLst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" name="Google Shape;1343;p41">
            <a:extLst>
              <a:ext uri="{FF2B5EF4-FFF2-40B4-BE49-F238E27FC236}">
                <a16:creationId xmlns:a16="http://schemas.microsoft.com/office/drawing/2014/main" id="{AA64434F-07C8-EBBD-6701-4DA9ED2DE48C}"/>
              </a:ext>
            </a:extLst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" name="Google Shape;1344;p41">
            <a:extLst>
              <a:ext uri="{FF2B5EF4-FFF2-40B4-BE49-F238E27FC236}">
                <a16:creationId xmlns:a16="http://schemas.microsoft.com/office/drawing/2014/main" id="{A5C0F1BB-22F2-5EC2-B70A-88D0EA9EB59D}"/>
              </a:ext>
            </a:extLst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" name="Google Shape;1345;p41">
            <a:extLst>
              <a:ext uri="{FF2B5EF4-FFF2-40B4-BE49-F238E27FC236}">
                <a16:creationId xmlns:a16="http://schemas.microsoft.com/office/drawing/2014/main" id="{985E03A2-B65E-45BC-E729-59FCE5209068}"/>
              </a:ext>
            </a:extLst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" name="Google Shape;1346;p41">
            <a:extLst>
              <a:ext uri="{FF2B5EF4-FFF2-40B4-BE49-F238E27FC236}">
                <a16:creationId xmlns:a16="http://schemas.microsoft.com/office/drawing/2014/main" id="{352489AB-D66A-B26D-5D71-9CC2E6A6505D}"/>
              </a:ext>
            </a:extLst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" name="Google Shape;1347;p41">
            <a:extLst>
              <a:ext uri="{FF2B5EF4-FFF2-40B4-BE49-F238E27FC236}">
                <a16:creationId xmlns:a16="http://schemas.microsoft.com/office/drawing/2014/main" id="{36AEFD8E-B4C9-031D-1408-779932C77B77}"/>
              </a:ext>
            </a:extLst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" name="Google Shape;1348;p41">
            <a:extLst>
              <a:ext uri="{FF2B5EF4-FFF2-40B4-BE49-F238E27FC236}">
                <a16:creationId xmlns:a16="http://schemas.microsoft.com/office/drawing/2014/main" id="{FC660B6B-DD6A-6468-38BF-E4F73B5EA49B}"/>
              </a:ext>
            </a:extLst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8" name="Google Shape;1349;p41">
            <a:extLst>
              <a:ext uri="{FF2B5EF4-FFF2-40B4-BE49-F238E27FC236}">
                <a16:creationId xmlns:a16="http://schemas.microsoft.com/office/drawing/2014/main" id="{F41CAE96-96F4-B8BD-13F1-89E246F78461}"/>
              </a:ext>
            </a:extLst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9" name="Google Shape;1350;p41">
            <a:extLst>
              <a:ext uri="{FF2B5EF4-FFF2-40B4-BE49-F238E27FC236}">
                <a16:creationId xmlns:a16="http://schemas.microsoft.com/office/drawing/2014/main" id="{8B6A681B-3DC3-E2DC-1B44-28C6442224C1}"/>
              </a:ext>
            </a:extLst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  <p:extLst>
      <p:ext uri="{BB962C8B-B14F-4D97-AF65-F5344CB8AC3E}">
        <p14:creationId xmlns:p14="http://schemas.microsoft.com/office/powerpoint/2010/main" val="2928768324"/>
      </p:ext>
    </p:extLst>
  </p:cSld>
  <p:clrMapOvr>
    <a:masterClrMapping/>
  </p:clrMapOvr>
  <p:transition spd="med"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95" name="Google Shape;3495;p88"/>
          <p:cNvGrpSpPr/>
          <p:nvPr/>
        </p:nvGrpSpPr>
        <p:grpSpPr>
          <a:xfrm>
            <a:off x="866853" y="1797550"/>
            <a:ext cx="2659156" cy="2556552"/>
            <a:chOff x="866853" y="1797550"/>
            <a:chExt cx="2659156" cy="2556552"/>
          </a:xfrm>
        </p:grpSpPr>
        <p:sp>
          <p:nvSpPr>
            <p:cNvPr id="3496" name="Google Shape;3496;p88"/>
            <p:cNvSpPr/>
            <p:nvPr/>
          </p:nvSpPr>
          <p:spPr>
            <a:xfrm>
              <a:off x="2221793" y="2258220"/>
              <a:ext cx="356590" cy="386695"/>
            </a:xfrm>
            <a:custGeom>
              <a:avLst/>
              <a:gdLst/>
              <a:ahLst/>
              <a:cxnLst/>
              <a:rect l="l" t="t" r="r" b="b"/>
              <a:pathLst>
                <a:path w="11703" h="12691" extrusionOk="0">
                  <a:moveTo>
                    <a:pt x="7629" y="0"/>
                  </a:moveTo>
                  <a:cubicBezTo>
                    <a:pt x="7629" y="1"/>
                    <a:pt x="7660" y="3192"/>
                    <a:pt x="4651" y="3253"/>
                  </a:cubicBezTo>
                  <a:cubicBezTo>
                    <a:pt x="2584" y="3283"/>
                    <a:pt x="0" y="4712"/>
                    <a:pt x="61" y="6232"/>
                  </a:cubicBezTo>
                  <a:cubicBezTo>
                    <a:pt x="116" y="7626"/>
                    <a:pt x="1744" y="8356"/>
                    <a:pt x="2624" y="8356"/>
                  </a:cubicBezTo>
                  <a:cubicBezTo>
                    <a:pt x="2722" y="8356"/>
                    <a:pt x="2811" y="8347"/>
                    <a:pt x="2888" y="8329"/>
                  </a:cubicBezTo>
                  <a:lnTo>
                    <a:pt x="2888" y="8329"/>
                  </a:lnTo>
                  <a:cubicBezTo>
                    <a:pt x="2888" y="8329"/>
                    <a:pt x="1246" y="11368"/>
                    <a:pt x="3465" y="12402"/>
                  </a:cubicBezTo>
                  <a:cubicBezTo>
                    <a:pt x="3892" y="12601"/>
                    <a:pt x="4380" y="12690"/>
                    <a:pt x="4897" y="12690"/>
                  </a:cubicBezTo>
                  <a:cubicBezTo>
                    <a:pt x="7066" y="12690"/>
                    <a:pt x="9749" y="11111"/>
                    <a:pt x="10608" y="9393"/>
                  </a:cubicBezTo>
                  <a:cubicBezTo>
                    <a:pt x="11702" y="7265"/>
                    <a:pt x="9180" y="639"/>
                    <a:pt x="76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88"/>
            <p:cNvSpPr/>
            <p:nvPr/>
          </p:nvSpPr>
          <p:spPr>
            <a:xfrm>
              <a:off x="2621886" y="2637413"/>
              <a:ext cx="231542" cy="211066"/>
            </a:xfrm>
            <a:custGeom>
              <a:avLst/>
              <a:gdLst/>
              <a:ahLst/>
              <a:cxnLst/>
              <a:rect l="l" t="t" r="r" b="b"/>
              <a:pathLst>
                <a:path w="7599" h="6927" extrusionOk="0">
                  <a:moveTo>
                    <a:pt x="5454" y="0"/>
                  </a:moveTo>
                  <a:cubicBezTo>
                    <a:pt x="4381" y="0"/>
                    <a:pt x="3229" y="148"/>
                    <a:pt x="2037" y="504"/>
                  </a:cubicBezTo>
                  <a:cubicBezTo>
                    <a:pt x="2037" y="504"/>
                    <a:pt x="1277" y="838"/>
                    <a:pt x="456" y="1568"/>
                  </a:cubicBezTo>
                  <a:cubicBezTo>
                    <a:pt x="243" y="2996"/>
                    <a:pt x="0" y="6462"/>
                    <a:pt x="2705" y="6887"/>
                  </a:cubicBezTo>
                  <a:cubicBezTo>
                    <a:pt x="2867" y="6914"/>
                    <a:pt x="3025" y="6926"/>
                    <a:pt x="3178" y="6926"/>
                  </a:cubicBezTo>
                  <a:cubicBezTo>
                    <a:pt x="5834" y="6926"/>
                    <a:pt x="7110" y="3074"/>
                    <a:pt x="7599" y="200"/>
                  </a:cubicBezTo>
                  <a:cubicBezTo>
                    <a:pt x="6932" y="74"/>
                    <a:pt x="6212" y="0"/>
                    <a:pt x="5454" y="0"/>
                  </a:cubicBezTo>
                  <a:close/>
                </a:path>
              </a:pathLst>
            </a:custGeom>
            <a:solidFill>
              <a:srgbClr val="F7B8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8" name="Google Shape;3498;p88"/>
            <p:cNvSpPr/>
            <p:nvPr/>
          </p:nvSpPr>
          <p:spPr>
            <a:xfrm>
              <a:off x="2238460" y="2681381"/>
              <a:ext cx="433466" cy="398121"/>
            </a:xfrm>
            <a:custGeom>
              <a:avLst/>
              <a:gdLst/>
              <a:ahLst/>
              <a:cxnLst/>
              <a:rect l="l" t="t" r="r" b="b"/>
              <a:pathLst>
                <a:path w="14226" h="13066" extrusionOk="0">
                  <a:moveTo>
                    <a:pt x="13741" y="1"/>
                  </a:moveTo>
                  <a:cubicBezTo>
                    <a:pt x="12899" y="1"/>
                    <a:pt x="10984" y="864"/>
                    <a:pt x="8207" y="7146"/>
                  </a:cubicBezTo>
                  <a:cubicBezTo>
                    <a:pt x="1216" y="8970"/>
                    <a:pt x="0" y="9456"/>
                    <a:pt x="0" y="9456"/>
                  </a:cubicBezTo>
                  <a:lnTo>
                    <a:pt x="1398" y="12952"/>
                  </a:lnTo>
                  <a:cubicBezTo>
                    <a:pt x="1398" y="12952"/>
                    <a:pt x="2616" y="13066"/>
                    <a:pt x="4228" y="13066"/>
                  </a:cubicBezTo>
                  <a:cubicBezTo>
                    <a:pt x="6863" y="13066"/>
                    <a:pt x="10552" y="12761"/>
                    <a:pt x="11703" y="11158"/>
                  </a:cubicBezTo>
                  <a:cubicBezTo>
                    <a:pt x="13557" y="8575"/>
                    <a:pt x="14225" y="125"/>
                    <a:pt x="14225" y="125"/>
                  </a:cubicBezTo>
                  <a:cubicBezTo>
                    <a:pt x="14225" y="125"/>
                    <a:pt x="14060" y="1"/>
                    <a:pt x="13741" y="1"/>
                  </a:cubicBezTo>
                  <a:close/>
                </a:path>
              </a:pathLst>
            </a:custGeom>
            <a:solidFill>
              <a:srgbClr val="F7B8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88"/>
            <p:cNvSpPr/>
            <p:nvPr/>
          </p:nvSpPr>
          <p:spPr>
            <a:xfrm>
              <a:off x="2002780" y="2919684"/>
              <a:ext cx="339436" cy="179712"/>
            </a:xfrm>
            <a:custGeom>
              <a:avLst/>
              <a:gdLst/>
              <a:ahLst/>
              <a:cxnLst/>
              <a:rect l="l" t="t" r="r" b="b"/>
              <a:pathLst>
                <a:path w="11140" h="5898" extrusionOk="0">
                  <a:moveTo>
                    <a:pt x="1451" y="0"/>
                  </a:moveTo>
                  <a:cubicBezTo>
                    <a:pt x="1242" y="0"/>
                    <a:pt x="1081" y="42"/>
                    <a:pt x="987" y="146"/>
                  </a:cubicBezTo>
                  <a:cubicBezTo>
                    <a:pt x="440" y="723"/>
                    <a:pt x="3145" y="1635"/>
                    <a:pt x="3145" y="1635"/>
                  </a:cubicBezTo>
                  <a:cubicBezTo>
                    <a:pt x="3145" y="1635"/>
                    <a:pt x="15" y="2517"/>
                    <a:pt x="15" y="3155"/>
                  </a:cubicBezTo>
                  <a:cubicBezTo>
                    <a:pt x="0" y="3453"/>
                    <a:pt x="569" y="3532"/>
                    <a:pt x="1179" y="3532"/>
                  </a:cubicBezTo>
                  <a:cubicBezTo>
                    <a:pt x="1876" y="3532"/>
                    <a:pt x="2629" y="3429"/>
                    <a:pt x="2629" y="3429"/>
                  </a:cubicBezTo>
                  <a:lnTo>
                    <a:pt x="2629" y="3429"/>
                  </a:lnTo>
                  <a:cubicBezTo>
                    <a:pt x="2629" y="3429"/>
                    <a:pt x="957" y="4158"/>
                    <a:pt x="957" y="4644"/>
                  </a:cubicBezTo>
                  <a:cubicBezTo>
                    <a:pt x="948" y="4788"/>
                    <a:pt x="1108" y="4840"/>
                    <a:pt x="1342" y="4840"/>
                  </a:cubicBezTo>
                  <a:cubicBezTo>
                    <a:pt x="1947" y="4840"/>
                    <a:pt x="3054" y="4493"/>
                    <a:pt x="3054" y="4492"/>
                  </a:cubicBezTo>
                  <a:lnTo>
                    <a:pt x="3054" y="4492"/>
                  </a:lnTo>
                  <a:cubicBezTo>
                    <a:pt x="3054" y="4493"/>
                    <a:pt x="1504" y="5283"/>
                    <a:pt x="1717" y="5739"/>
                  </a:cubicBezTo>
                  <a:cubicBezTo>
                    <a:pt x="1769" y="5850"/>
                    <a:pt x="2248" y="5898"/>
                    <a:pt x="2956" y="5898"/>
                  </a:cubicBezTo>
                  <a:cubicBezTo>
                    <a:pt x="5149" y="5898"/>
                    <a:pt x="9538" y="5438"/>
                    <a:pt x="10228" y="4979"/>
                  </a:cubicBezTo>
                  <a:cubicBezTo>
                    <a:pt x="11140" y="4340"/>
                    <a:pt x="8495" y="1878"/>
                    <a:pt x="8495" y="1878"/>
                  </a:cubicBezTo>
                  <a:cubicBezTo>
                    <a:pt x="8495" y="1878"/>
                    <a:pt x="7029" y="608"/>
                    <a:pt x="5915" y="608"/>
                  </a:cubicBezTo>
                  <a:cubicBezTo>
                    <a:pt x="5787" y="608"/>
                    <a:pt x="5663" y="625"/>
                    <a:pt x="5547" y="663"/>
                  </a:cubicBezTo>
                  <a:cubicBezTo>
                    <a:pt x="5414" y="709"/>
                    <a:pt x="5257" y="729"/>
                    <a:pt x="5082" y="729"/>
                  </a:cubicBezTo>
                  <a:cubicBezTo>
                    <a:pt x="4027" y="729"/>
                    <a:pt x="2323" y="0"/>
                    <a:pt x="1451" y="0"/>
                  </a:cubicBezTo>
                  <a:close/>
                </a:path>
              </a:pathLst>
            </a:custGeom>
            <a:solidFill>
              <a:srgbClr val="F7B8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88"/>
            <p:cNvSpPr/>
            <p:nvPr/>
          </p:nvSpPr>
          <p:spPr>
            <a:xfrm>
              <a:off x="2444981" y="2170223"/>
              <a:ext cx="281573" cy="407536"/>
            </a:xfrm>
            <a:custGeom>
              <a:avLst/>
              <a:gdLst/>
              <a:ahLst/>
              <a:cxnLst/>
              <a:rect l="l" t="t" r="r" b="b"/>
              <a:pathLst>
                <a:path w="9241" h="13375" extrusionOk="0">
                  <a:moveTo>
                    <a:pt x="1034" y="1"/>
                  </a:moveTo>
                  <a:cubicBezTo>
                    <a:pt x="335" y="913"/>
                    <a:pt x="0" y="2129"/>
                    <a:pt x="183" y="3344"/>
                  </a:cubicBezTo>
                  <a:lnTo>
                    <a:pt x="1155" y="9575"/>
                  </a:lnTo>
                  <a:cubicBezTo>
                    <a:pt x="1459" y="11582"/>
                    <a:pt x="3040" y="13071"/>
                    <a:pt x="4925" y="13375"/>
                  </a:cubicBezTo>
                  <a:cubicBezTo>
                    <a:pt x="4833" y="11673"/>
                    <a:pt x="6627" y="9697"/>
                    <a:pt x="7691" y="9211"/>
                  </a:cubicBezTo>
                  <a:cubicBezTo>
                    <a:pt x="8876" y="8664"/>
                    <a:pt x="9241" y="7357"/>
                    <a:pt x="8450" y="4925"/>
                  </a:cubicBezTo>
                  <a:lnTo>
                    <a:pt x="8450" y="4925"/>
                  </a:lnTo>
                  <a:cubicBezTo>
                    <a:pt x="7997" y="4988"/>
                    <a:pt x="7570" y="5017"/>
                    <a:pt x="7168" y="5017"/>
                  </a:cubicBezTo>
                  <a:cubicBezTo>
                    <a:pt x="2888" y="5017"/>
                    <a:pt x="1478" y="1696"/>
                    <a:pt x="103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88"/>
            <p:cNvSpPr/>
            <p:nvPr/>
          </p:nvSpPr>
          <p:spPr>
            <a:xfrm>
              <a:off x="2476456" y="2164678"/>
              <a:ext cx="430693" cy="414483"/>
            </a:xfrm>
            <a:custGeom>
              <a:avLst/>
              <a:gdLst/>
              <a:ahLst/>
              <a:cxnLst/>
              <a:rect l="l" t="t" r="r" b="b"/>
              <a:pathLst>
                <a:path w="14135" h="13603" extrusionOk="0">
                  <a:moveTo>
                    <a:pt x="122" y="1"/>
                  </a:moveTo>
                  <a:cubicBezTo>
                    <a:pt x="92" y="61"/>
                    <a:pt x="31" y="122"/>
                    <a:pt x="1" y="183"/>
                  </a:cubicBezTo>
                  <a:cubicBezTo>
                    <a:pt x="445" y="1878"/>
                    <a:pt x="1855" y="5199"/>
                    <a:pt x="6135" y="5199"/>
                  </a:cubicBezTo>
                  <a:cubicBezTo>
                    <a:pt x="6537" y="5199"/>
                    <a:pt x="6964" y="5170"/>
                    <a:pt x="7417" y="5107"/>
                  </a:cubicBezTo>
                  <a:lnTo>
                    <a:pt x="7417" y="5107"/>
                  </a:lnTo>
                  <a:cubicBezTo>
                    <a:pt x="8208" y="7539"/>
                    <a:pt x="7843" y="8846"/>
                    <a:pt x="6658" y="9393"/>
                  </a:cubicBezTo>
                  <a:cubicBezTo>
                    <a:pt x="5594" y="9879"/>
                    <a:pt x="3800" y="11855"/>
                    <a:pt x="3892" y="13557"/>
                  </a:cubicBezTo>
                  <a:cubicBezTo>
                    <a:pt x="4119" y="13587"/>
                    <a:pt x="4347" y="13603"/>
                    <a:pt x="4579" y="13603"/>
                  </a:cubicBezTo>
                  <a:cubicBezTo>
                    <a:pt x="4811" y="13603"/>
                    <a:pt x="5047" y="13587"/>
                    <a:pt x="5290" y="13557"/>
                  </a:cubicBezTo>
                  <a:lnTo>
                    <a:pt x="9971" y="12858"/>
                  </a:lnTo>
                  <a:cubicBezTo>
                    <a:pt x="12433" y="12463"/>
                    <a:pt x="14135" y="10153"/>
                    <a:pt x="13740" y="7691"/>
                  </a:cubicBezTo>
                  <a:lnTo>
                    <a:pt x="13132" y="3557"/>
                  </a:lnTo>
                  <a:cubicBezTo>
                    <a:pt x="12159" y="3800"/>
                    <a:pt x="10852" y="4043"/>
                    <a:pt x="9059" y="4286"/>
                  </a:cubicBezTo>
                  <a:cubicBezTo>
                    <a:pt x="8480" y="4369"/>
                    <a:pt x="7936" y="4408"/>
                    <a:pt x="7423" y="4408"/>
                  </a:cubicBezTo>
                  <a:cubicBezTo>
                    <a:pt x="2869" y="4408"/>
                    <a:pt x="833" y="1394"/>
                    <a:pt x="122" y="1"/>
                  </a:cubicBezTo>
                  <a:close/>
                </a:path>
              </a:pathLst>
            </a:custGeom>
            <a:solidFill>
              <a:srgbClr val="E2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88"/>
            <p:cNvSpPr/>
            <p:nvPr/>
          </p:nvSpPr>
          <p:spPr>
            <a:xfrm>
              <a:off x="2528345" y="2316477"/>
              <a:ext cx="23157" cy="37234"/>
            </a:xfrm>
            <a:custGeom>
              <a:avLst/>
              <a:gdLst/>
              <a:ahLst/>
              <a:cxnLst/>
              <a:rect l="l" t="t" r="r" b="b"/>
              <a:pathLst>
                <a:path w="760" h="1222" extrusionOk="0">
                  <a:moveTo>
                    <a:pt x="305" y="1"/>
                  </a:moveTo>
                  <a:cubicBezTo>
                    <a:pt x="294" y="1"/>
                    <a:pt x="284" y="2"/>
                    <a:pt x="274" y="3"/>
                  </a:cubicBezTo>
                  <a:cubicBezTo>
                    <a:pt x="91" y="34"/>
                    <a:pt x="0" y="338"/>
                    <a:pt x="30" y="672"/>
                  </a:cubicBezTo>
                  <a:cubicBezTo>
                    <a:pt x="88" y="988"/>
                    <a:pt x="253" y="1222"/>
                    <a:pt x="425" y="1222"/>
                  </a:cubicBezTo>
                  <a:cubicBezTo>
                    <a:pt x="435" y="1222"/>
                    <a:pt x="446" y="1221"/>
                    <a:pt x="456" y="1219"/>
                  </a:cubicBezTo>
                  <a:cubicBezTo>
                    <a:pt x="638" y="1189"/>
                    <a:pt x="760" y="915"/>
                    <a:pt x="699" y="551"/>
                  </a:cubicBezTo>
                  <a:cubicBezTo>
                    <a:pt x="642" y="235"/>
                    <a:pt x="476" y="1"/>
                    <a:pt x="3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88"/>
            <p:cNvSpPr/>
            <p:nvPr/>
          </p:nvSpPr>
          <p:spPr>
            <a:xfrm>
              <a:off x="2566310" y="2333845"/>
              <a:ext cx="47259" cy="41805"/>
            </a:xfrm>
            <a:custGeom>
              <a:avLst/>
              <a:gdLst/>
              <a:ahLst/>
              <a:cxnLst/>
              <a:rect l="l" t="t" r="r" b="b"/>
              <a:pathLst>
                <a:path w="1551" h="1372" extrusionOk="0">
                  <a:moveTo>
                    <a:pt x="782" y="0"/>
                  </a:moveTo>
                  <a:cubicBezTo>
                    <a:pt x="703" y="0"/>
                    <a:pt x="624" y="14"/>
                    <a:pt x="547" y="41"/>
                  </a:cubicBezTo>
                  <a:cubicBezTo>
                    <a:pt x="183" y="193"/>
                    <a:pt x="0" y="588"/>
                    <a:pt x="152" y="923"/>
                  </a:cubicBezTo>
                  <a:cubicBezTo>
                    <a:pt x="268" y="1200"/>
                    <a:pt x="523" y="1372"/>
                    <a:pt x="786" y="1372"/>
                  </a:cubicBezTo>
                  <a:cubicBezTo>
                    <a:pt x="869" y="1372"/>
                    <a:pt x="953" y="1354"/>
                    <a:pt x="1034" y="1318"/>
                  </a:cubicBezTo>
                  <a:cubicBezTo>
                    <a:pt x="1398" y="1166"/>
                    <a:pt x="1550" y="771"/>
                    <a:pt x="1429" y="436"/>
                  </a:cubicBezTo>
                  <a:cubicBezTo>
                    <a:pt x="1312" y="155"/>
                    <a:pt x="1049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88"/>
            <p:cNvSpPr/>
            <p:nvPr/>
          </p:nvSpPr>
          <p:spPr>
            <a:xfrm>
              <a:off x="2411648" y="2352675"/>
              <a:ext cx="68558" cy="76906"/>
            </a:xfrm>
            <a:custGeom>
              <a:avLst/>
              <a:gdLst/>
              <a:ahLst/>
              <a:cxnLst/>
              <a:rect l="l" t="t" r="r" b="b"/>
              <a:pathLst>
                <a:path w="2250" h="2524" extrusionOk="0">
                  <a:moveTo>
                    <a:pt x="1702" y="1"/>
                  </a:moveTo>
                  <a:lnTo>
                    <a:pt x="0" y="2341"/>
                  </a:lnTo>
                  <a:lnTo>
                    <a:pt x="2249" y="2524"/>
                  </a:lnTo>
                  <a:lnTo>
                    <a:pt x="1702" y="1"/>
                  </a:lnTo>
                  <a:close/>
                </a:path>
              </a:pathLst>
            </a:custGeom>
            <a:solidFill>
              <a:srgbClr val="F7B8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5" name="Google Shape;3505;p88"/>
            <p:cNvSpPr/>
            <p:nvPr/>
          </p:nvSpPr>
          <p:spPr>
            <a:xfrm>
              <a:off x="2480173" y="2091642"/>
              <a:ext cx="396415" cy="207348"/>
            </a:xfrm>
            <a:custGeom>
              <a:avLst/>
              <a:gdLst/>
              <a:ahLst/>
              <a:cxnLst/>
              <a:rect l="l" t="t" r="r" b="b"/>
              <a:pathLst>
                <a:path w="13010" h="6805" extrusionOk="0">
                  <a:moveTo>
                    <a:pt x="8221" y="0"/>
                  </a:moveTo>
                  <a:cubicBezTo>
                    <a:pt x="7985" y="0"/>
                    <a:pt x="7747" y="19"/>
                    <a:pt x="7508" y="57"/>
                  </a:cubicBezTo>
                  <a:lnTo>
                    <a:pt x="2827" y="756"/>
                  </a:lnTo>
                  <a:cubicBezTo>
                    <a:pt x="1672" y="939"/>
                    <a:pt x="700" y="1546"/>
                    <a:pt x="0" y="2398"/>
                  </a:cubicBezTo>
                  <a:cubicBezTo>
                    <a:pt x="711" y="3791"/>
                    <a:pt x="2747" y="6805"/>
                    <a:pt x="7301" y="6805"/>
                  </a:cubicBezTo>
                  <a:cubicBezTo>
                    <a:pt x="7814" y="6805"/>
                    <a:pt x="8358" y="6766"/>
                    <a:pt x="8937" y="6683"/>
                  </a:cubicBezTo>
                  <a:cubicBezTo>
                    <a:pt x="10730" y="6440"/>
                    <a:pt x="12037" y="6197"/>
                    <a:pt x="13010" y="5954"/>
                  </a:cubicBezTo>
                  <a:lnTo>
                    <a:pt x="12675" y="3857"/>
                  </a:lnTo>
                  <a:cubicBezTo>
                    <a:pt x="12346" y="1606"/>
                    <a:pt x="10406" y="0"/>
                    <a:pt x="82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6" name="Google Shape;3506;p88"/>
            <p:cNvSpPr/>
            <p:nvPr/>
          </p:nvSpPr>
          <p:spPr>
            <a:xfrm>
              <a:off x="2179167" y="3552902"/>
              <a:ext cx="917848" cy="265668"/>
            </a:xfrm>
            <a:custGeom>
              <a:avLst/>
              <a:gdLst/>
              <a:ahLst/>
              <a:cxnLst/>
              <a:rect l="l" t="t" r="r" b="b"/>
              <a:pathLst>
                <a:path w="30123" h="8719" extrusionOk="0">
                  <a:moveTo>
                    <a:pt x="205" y="1"/>
                  </a:moveTo>
                  <a:cubicBezTo>
                    <a:pt x="136" y="1"/>
                    <a:pt x="68" y="1"/>
                    <a:pt x="1" y="2"/>
                  </a:cubicBezTo>
                  <a:cubicBezTo>
                    <a:pt x="743" y="3880"/>
                    <a:pt x="7999" y="8718"/>
                    <a:pt x="17270" y="8718"/>
                  </a:cubicBezTo>
                  <a:cubicBezTo>
                    <a:pt x="21297" y="8718"/>
                    <a:pt x="25704" y="7805"/>
                    <a:pt x="30123" y="5504"/>
                  </a:cubicBezTo>
                  <a:lnTo>
                    <a:pt x="30123" y="5504"/>
                  </a:lnTo>
                  <a:cubicBezTo>
                    <a:pt x="27550" y="6585"/>
                    <a:pt x="25318" y="7015"/>
                    <a:pt x="23294" y="7015"/>
                  </a:cubicBezTo>
                  <a:cubicBezTo>
                    <a:pt x="17690" y="7015"/>
                    <a:pt x="13684" y="3716"/>
                    <a:pt x="8481" y="1796"/>
                  </a:cubicBezTo>
                  <a:cubicBezTo>
                    <a:pt x="4706" y="391"/>
                    <a:pt x="2002" y="1"/>
                    <a:pt x="2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7" name="Google Shape;3507;p88"/>
            <p:cNvSpPr/>
            <p:nvPr/>
          </p:nvSpPr>
          <p:spPr>
            <a:xfrm>
              <a:off x="2937670" y="2516602"/>
              <a:ext cx="506655" cy="405678"/>
            </a:xfrm>
            <a:custGeom>
              <a:avLst/>
              <a:gdLst/>
              <a:ahLst/>
              <a:cxnLst/>
              <a:rect l="l" t="t" r="r" b="b"/>
              <a:pathLst>
                <a:path w="16628" h="13314" extrusionOk="0">
                  <a:moveTo>
                    <a:pt x="12494" y="1"/>
                  </a:moveTo>
                  <a:lnTo>
                    <a:pt x="9424" y="6749"/>
                  </a:lnTo>
                  <a:cubicBezTo>
                    <a:pt x="9424" y="6749"/>
                    <a:pt x="5685" y="2493"/>
                    <a:pt x="3679" y="2098"/>
                  </a:cubicBezTo>
                  <a:cubicBezTo>
                    <a:pt x="3531" y="2069"/>
                    <a:pt x="3386" y="2056"/>
                    <a:pt x="3243" y="2056"/>
                  </a:cubicBezTo>
                  <a:cubicBezTo>
                    <a:pt x="1436" y="2056"/>
                    <a:pt x="1" y="4195"/>
                    <a:pt x="1" y="4195"/>
                  </a:cubicBezTo>
                  <a:lnTo>
                    <a:pt x="1490" y="8785"/>
                  </a:lnTo>
                  <a:cubicBezTo>
                    <a:pt x="1490" y="8785"/>
                    <a:pt x="8380" y="13313"/>
                    <a:pt x="10978" y="13313"/>
                  </a:cubicBezTo>
                  <a:cubicBezTo>
                    <a:pt x="11097" y="13313"/>
                    <a:pt x="11208" y="13304"/>
                    <a:pt x="11308" y="13284"/>
                  </a:cubicBezTo>
                  <a:cubicBezTo>
                    <a:pt x="14378" y="12676"/>
                    <a:pt x="16627" y="1277"/>
                    <a:pt x="16627" y="1277"/>
                  </a:cubicBezTo>
                  <a:lnTo>
                    <a:pt x="124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8" name="Google Shape;3508;p88"/>
            <p:cNvSpPr/>
            <p:nvPr/>
          </p:nvSpPr>
          <p:spPr>
            <a:xfrm>
              <a:off x="3234960" y="2208859"/>
              <a:ext cx="291049" cy="413326"/>
            </a:xfrm>
            <a:custGeom>
              <a:avLst/>
              <a:gdLst/>
              <a:ahLst/>
              <a:cxnLst/>
              <a:rect l="l" t="t" r="r" b="b"/>
              <a:pathLst>
                <a:path w="9552" h="13565" extrusionOk="0">
                  <a:moveTo>
                    <a:pt x="5085" y="1"/>
                  </a:moveTo>
                  <a:cubicBezTo>
                    <a:pt x="5052" y="1"/>
                    <a:pt x="5018" y="4"/>
                    <a:pt x="4986" y="10"/>
                  </a:cubicBezTo>
                  <a:cubicBezTo>
                    <a:pt x="3223" y="344"/>
                    <a:pt x="4196" y="5724"/>
                    <a:pt x="4196" y="5724"/>
                  </a:cubicBezTo>
                  <a:lnTo>
                    <a:pt x="3648" y="5967"/>
                  </a:lnTo>
                  <a:cubicBezTo>
                    <a:pt x="3648" y="5967"/>
                    <a:pt x="3309" y="2518"/>
                    <a:pt x="2603" y="2518"/>
                  </a:cubicBezTo>
                  <a:cubicBezTo>
                    <a:pt x="2577" y="2518"/>
                    <a:pt x="2551" y="2523"/>
                    <a:pt x="2524" y="2532"/>
                  </a:cubicBezTo>
                  <a:cubicBezTo>
                    <a:pt x="1" y="4994"/>
                    <a:pt x="2737" y="10101"/>
                    <a:pt x="2737" y="10101"/>
                  </a:cubicBezTo>
                  <a:cubicBezTo>
                    <a:pt x="2737" y="10101"/>
                    <a:pt x="3303" y="13565"/>
                    <a:pt x="4780" y="13565"/>
                  </a:cubicBezTo>
                  <a:cubicBezTo>
                    <a:pt x="5299" y="13565"/>
                    <a:pt x="5930" y="13138"/>
                    <a:pt x="6688" y="11985"/>
                  </a:cubicBezTo>
                  <a:cubicBezTo>
                    <a:pt x="9551" y="7661"/>
                    <a:pt x="6825" y="1"/>
                    <a:pt x="508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9" name="Google Shape;3509;p88"/>
            <p:cNvSpPr/>
            <p:nvPr/>
          </p:nvSpPr>
          <p:spPr>
            <a:xfrm>
              <a:off x="3279414" y="2281376"/>
              <a:ext cx="136201" cy="156555"/>
            </a:xfrm>
            <a:custGeom>
              <a:avLst/>
              <a:gdLst/>
              <a:ahLst/>
              <a:cxnLst/>
              <a:rect l="l" t="t" r="r" b="b"/>
              <a:pathLst>
                <a:path w="4470" h="5138" extrusionOk="0">
                  <a:moveTo>
                    <a:pt x="1065" y="0"/>
                  </a:moveTo>
                  <a:cubicBezTo>
                    <a:pt x="1004" y="0"/>
                    <a:pt x="974" y="31"/>
                    <a:pt x="943" y="61"/>
                  </a:cubicBezTo>
                  <a:cubicBezTo>
                    <a:pt x="761" y="152"/>
                    <a:pt x="700" y="274"/>
                    <a:pt x="609" y="396"/>
                  </a:cubicBezTo>
                  <a:cubicBezTo>
                    <a:pt x="548" y="517"/>
                    <a:pt x="487" y="639"/>
                    <a:pt x="426" y="760"/>
                  </a:cubicBezTo>
                  <a:cubicBezTo>
                    <a:pt x="214" y="1277"/>
                    <a:pt x="92" y="1794"/>
                    <a:pt x="1" y="2310"/>
                  </a:cubicBezTo>
                  <a:cubicBezTo>
                    <a:pt x="183" y="1824"/>
                    <a:pt x="366" y="1338"/>
                    <a:pt x="609" y="851"/>
                  </a:cubicBezTo>
                  <a:cubicBezTo>
                    <a:pt x="730" y="639"/>
                    <a:pt x="882" y="396"/>
                    <a:pt x="1065" y="304"/>
                  </a:cubicBezTo>
                  <a:cubicBezTo>
                    <a:pt x="1065" y="304"/>
                    <a:pt x="1078" y="291"/>
                    <a:pt x="1087" y="291"/>
                  </a:cubicBezTo>
                  <a:cubicBezTo>
                    <a:pt x="1092" y="291"/>
                    <a:pt x="1095" y="294"/>
                    <a:pt x="1095" y="304"/>
                  </a:cubicBezTo>
                  <a:cubicBezTo>
                    <a:pt x="1126" y="304"/>
                    <a:pt x="1156" y="365"/>
                    <a:pt x="1186" y="396"/>
                  </a:cubicBezTo>
                  <a:cubicBezTo>
                    <a:pt x="1247" y="487"/>
                    <a:pt x="1308" y="608"/>
                    <a:pt x="1369" y="730"/>
                  </a:cubicBezTo>
                  <a:cubicBezTo>
                    <a:pt x="1521" y="1216"/>
                    <a:pt x="1642" y="1733"/>
                    <a:pt x="1764" y="2250"/>
                  </a:cubicBezTo>
                  <a:cubicBezTo>
                    <a:pt x="1825" y="2493"/>
                    <a:pt x="1855" y="2766"/>
                    <a:pt x="1916" y="3040"/>
                  </a:cubicBezTo>
                  <a:cubicBezTo>
                    <a:pt x="1946" y="3283"/>
                    <a:pt x="1977" y="3557"/>
                    <a:pt x="1977" y="3800"/>
                  </a:cubicBezTo>
                  <a:lnTo>
                    <a:pt x="1977" y="3952"/>
                  </a:lnTo>
                  <a:lnTo>
                    <a:pt x="2159" y="3952"/>
                  </a:lnTo>
                  <a:cubicBezTo>
                    <a:pt x="2208" y="3944"/>
                    <a:pt x="2261" y="3940"/>
                    <a:pt x="2317" y="3940"/>
                  </a:cubicBezTo>
                  <a:cubicBezTo>
                    <a:pt x="2470" y="3940"/>
                    <a:pt x="2642" y="3968"/>
                    <a:pt x="2797" y="4013"/>
                  </a:cubicBezTo>
                  <a:cubicBezTo>
                    <a:pt x="3010" y="4073"/>
                    <a:pt x="3223" y="4165"/>
                    <a:pt x="3436" y="4256"/>
                  </a:cubicBezTo>
                  <a:cubicBezTo>
                    <a:pt x="3648" y="4347"/>
                    <a:pt x="3861" y="4469"/>
                    <a:pt x="4044" y="4620"/>
                  </a:cubicBezTo>
                  <a:cubicBezTo>
                    <a:pt x="4226" y="4742"/>
                    <a:pt x="4408" y="4894"/>
                    <a:pt x="4469" y="5137"/>
                  </a:cubicBezTo>
                  <a:cubicBezTo>
                    <a:pt x="4439" y="4894"/>
                    <a:pt x="4287" y="4681"/>
                    <a:pt x="4104" y="4529"/>
                  </a:cubicBezTo>
                  <a:cubicBezTo>
                    <a:pt x="3922" y="4347"/>
                    <a:pt x="3740" y="4195"/>
                    <a:pt x="3527" y="4104"/>
                  </a:cubicBezTo>
                  <a:cubicBezTo>
                    <a:pt x="3314" y="3982"/>
                    <a:pt x="3101" y="3861"/>
                    <a:pt x="2858" y="3769"/>
                  </a:cubicBezTo>
                  <a:cubicBezTo>
                    <a:pt x="2691" y="3722"/>
                    <a:pt x="2505" y="3655"/>
                    <a:pt x="2285" y="3644"/>
                  </a:cubicBezTo>
                  <a:lnTo>
                    <a:pt x="2285" y="3644"/>
                  </a:lnTo>
                  <a:cubicBezTo>
                    <a:pt x="2289" y="3128"/>
                    <a:pt x="2181" y="2659"/>
                    <a:pt x="2098" y="2189"/>
                  </a:cubicBezTo>
                  <a:cubicBezTo>
                    <a:pt x="1977" y="1642"/>
                    <a:pt x="1855" y="1125"/>
                    <a:pt x="1642" y="608"/>
                  </a:cubicBezTo>
                  <a:cubicBezTo>
                    <a:pt x="1582" y="487"/>
                    <a:pt x="1521" y="365"/>
                    <a:pt x="1430" y="244"/>
                  </a:cubicBezTo>
                  <a:cubicBezTo>
                    <a:pt x="1399" y="183"/>
                    <a:pt x="1338" y="92"/>
                    <a:pt x="1247" y="61"/>
                  </a:cubicBezTo>
                  <a:cubicBezTo>
                    <a:pt x="1217" y="31"/>
                    <a:pt x="1156" y="0"/>
                    <a:pt x="1065" y="0"/>
                  </a:cubicBezTo>
                  <a:close/>
                </a:path>
              </a:pathLst>
            </a:custGeom>
            <a:solidFill>
              <a:srgbClr val="E2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0" name="Google Shape;3510;p88"/>
            <p:cNvSpPr/>
            <p:nvPr/>
          </p:nvSpPr>
          <p:spPr>
            <a:xfrm>
              <a:off x="2562593" y="2643507"/>
              <a:ext cx="433466" cy="400102"/>
            </a:xfrm>
            <a:custGeom>
              <a:avLst/>
              <a:gdLst/>
              <a:ahLst/>
              <a:cxnLst/>
              <a:rect l="l" t="t" r="r" b="b"/>
              <a:pathLst>
                <a:path w="14226" h="13131" extrusionOk="0">
                  <a:moveTo>
                    <a:pt x="9545" y="0"/>
                  </a:moveTo>
                  <a:cubicBezTo>
                    <a:pt x="9056" y="2874"/>
                    <a:pt x="7780" y="6726"/>
                    <a:pt x="5124" y="6726"/>
                  </a:cubicBezTo>
                  <a:cubicBezTo>
                    <a:pt x="4971" y="6726"/>
                    <a:pt x="4813" y="6714"/>
                    <a:pt x="4651" y="6687"/>
                  </a:cubicBezTo>
                  <a:cubicBezTo>
                    <a:pt x="1946" y="6262"/>
                    <a:pt x="2189" y="2796"/>
                    <a:pt x="2402" y="1368"/>
                  </a:cubicBezTo>
                  <a:lnTo>
                    <a:pt x="2402" y="1368"/>
                  </a:lnTo>
                  <a:cubicBezTo>
                    <a:pt x="1247" y="2371"/>
                    <a:pt x="1" y="4073"/>
                    <a:pt x="700" y="6565"/>
                  </a:cubicBezTo>
                  <a:cubicBezTo>
                    <a:pt x="1621" y="9935"/>
                    <a:pt x="4069" y="13130"/>
                    <a:pt x="7505" y="13130"/>
                  </a:cubicBezTo>
                  <a:cubicBezTo>
                    <a:pt x="8377" y="13130"/>
                    <a:pt x="9314" y="12924"/>
                    <a:pt x="10305" y="12462"/>
                  </a:cubicBezTo>
                  <a:cubicBezTo>
                    <a:pt x="12524" y="11429"/>
                    <a:pt x="13648" y="9605"/>
                    <a:pt x="14226" y="7812"/>
                  </a:cubicBezTo>
                  <a:cubicBezTo>
                    <a:pt x="10335" y="6413"/>
                    <a:pt x="10761" y="2128"/>
                    <a:pt x="11095" y="426"/>
                  </a:cubicBezTo>
                  <a:cubicBezTo>
                    <a:pt x="10609" y="243"/>
                    <a:pt x="10092" y="91"/>
                    <a:pt x="95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1" name="Google Shape;3511;p88"/>
            <p:cNvSpPr/>
            <p:nvPr/>
          </p:nvSpPr>
          <p:spPr>
            <a:xfrm>
              <a:off x="2802478" y="3959549"/>
              <a:ext cx="186172" cy="348059"/>
            </a:xfrm>
            <a:custGeom>
              <a:avLst/>
              <a:gdLst/>
              <a:ahLst/>
              <a:cxnLst/>
              <a:rect l="l" t="t" r="r" b="b"/>
              <a:pathLst>
                <a:path w="6110" h="11423" extrusionOk="0">
                  <a:moveTo>
                    <a:pt x="3708" y="0"/>
                  </a:moveTo>
                  <a:cubicBezTo>
                    <a:pt x="1611" y="1581"/>
                    <a:pt x="3101" y="5836"/>
                    <a:pt x="2553" y="7903"/>
                  </a:cubicBezTo>
                  <a:cubicBezTo>
                    <a:pt x="2380" y="8595"/>
                    <a:pt x="2015" y="8832"/>
                    <a:pt x="1596" y="8832"/>
                  </a:cubicBezTo>
                  <a:cubicBezTo>
                    <a:pt x="1056" y="8832"/>
                    <a:pt x="427" y="8440"/>
                    <a:pt x="0" y="8116"/>
                  </a:cubicBezTo>
                  <a:lnTo>
                    <a:pt x="0" y="8116"/>
                  </a:lnTo>
                  <a:cubicBezTo>
                    <a:pt x="91" y="8541"/>
                    <a:pt x="213" y="8906"/>
                    <a:pt x="395" y="9210"/>
                  </a:cubicBezTo>
                  <a:cubicBezTo>
                    <a:pt x="1315" y="10870"/>
                    <a:pt x="2178" y="11423"/>
                    <a:pt x="2890" y="11423"/>
                  </a:cubicBezTo>
                  <a:cubicBezTo>
                    <a:pt x="3988" y="11423"/>
                    <a:pt x="4723" y="10104"/>
                    <a:pt x="4742" y="9514"/>
                  </a:cubicBezTo>
                  <a:cubicBezTo>
                    <a:pt x="4803" y="8541"/>
                    <a:pt x="4347" y="5319"/>
                    <a:pt x="5228" y="3344"/>
                  </a:cubicBezTo>
                  <a:cubicBezTo>
                    <a:pt x="6110" y="1338"/>
                    <a:pt x="3769" y="122"/>
                    <a:pt x="3769" y="122"/>
                  </a:cubicBezTo>
                  <a:cubicBezTo>
                    <a:pt x="3769" y="122"/>
                    <a:pt x="3739" y="91"/>
                    <a:pt x="37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2" name="Google Shape;3512;p88"/>
            <p:cNvSpPr/>
            <p:nvPr/>
          </p:nvSpPr>
          <p:spPr>
            <a:xfrm>
              <a:off x="2065272" y="2936137"/>
              <a:ext cx="181540" cy="102836"/>
            </a:xfrm>
            <a:custGeom>
              <a:avLst/>
              <a:gdLst/>
              <a:ahLst/>
              <a:cxnLst/>
              <a:rect l="l" t="t" r="r" b="b"/>
              <a:pathLst>
                <a:path w="5958" h="3375" extrusionOk="0">
                  <a:moveTo>
                    <a:pt x="3831" y="0"/>
                  </a:moveTo>
                  <a:cubicBezTo>
                    <a:pt x="3721" y="0"/>
                    <a:pt x="3609" y="10"/>
                    <a:pt x="3496" y="31"/>
                  </a:cubicBezTo>
                  <a:cubicBezTo>
                    <a:pt x="3253" y="92"/>
                    <a:pt x="3070" y="183"/>
                    <a:pt x="2888" y="275"/>
                  </a:cubicBezTo>
                  <a:cubicBezTo>
                    <a:pt x="2675" y="366"/>
                    <a:pt x="2493" y="457"/>
                    <a:pt x="2280" y="579"/>
                  </a:cubicBezTo>
                  <a:cubicBezTo>
                    <a:pt x="1885" y="761"/>
                    <a:pt x="1520" y="974"/>
                    <a:pt x="1155" y="1217"/>
                  </a:cubicBezTo>
                  <a:cubicBezTo>
                    <a:pt x="942" y="1338"/>
                    <a:pt x="760" y="1460"/>
                    <a:pt x="608" y="1612"/>
                  </a:cubicBezTo>
                  <a:cubicBezTo>
                    <a:pt x="426" y="1734"/>
                    <a:pt x="243" y="1886"/>
                    <a:pt x="91" y="2129"/>
                  </a:cubicBezTo>
                  <a:cubicBezTo>
                    <a:pt x="61" y="2159"/>
                    <a:pt x="31" y="2250"/>
                    <a:pt x="31" y="2341"/>
                  </a:cubicBezTo>
                  <a:cubicBezTo>
                    <a:pt x="0" y="2463"/>
                    <a:pt x="91" y="2585"/>
                    <a:pt x="152" y="2615"/>
                  </a:cubicBezTo>
                  <a:cubicBezTo>
                    <a:pt x="304" y="2706"/>
                    <a:pt x="426" y="2737"/>
                    <a:pt x="547" y="2737"/>
                  </a:cubicBezTo>
                  <a:cubicBezTo>
                    <a:pt x="619" y="2746"/>
                    <a:pt x="687" y="2749"/>
                    <a:pt x="755" y="2749"/>
                  </a:cubicBezTo>
                  <a:cubicBezTo>
                    <a:pt x="918" y="2749"/>
                    <a:pt x="1074" y="2728"/>
                    <a:pt x="1246" y="2706"/>
                  </a:cubicBezTo>
                  <a:cubicBezTo>
                    <a:pt x="1672" y="2645"/>
                    <a:pt x="2128" y="2554"/>
                    <a:pt x="2523" y="2433"/>
                  </a:cubicBezTo>
                  <a:cubicBezTo>
                    <a:pt x="2736" y="2341"/>
                    <a:pt x="2949" y="2281"/>
                    <a:pt x="3161" y="2190"/>
                  </a:cubicBezTo>
                  <a:cubicBezTo>
                    <a:pt x="3280" y="2110"/>
                    <a:pt x="3412" y="2044"/>
                    <a:pt x="3532" y="1940"/>
                  </a:cubicBezTo>
                  <a:lnTo>
                    <a:pt x="3532" y="1940"/>
                  </a:lnTo>
                  <a:cubicBezTo>
                    <a:pt x="3531" y="2173"/>
                    <a:pt x="3581" y="2394"/>
                    <a:pt x="3648" y="2615"/>
                  </a:cubicBezTo>
                  <a:cubicBezTo>
                    <a:pt x="3708" y="2767"/>
                    <a:pt x="3769" y="2919"/>
                    <a:pt x="3830" y="3041"/>
                  </a:cubicBezTo>
                  <a:cubicBezTo>
                    <a:pt x="3921" y="3162"/>
                    <a:pt x="4012" y="3314"/>
                    <a:pt x="4164" y="3375"/>
                  </a:cubicBezTo>
                  <a:cubicBezTo>
                    <a:pt x="4012" y="3284"/>
                    <a:pt x="3952" y="3162"/>
                    <a:pt x="3891" y="3010"/>
                  </a:cubicBezTo>
                  <a:cubicBezTo>
                    <a:pt x="3830" y="2889"/>
                    <a:pt x="3769" y="2737"/>
                    <a:pt x="3739" y="2585"/>
                  </a:cubicBezTo>
                  <a:cubicBezTo>
                    <a:pt x="3678" y="2311"/>
                    <a:pt x="3678" y="2007"/>
                    <a:pt x="3739" y="1703"/>
                  </a:cubicBezTo>
                  <a:lnTo>
                    <a:pt x="3800" y="1338"/>
                  </a:lnTo>
                  <a:lnTo>
                    <a:pt x="3556" y="1642"/>
                  </a:lnTo>
                  <a:cubicBezTo>
                    <a:pt x="3465" y="1794"/>
                    <a:pt x="3253" y="1886"/>
                    <a:pt x="3070" y="1977"/>
                  </a:cubicBezTo>
                  <a:cubicBezTo>
                    <a:pt x="2857" y="2038"/>
                    <a:pt x="2675" y="2098"/>
                    <a:pt x="2462" y="2159"/>
                  </a:cubicBezTo>
                  <a:cubicBezTo>
                    <a:pt x="2037" y="2281"/>
                    <a:pt x="1611" y="2341"/>
                    <a:pt x="1216" y="2402"/>
                  </a:cubicBezTo>
                  <a:cubicBezTo>
                    <a:pt x="1074" y="2402"/>
                    <a:pt x="932" y="2416"/>
                    <a:pt x="790" y="2416"/>
                  </a:cubicBezTo>
                  <a:cubicBezTo>
                    <a:pt x="720" y="2416"/>
                    <a:pt x="649" y="2412"/>
                    <a:pt x="578" y="2402"/>
                  </a:cubicBezTo>
                  <a:cubicBezTo>
                    <a:pt x="501" y="2402"/>
                    <a:pt x="424" y="2381"/>
                    <a:pt x="365" y="2356"/>
                  </a:cubicBezTo>
                  <a:lnTo>
                    <a:pt x="365" y="2356"/>
                  </a:lnTo>
                  <a:cubicBezTo>
                    <a:pt x="366" y="2331"/>
                    <a:pt x="370" y="2306"/>
                    <a:pt x="395" y="2281"/>
                  </a:cubicBezTo>
                  <a:cubicBezTo>
                    <a:pt x="487" y="2159"/>
                    <a:pt x="638" y="2007"/>
                    <a:pt x="821" y="1886"/>
                  </a:cubicBezTo>
                  <a:cubicBezTo>
                    <a:pt x="973" y="1734"/>
                    <a:pt x="1155" y="1612"/>
                    <a:pt x="1338" y="1490"/>
                  </a:cubicBezTo>
                  <a:cubicBezTo>
                    <a:pt x="1672" y="1278"/>
                    <a:pt x="2067" y="1034"/>
                    <a:pt x="2432" y="822"/>
                  </a:cubicBezTo>
                  <a:lnTo>
                    <a:pt x="3009" y="518"/>
                  </a:lnTo>
                  <a:cubicBezTo>
                    <a:pt x="3192" y="427"/>
                    <a:pt x="3374" y="305"/>
                    <a:pt x="3556" y="244"/>
                  </a:cubicBezTo>
                  <a:cubicBezTo>
                    <a:pt x="3669" y="218"/>
                    <a:pt x="3783" y="207"/>
                    <a:pt x="3898" y="207"/>
                  </a:cubicBezTo>
                  <a:cubicBezTo>
                    <a:pt x="4190" y="207"/>
                    <a:pt x="4489" y="279"/>
                    <a:pt x="4772" y="366"/>
                  </a:cubicBezTo>
                  <a:cubicBezTo>
                    <a:pt x="5198" y="518"/>
                    <a:pt x="5593" y="700"/>
                    <a:pt x="5958" y="913"/>
                  </a:cubicBezTo>
                  <a:cubicBezTo>
                    <a:pt x="5623" y="639"/>
                    <a:pt x="5228" y="427"/>
                    <a:pt x="4833" y="244"/>
                  </a:cubicBezTo>
                  <a:cubicBezTo>
                    <a:pt x="4530" y="104"/>
                    <a:pt x="4192" y="0"/>
                    <a:pt x="3831" y="0"/>
                  </a:cubicBezTo>
                  <a:close/>
                </a:path>
              </a:pathLst>
            </a:custGeom>
            <a:solidFill>
              <a:srgbClr val="E2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3" name="Google Shape;3513;p88"/>
            <p:cNvSpPr/>
            <p:nvPr/>
          </p:nvSpPr>
          <p:spPr>
            <a:xfrm>
              <a:off x="2409789" y="2074976"/>
              <a:ext cx="80593" cy="100856"/>
            </a:xfrm>
            <a:custGeom>
              <a:avLst/>
              <a:gdLst/>
              <a:ahLst/>
              <a:cxnLst/>
              <a:rect l="l" t="t" r="r" b="b"/>
              <a:pathLst>
                <a:path w="2645" h="3310" extrusionOk="0">
                  <a:moveTo>
                    <a:pt x="1394" y="0"/>
                  </a:moveTo>
                  <a:cubicBezTo>
                    <a:pt x="1301" y="0"/>
                    <a:pt x="1192" y="37"/>
                    <a:pt x="1064" y="118"/>
                  </a:cubicBezTo>
                  <a:cubicBezTo>
                    <a:pt x="0" y="786"/>
                    <a:pt x="2645" y="3309"/>
                    <a:pt x="2645" y="3309"/>
                  </a:cubicBezTo>
                  <a:cubicBezTo>
                    <a:pt x="1950" y="1972"/>
                    <a:pt x="2078" y="0"/>
                    <a:pt x="13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4" name="Google Shape;3514;p88"/>
            <p:cNvSpPr/>
            <p:nvPr/>
          </p:nvSpPr>
          <p:spPr>
            <a:xfrm>
              <a:off x="2468138" y="2074549"/>
              <a:ext cx="37570" cy="94792"/>
            </a:xfrm>
            <a:custGeom>
              <a:avLst/>
              <a:gdLst/>
              <a:ahLst/>
              <a:cxnLst/>
              <a:rect l="l" t="t" r="r" b="b"/>
              <a:pathLst>
                <a:path w="1233" h="3111" extrusionOk="0">
                  <a:moveTo>
                    <a:pt x="694" y="0"/>
                  </a:moveTo>
                  <a:cubicBezTo>
                    <a:pt x="677" y="0"/>
                    <a:pt x="658" y="4"/>
                    <a:pt x="639" y="10"/>
                  </a:cubicBezTo>
                  <a:cubicBezTo>
                    <a:pt x="0" y="223"/>
                    <a:pt x="547" y="3110"/>
                    <a:pt x="547" y="3110"/>
                  </a:cubicBezTo>
                  <a:cubicBezTo>
                    <a:pt x="547" y="3110"/>
                    <a:pt x="1232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5" name="Google Shape;3515;p88"/>
            <p:cNvSpPr/>
            <p:nvPr/>
          </p:nvSpPr>
          <p:spPr>
            <a:xfrm>
              <a:off x="2563537" y="2430495"/>
              <a:ext cx="36137" cy="45400"/>
            </a:xfrm>
            <a:custGeom>
              <a:avLst/>
              <a:gdLst/>
              <a:ahLst/>
              <a:cxnLst/>
              <a:rect l="l" t="t" r="r" b="b"/>
              <a:pathLst>
                <a:path w="1186" h="1490" extrusionOk="0">
                  <a:moveTo>
                    <a:pt x="1186" y="0"/>
                  </a:moveTo>
                  <a:lnTo>
                    <a:pt x="1186" y="0"/>
                  </a:lnTo>
                  <a:cubicBezTo>
                    <a:pt x="61" y="213"/>
                    <a:pt x="0" y="1064"/>
                    <a:pt x="30" y="1489"/>
                  </a:cubicBezTo>
                  <a:cubicBezTo>
                    <a:pt x="243" y="1398"/>
                    <a:pt x="426" y="1277"/>
                    <a:pt x="638" y="1094"/>
                  </a:cubicBezTo>
                  <a:cubicBezTo>
                    <a:pt x="942" y="760"/>
                    <a:pt x="1125" y="365"/>
                    <a:pt x="1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6" name="Google Shape;3516;p88"/>
            <p:cNvSpPr/>
            <p:nvPr/>
          </p:nvSpPr>
          <p:spPr>
            <a:xfrm>
              <a:off x="2503635" y="2380433"/>
              <a:ext cx="99759" cy="98662"/>
            </a:xfrm>
            <a:custGeom>
              <a:avLst/>
              <a:gdLst/>
              <a:ahLst/>
              <a:cxnLst/>
              <a:rect l="l" t="t" r="r" b="b"/>
              <a:pathLst>
                <a:path w="3274" h="3238" extrusionOk="0">
                  <a:moveTo>
                    <a:pt x="2449" y="1"/>
                  </a:moveTo>
                  <a:cubicBezTo>
                    <a:pt x="1891" y="1"/>
                    <a:pt x="1533" y="744"/>
                    <a:pt x="1176" y="1400"/>
                  </a:cubicBezTo>
                  <a:cubicBezTo>
                    <a:pt x="841" y="2069"/>
                    <a:pt x="112" y="1795"/>
                    <a:pt x="51" y="2129"/>
                  </a:cubicBezTo>
                  <a:cubicBezTo>
                    <a:pt x="0" y="2384"/>
                    <a:pt x="655" y="3238"/>
                    <a:pt x="1495" y="3238"/>
                  </a:cubicBezTo>
                  <a:cubicBezTo>
                    <a:pt x="1656" y="3238"/>
                    <a:pt x="1825" y="3206"/>
                    <a:pt x="1996" y="3132"/>
                  </a:cubicBezTo>
                  <a:cubicBezTo>
                    <a:pt x="1966" y="2707"/>
                    <a:pt x="2027" y="1856"/>
                    <a:pt x="3152" y="1643"/>
                  </a:cubicBezTo>
                  <a:cubicBezTo>
                    <a:pt x="3273" y="792"/>
                    <a:pt x="2848" y="2"/>
                    <a:pt x="2483" y="2"/>
                  </a:cubicBezTo>
                  <a:cubicBezTo>
                    <a:pt x="2472" y="1"/>
                    <a:pt x="2460" y="1"/>
                    <a:pt x="24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7" name="Google Shape;3517;p88"/>
            <p:cNvSpPr/>
            <p:nvPr/>
          </p:nvSpPr>
          <p:spPr>
            <a:xfrm>
              <a:off x="2877493" y="2656457"/>
              <a:ext cx="123190" cy="225082"/>
            </a:xfrm>
            <a:custGeom>
              <a:avLst/>
              <a:gdLst/>
              <a:ahLst/>
              <a:cxnLst/>
              <a:rect l="l" t="t" r="r" b="b"/>
              <a:pathLst>
                <a:path w="4043" h="7387" extrusionOk="0">
                  <a:moveTo>
                    <a:pt x="760" y="1"/>
                  </a:moveTo>
                  <a:lnTo>
                    <a:pt x="760" y="1"/>
                  </a:lnTo>
                  <a:cubicBezTo>
                    <a:pt x="426" y="1703"/>
                    <a:pt x="0" y="5988"/>
                    <a:pt x="3891" y="7387"/>
                  </a:cubicBezTo>
                  <a:cubicBezTo>
                    <a:pt x="3952" y="7204"/>
                    <a:pt x="3982" y="6992"/>
                    <a:pt x="4043" y="6779"/>
                  </a:cubicBezTo>
                  <a:cubicBezTo>
                    <a:pt x="1824" y="4985"/>
                    <a:pt x="1429" y="2402"/>
                    <a:pt x="1581" y="305"/>
                  </a:cubicBezTo>
                  <a:cubicBezTo>
                    <a:pt x="1338" y="183"/>
                    <a:pt x="1064" y="92"/>
                    <a:pt x="760" y="1"/>
                  </a:cubicBezTo>
                  <a:close/>
                </a:path>
              </a:pathLst>
            </a:custGeom>
            <a:solidFill>
              <a:srgbClr val="E2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8" name="Google Shape;3518;p88"/>
            <p:cNvSpPr/>
            <p:nvPr/>
          </p:nvSpPr>
          <p:spPr>
            <a:xfrm>
              <a:off x="2921004" y="2665720"/>
              <a:ext cx="94518" cy="197293"/>
            </a:xfrm>
            <a:custGeom>
              <a:avLst/>
              <a:gdLst/>
              <a:ahLst/>
              <a:cxnLst/>
              <a:rect l="l" t="t" r="r" b="b"/>
              <a:pathLst>
                <a:path w="3102" h="6475" extrusionOk="0">
                  <a:moveTo>
                    <a:pt x="153" y="1"/>
                  </a:moveTo>
                  <a:lnTo>
                    <a:pt x="153" y="1"/>
                  </a:lnTo>
                  <a:cubicBezTo>
                    <a:pt x="1" y="2098"/>
                    <a:pt x="396" y="4681"/>
                    <a:pt x="2615" y="6475"/>
                  </a:cubicBezTo>
                  <a:cubicBezTo>
                    <a:pt x="3101" y="4529"/>
                    <a:pt x="2949" y="2736"/>
                    <a:pt x="2888" y="2159"/>
                  </a:cubicBezTo>
                  <a:cubicBezTo>
                    <a:pt x="2797" y="1672"/>
                    <a:pt x="1794" y="730"/>
                    <a:pt x="153" y="1"/>
                  </a:cubicBezTo>
                  <a:close/>
                </a:path>
              </a:pathLst>
            </a:custGeom>
            <a:solidFill>
              <a:srgbClr val="F7B8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9" name="Google Shape;3519;p88"/>
            <p:cNvSpPr/>
            <p:nvPr/>
          </p:nvSpPr>
          <p:spPr>
            <a:xfrm>
              <a:off x="3191998" y="2512671"/>
              <a:ext cx="131966" cy="272615"/>
            </a:xfrm>
            <a:custGeom>
              <a:avLst/>
              <a:gdLst/>
              <a:ahLst/>
              <a:cxnLst/>
              <a:rect l="l" t="t" r="r" b="b"/>
              <a:pathLst>
                <a:path w="4331" h="8947" extrusionOk="0">
                  <a:moveTo>
                    <a:pt x="4142" y="0"/>
                  </a:moveTo>
                  <a:cubicBezTo>
                    <a:pt x="4098" y="0"/>
                    <a:pt x="4054" y="21"/>
                    <a:pt x="4025" y="69"/>
                  </a:cubicBezTo>
                  <a:lnTo>
                    <a:pt x="43" y="8732"/>
                  </a:lnTo>
                  <a:cubicBezTo>
                    <a:pt x="0" y="8839"/>
                    <a:pt x="109" y="8947"/>
                    <a:pt x="198" y="8947"/>
                  </a:cubicBezTo>
                  <a:cubicBezTo>
                    <a:pt x="235" y="8947"/>
                    <a:pt x="269" y="8928"/>
                    <a:pt x="286" y="8884"/>
                  </a:cubicBezTo>
                  <a:lnTo>
                    <a:pt x="4268" y="221"/>
                  </a:lnTo>
                  <a:cubicBezTo>
                    <a:pt x="4330" y="96"/>
                    <a:pt x="4237" y="0"/>
                    <a:pt x="4142" y="0"/>
                  </a:cubicBezTo>
                  <a:close/>
                </a:path>
              </a:pathLst>
            </a:custGeom>
            <a:solidFill>
              <a:srgbClr val="E2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0" name="Google Shape;3520;p88"/>
            <p:cNvSpPr/>
            <p:nvPr/>
          </p:nvSpPr>
          <p:spPr>
            <a:xfrm>
              <a:off x="2758023" y="3575176"/>
              <a:ext cx="293609" cy="653521"/>
            </a:xfrm>
            <a:custGeom>
              <a:avLst/>
              <a:gdLst/>
              <a:ahLst/>
              <a:cxnLst/>
              <a:rect l="l" t="t" r="r" b="b"/>
              <a:pathLst>
                <a:path w="9636" h="21448" extrusionOk="0">
                  <a:moveTo>
                    <a:pt x="8450" y="1"/>
                  </a:moveTo>
                  <a:cubicBezTo>
                    <a:pt x="5836" y="457"/>
                    <a:pt x="426" y="1977"/>
                    <a:pt x="426" y="1977"/>
                  </a:cubicBezTo>
                  <a:cubicBezTo>
                    <a:pt x="426" y="1977"/>
                    <a:pt x="0" y="15320"/>
                    <a:pt x="1459" y="20731"/>
                  </a:cubicBezTo>
                  <a:cubicBezTo>
                    <a:pt x="1886" y="21055"/>
                    <a:pt x="2515" y="21447"/>
                    <a:pt x="3055" y="21447"/>
                  </a:cubicBezTo>
                  <a:cubicBezTo>
                    <a:pt x="3474" y="21447"/>
                    <a:pt x="3839" y="21210"/>
                    <a:pt x="4012" y="20518"/>
                  </a:cubicBezTo>
                  <a:cubicBezTo>
                    <a:pt x="4499" y="18664"/>
                    <a:pt x="3374" y="15108"/>
                    <a:pt x="4590" y="13223"/>
                  </a:cubicBezTo>
                  <a:cubicBezTo>
                    <a:pt x="4043" y="12372"/>
                    <a:pt x="3253" y="10609"/>
                    <a:pt x="4408" y="9150"/>
                  </a:cubicBezTo>
                  <a:cubicBezTo>
                    <a:pt x="6019" y="7144"/>
                    <a:pt x="9636" y="4104"/>
                    <a:pt x="9180" y="2341"/>
                  </a:cubicBezTo>
                  <a:cubicBezTo>
                    <a:pt x="8997" y="1551"/>
                    <a:pt x="8724" y="761"/>
                    <a:pt x="84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1" name="Google Shape;3521;p88"/>
            <p:cNvSpPr/>
            <p:nvPr/>
          </p:nvSpPr>
          <p:spPr>
            <a:xfrm>
              <a:off x="2857109" y="3552567"/>
              <a:ext cx="299185" cy="425544"/>
            </a:xfrm>
            <a:custGeom>
              <a:avLst/>
              <a:gdLst/>
              <a:ahLst/>
              <a:cxnLst/>
              <a:rect l="l" t="t" r="r" b="b"/>
              <a:pathLst>
                <a:path w="9819" h="13966" extrusionOk="0">
                  <a:moveTo>
                    <a:pt x="9755" y="0"/>
                  </a:moveTo>
                  <a:cubicBezTo>
                    <a:pt x="9375" y="0"/>
                    <a:pt x="7336" y="359"/>
                    <a:pt x="5198" y="743"/>
                  </a:cubicBezTo>
                  <a:cubicBezTo>
                    <a:pt x="5472" y="1503"/>
                    <a:pt x="5745" y="2293"/>
                    <a:pt x="5928" y="3083"/>
                  </a:cubicBezTo>
                  <a:cubicBezTo>
                    <a:pt x="6384" y="4846"/>
                    <a:pt x="2767" y="7886"/>
                    <a:pt x="1156" y="9892"/>
                  </a:cubicBezTo>
                  <a:cubicBezTo>
                    <a:pt x="1" y="11351"/>
                    <a:pt x="791" y="13114"/>
                    <a:pt x="1338" y="13965"/>
                  </a:cubicBezTo>
                  <a:cubicBezTo>
                    <a:pt x="1490" y="13752"/>
                    <a:pt x="1672" y="13540"/>
                    <a:pt x="1915" y="13357"/>
                  </a:cubicBezTo>
                  <a:cubicBezTo>
                    <a:pt x="1672" y="12901"/>
                    <a:pt x="1125" y="11199"/>
                    <a:pt x="4165" y="8615"/>
                  </a:cubicBezTo>
                  <a:cubicBezTo>
                    <a:pt x="7782" y="5576"/>
                    <a:pt x="9818" y="165"/>
                    <a:pt x="9818" y="13"/>
                  </a:cubicBezTo>
                  <a:cubicBezTo>
                    <a:pt x="9818" y="5"/>
                    <a:pt x="9797" y="0"/>
                    <a:pt x="97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2" name="Google Shape;3522;p88"/>
            <p:cNvSpPr/>
            <p:nvPr/>
          </p:nvSpPr>
          <p:spPr>
            <a:xfrm>
              <a:off x="2326425" y="3952115"/>
              <a:ext cx="200096" cy="294553"/>
            </a:xfrm>
            <a:custGeom>
              <a:avLst/>
              <a:gdLst/>
              <a:ahLst/>
              <a:cxnLst/>
              <a:rect l="l" t="t" r="r" b="b"/>
              <a:pathLst>
                <a:path w="6567" h="9667" extrusionOk="0">
                  <a:moveTo>
                    <a:pt x="791" y="1"/>
                  </a:moveTo>
                  <a:lnTo>
                    <a:pt x="791" y="1"/>
                  </a:lnTo>
                  <a:cubicBezTo>
                    <a:pt x="669" y="335"/>
                    <a:pt x="609" y="609"/>
                    <a:pt x="518" y="852"/>
                  </a:cubicBezTo>
                  <a:cubicBezTo>
                    <a:pt x="1" y="2767"/>
                    <a:pt x="518" y="8542"/>
                    <a:pt x="3496" y="9454"/>
                  </a:cubicBezTo>
                  <a:cubicBezTo>
                    <a:pt x="3970" y="9604"/>
                    <a:pt x="4370" y="9667"/>
                    <a:pt x="4709" y="9667"/>
                  </a:cubicBezTo>
                  <a:cubicBezTo>
                    <a:pt x="6502" y="9667"/>
                    <a:pt x="6566" y="7904"/>
                    <a:pt x="6566" y="7904"/>
                  </a:cubicBezTo>
                  <a:cubicBezTo>
                    <a:pt x="6566" y="7904"/>
                    <a:pt x="6201" y="7296"/>
                    <a:pt x="5746" y="6384"/>
                  </a:cubicBezTo>
                  <a:cubicBezTo>
                    <a:pt x="5626" y="6981"/>
                    <a:pt x="5324" y="7578"/>
                    <a:pt x="4627" y="7578"/>
                  </a:cubicBezTo>
                  <a:cubicBezTo>
                    <a:pt x="4259" y="7578"/>
                    <a:pt x="3781" y="7412"/>
                    <a:pt x="3162" y="6992"/>
                  </a:cubicBezTo>
                  <a:cubicBezTo>
                    <a:pt x="487" y="5168"/>
                    <a:pt x="3071" y="1582"/>
                    <a:pt x="7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3" name="Google Shape;3523;p88"/>
            <p:cNvSpPr/>
            <p:nvPr/>
          </p:nvSpPr>
          <p:spPr>
            <a:xfrm>
              <a:off x="2349582" y="3448636"/>
              <a:ext cx="526125" cy="734388"/>
            </a:xfrm>
            <a:custGeom>
              <a:avLst/>
              <a:gdLst/>
              <a:ahLst/>
              <a:cxnLst/>
              <a:rect l="l" t="t" r="r" b="b"/>
              <a:pathLst>
                <a:path w="17267" h="24102" extrusionOk="0">
                  <a:moveTo>
                    <a:pt x="9843" y="1"/>
                  </a:moveTo>
                  <a:cubicBezTo>
                    <a:pt x="9652" y="1"/>
                    <a:pt x="9489" y="17"/>
                    <a:pt x="9363" y="51"/>
                  </a:cubicBezTo>
                  <a:cubicBezTo>
                    <a:pt x="9363" y="51"/>
                    <a:pt x="4195" y="2573"/>
                    <a:pt x="1946" y="7285"/>
                  </a:cubicBezTo>
                  <a:cubicBezTo>
                    <a:pt x="578" y="10172"/>
                    <a:pt x="1" y="13941"/>
                    <a:pt x="122" y="16251"/>
                  </a:cubicBezTo>
                  <a:cubicBezTo>
                    <a:pt x="92" y="16343"/>
                    <a:pt x="61" y="16434"/>
                    <a:pt x="31" y="16525"/>
                  </a:cubicBezTo>
                  <a:cubicBezTo>
                    <a:pt x="244" y="16677"/>
                    <a:pt x="396" y="16829"/>
                    <a:pt x="548" y="17011"/>
                  </a:cubicBezTo>
                  <a:cubicBezTo>
                    <a:pt x="609" y="17133"/>
                    <a:pt x="700" y="17254"/>
                    <a:pt x="791" y="17406"/>
                  </a:cubicBezTo>
                  <a:cubicBezTo>
                    <a:pt x="1642" y="19200"/>
                    <a:pt x="122" y="21996"/>
                    <a:pt x="2402" y="23516"/>
                  </a:cubicBezTo>
                  <a:cubicBezTo>
                    <a:pt x="3021" y="23936"/>
                    <a:pt x="3499" y="24102"/>
                    <a:pt x="3867" y="24102"/>
                  </a:cubicBezTo>
                  <a:cubicBezTo>
                    <a:pt x="4564" y="24102"/>
                    <a:pt x="4866" y="23505"/>
                    <a:pt x="4986" y="22908"/>
                  </a:cubicBezTo>
                  <a:cubicBezTo>
                    <a:pt x="4378" y="21723"/>
                    <a:pt x="3648" y="20020"/>
                    <a:pt x="3557" y="18774"/>
                  </a:cubicBezTo>
                  <a:cubicBezTo>
                    <a:pt x="3587" y="17072"/>
                    <a:pt x="4165" y="12543"/>
                    <a:pt x="6627" y="10628"/>
                  </a:cubicBezTo>
                  <a:cubicBezTo>
                    <a:pt x="9606" y="8288"/>
                    <a:pt x="15928" y="5643"/>
                    <a:pt x="16627" y="3668"/>
                  </a:cubicBezTo>
                  <a:cubicBezTo>
                    <a:pt x="17267" y="1860"/>
                    <a:pt x="11900" y="1"/>
                    <a:pt x="98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4" name="Google Shape;3524;p88"/>
            <p:cNvSpPr/>
            <p:nvPr/>
          </p:nvSpPr>
          <p:spPr>
            <a:xfrm>
              <a:off x="2177339" y="2913894"/>
              <a:ext cx="1113252" cy="852764"/>
            </a:xfrm>
            <a:custGeom>
              <a:avLst/>
              <a:gdLst/>
              <a:ahLst/>
              <a:cxnLst/>
              <a:rect l="l" t="t" r="r" b="b"/>
              <a:pathLst>
                <a:path w="36536" h="27987" extrusionOk="0">
                  <a:moveTo>
                    <a:pt x="25205" y="1"/>
                  </a:moveTo>
                  <a:cubicBezTo>
                    <a:pt x="25182" y="1"/>
                    <a:pt x="25160" y="1"/>
                    <a:pt x="25137" y="2"/>
                  </a:cubicBezTo>
                  <a:cubicBezTo>
                    <a:pt x="22371" y="62"/>
                    <a:pt x="20061" y="3467"/>
                    <a:pt x="20061" y="3467"/>
                  </a:cubicBezTo>
                  <a:cubicBezTo>
                    <a:pt x="20061" y="3467"/>
                    <a:pt x="19788" y="6962"/>
                    <a:pt x="14985" y="9819"/>
                  </a:cubicBezTo>
                  <a:cubicBezTo>
                    <a:pt x="10183" y="12676"/>
                    <a:pt x="1155" y="14865"/>
                    <a:pt x="0" y="20579"/>
                  </a:cubicBezTo>
                  <a:cubicBezTo>
                    <a:pt x="30" y="20731"/>
                    <a:pt x="30" y="20853"/>
                    <a:pt x="61" y="20974"/>
                  </a:cubicBezTo>
                  <a:cubicBezTo>
                    <a:pt x="128" y="20973"/>
                    <a:pt x="196" y="20973"/>
                    <a:pt x="265" y="20973"/>
                  </a:cubicBezTo>
                  <a:cubicBezTo>
                    <a:pt x="2062" y="20973"/>
                    <a:pt x="4766" y="21363"/>
                    <a:pt x="8541" y="22768"/>
                  </a:cubicBezTo>
                  <a:cubicBezTo>
                    <a:pt x="13744" y="24688"/>
                    <a:pt x="17750" y="27987"/>
                    <a:pt x="23354" y="27987"/>
                  </a:cubicBezTo>
                  <a:cubicBezTo>
                    <a:pt x="25378" y="27987"/>
                    <a:pt x="27610" y="27557"/>
                    <a:pt x="30183" y="26476"/>
                  </a:cubicBezTo>
                  <a:cubicBezTo>
                    <a:pt x="31429" y="25807"/>
                    <a:pt x="32706" y="25017"/>
                    <a:pt x="33952" y="24136"/>
                  </a:cubicBezTo>
                  <a:cubicBezTo>
                    <a:pt x="36049" y="21157"/>
                    <a:pt x="36536" y="16294"/>
                    <a:pt x="34104" y="10002"/>
                  </a:cubicBezTo>
                  <a:cubicBezTo>
                    <a:pt x="31722" y="3730"/>
                    <a:pt x="27994" y="1"/>
                    <a:pt x="252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5" name="Google Shape;3525;p88"/>
            <p:cNvSpPr/>
            <p:nvPr/>
          </p:nvSpPr>
          <p:spPr>
            <a:xfrm>
              <a:off x="2826549" y="2660174"/>
              <a:ext cx="452906" cy="1099358"/>
            </a:xfrm>
            <a:custGeom>
              <a:avLst/>
              <a:gdLst/>
              <a:ahLst/>
              <a:cxnLst/>
              <a:rect l="l" t="t" r="r" b="b"/>
              <a:pathLst>
                <a:path w="14864" h="36080" extrusionOk="0">
                  <a:moveTo>
                    <a:pt x="1368" y="0"/>
                  </a:moveTo>
                  <a:cubicBezTo>
                    <a:pt x="1368" y="1"/>
                    <a:pt x="2797" y="10578"/>
                    <a:pt x="0" y="11794"/>
                  </a:cubicBezTo>
                  <a:cubicBezTo>
                    <a:pt x="0" y="11794"/>
                    <a:pt x="11247" y="24073"/>
                    <a:pt x="4925" y="36080"/>
                  </a:cubicBezTo>
                  <a:cubicBezTo>
                    <a:pt x="9727" y="34773"/>
                    <a:pt x="12675" y="32463"/>
                    <a:pt x="12675" y="32463"/>
                  </a:cubicBezTo>
                  <a:cubicBezTo>
                    <a:pt x="12675" y="32463"/>
                    <a:pt x="14864" y="29545"/>
                    <a:pt x="14408" y="24256"/>
                  </a:cubicBezTo>
                  <a:cubicBezTo>
                    <a:pt x="13587" y="19119"/>
                    <a:pt x="10730" y="11186"/>
                    <a:pt x="5077" y="8511"/>
                  </a:cubicBezTo>
                  <a:cubicBezTo>
                    <a:pt x="5320" y="7994"/>
                    <a:pt x="5441" y="7295"/>
                    <a:pt x="5563" y="7265"/>
                  </a:cubicBezTo>
                  <a:cubicBezTo>
                    <a:pt x="5563" y="7265"/>
                    <a:pt x="2037" y="6566"/>
                    <a:pt x="2250" y="1186"/>
                  </a:cubicBezTo>
                  <a:cubicBezTo>
                    <a:pt x="2067" y="790"/>
                    <a:pt x="1551" y="426"/>
                    <a:pt x="13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6" name="Google Shape;3526;p88"/>
            <p:cNvSpPr/>
            <p:nvPr/>
          </p:nvSpPr>
          <p:spPr>
            <a:xfrm>
              <a:off x="2419966" y="2089327"/>
              <a:ext cx="593708" cy="615829"/>
            </a:xfrm>
            <a:custGeom>
              <a:avLst/>
              <a:gdLst/>
              <a:ahLst/>
              <a:cxnLst/>
              <a:rect l="l" t="t" r="r" b="b"/>
              <a:pathLst>
                <a:path w="19485" h="20211" extrusionOk="0">
                  <a:moveTo>
                    <a:pt x="9778" y="1"/>
                  </a:moveTo>
                  <a:cubicBezTo>
                    <a:pt x="9296" y="1"/>
                    <a:pt x="8811" y="45"/>
                    <a:pt x="8329" y="133"/>
                  </a:cubicBezTo>
                  <a:cubicBezTo>
                    <a:pt x="7843" y="224"/>
                    <a:pt x="7387" y="346"/>
                    <a:pt x="6931" y="498"/>
                  </a:cubicBezTo>
                  <a:cubicBezTo>
                    <a:pt x="1" y="2747"/>
                    <a:pt x="10913" y="6759"/>
                    <a:pt x="10913" y="6759"/>
                  </a:cubicBezTo>
                  <a:lnTo>
                    <a:pt x="11582" y="8583"/>
                  </a:lnTo>
                  <a:cubicBezTo>
                    <a:pt x="11582" y="8583"/>
                    <a:pt x="12645" y="11288"/>
                    <a:pt x="10487" y="12504"/>
                  </a:cubicBezTo>
                  <a:cubicBezTo>
                    <a:pt x="8329" y="13750"/>
                    <a:pt x="5654" y="15665"/>
                    <a:pt x="6870" y="18188"/>
                  </a:cubicBezTo>
                  <a:cubicBezTo>
                    <a:pt x="7488" y="19485"/>
                    <a:pt x="8475" y="19967"/>
                    <a:pt x="9527" y="19967"/>
                  </a:cubicBezTo>
                  <a:cubicBezTo>
                    <a:pt x="10546" y="19967"/>
                    <a:pt x="11626" y="19516"/>
                    <a:pt x="12493" y="18918"/>
                  </a:cubicBezTo>
                  <a:cubicBezTo>
                    <a:pt x="12553" y="19677"/>
                    <a:pt x="13575" y="20210"/>
                    <a:pt x="14774" y="20210"/>
                  </a:cubicBezTo>
                  <a:cubicBezTo>
                    <a:pt x="16023" y="20210"/>
                    <a:pt x="17463" y="19631"/>
                    <a:pt x="18208" y="18127"/>
                  </a:cubicBezTo>
                  <a:cubicBezTo>
                    <a:pt x="18937" y="16668"/>
                    <a:pt x="19484" y="15148"/>
                    <a:pt x="19211" y="13507"/>
                  </a:cubicBezTo>
                  <a:cubicBezTo>
                    <a:pt x="19059" y="12534"/>
                    <a:pt x="18542" y="11562"/>
                    <a:pt x="18208" y="10620"/>
                  </a:cubicBezTo>
                  <a:cubicBezTo>
                    <a:pt x="17873" y="9586"/>
                    <a:pt x="17569" y="8522"/>
                    <a:pt x="17417" y="7428"/>
                  </a:cubicBezTo>
                  <a:cubicBezTo>
                    <a:pt x="17205" y="5999"/>
                    <a:pt x="17022" y="4753"/>
                    <a:pt x="16171" y="3537"/>
                  </a:cubicBezTo>
                  <a:cubicBezTo>
                    <a:pt x="15685" y="2808"/>
                    <a:pt x="15107" y="2170"/>
                    <a:pt x="14439" y="1622"/>
                  </a:cubicBezTo>
                  <a:cubicBezTo>
                    <a:pt x="13093" y="536"/>
                    <a:pt x="11454" y="1"/>
                    <a:pt x="97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7" name="Google Shape;3527;p88"/>
            <p:cNvSpPr/>
            <p:nvPr/>
          </p:nvSpPr>
          <p:spPr>
            <a:xfrm>
              <a:off x="2752447" y="2262638"/>
              <a:ext cx="116731" cy="114202"/>
            </a:xfrm>
            <a:custGeom>
              <a:avLst/>
              <a:gdLst/>
              <a:ahLst/>
              <a:cxnLst/>
              <a:rect l="l" t="t" r="r" b="b"/>
              <a:pathLst>
                <a:path w="3831" h="3748" extrusionOk="0">
                  <a:moveTo>
                    <a:pt x="1866" y="0"/>
                  </a:moveTo>
                  <a:cubicBezTo>
                    <a:pt x="870" y="0"/>
                    <a:pt x="1" y="1071"/>
                    <a:pt x="1" y="1071"/>
                  </a:cubicBezTo>
                  <a:lnTo>
                    <a:pt x="548" y="3017"/>
                  </a:lnTo>
                  <a:cubicBezTo>
                    <a:pt x="548" y="3017"/>
                    <a:pt x="1255" y="3748"/>
                    <a:pt x="2145" y="3748"/>
                  </a:cubicBezTo>
                  <a:cubicBezTo>
                    <a:pt x="2249" y="3748"/>
                    <a:pt x="2355" y="3738"/>
                    <a:pt x="2463" y="3716"/>
                  </a:cubicBezTo>
                  <a:cubicBezTo>
                    <a:pt x="3527" y="3533"/>
                    <a:pt x="3831" y="950"/>
                    <a:pt x="2554" y="190"/>
                  </a:cubicBezTo>
                  <a:cubicBezTo>
                    <a:pt x="2324" y="55"/>
                    <a:pt x="2092" y="0"/>
                    <a:pt x="1866" y="0"/>
                  </a:cubicBezTo>
                  <a:close/>
                </a:path>
              </a:pathLst>
            </a:custGeom>
            <a:solidFill>
              <a:srgbClr val="E2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8" name="Google Shape;3528;p88"/>
            <p:cNvSpPr/>
            <p:nvPr/>
          </p:nvSpPr>
          <p:spPr>
            <a:xfrm>
              <a:off x="2781576" y="2278512"/>
              <a:ext cx="62829" cy="70233"/>
            </a:xfrm>
            <a:custGeom>
              <a:avLst/>
              <a:gdLst/>
              <a:ahLst/>
              <a:cxnLst/>
              <a:rect l="l" t="t" r="r" b="b"/>
              <a:pathLst>
                <a:path w="2062" h="2305" extrusionOk="0">
                  <a:moveTo>
                    <a:pt x="1537" y="1"/>
                  </a:moveTo>
                  <a:cubicBezTo>
                    <a:pt x="1528" y="1"/>
                    <a:pt x="1518" y="1"/>
                    <a:pt x="1507" y="3"/>
                  </a:cubicBezTo>
                  <a:cubicBezTo>
                    <a:pt x="565" y="216"/>
                    <a:pt x="139" y="1280"/>
                    <a:pt x="17" y="2161"/>
                  </a:cubicBezTo>
                  <a:cubicBezTo>
                    <a:pt x="0" y="2247"/>
                    <a:pt x="71" y="2304"/>
                    <a:pt x="141" y="2304"/>
                  </a:cubicBezTo>
                  <a:cubicBezTo>
                    <a:pt x="194" y="2304"/>
                    <a:pt x="247" y="2271"/>
                    <a:pt x="261" y="2192"/>
                  </a:cubicBezTo>
                  <a:cubicBezTo>
                    <a:pt x="291" y="1948"/>
                    <a:pt x="352" y="1705"/>
                    <a:pt x="443" y="1462"/>
                  </a:cubicBezTo>
                  <a:cubicBezTo>
                    <a:pt x="443" y="1432"/>
                    <a:pt x="473" y="1432"/>
                    <a:pt x="473" y="1432"/>
                  </a:cubicBezTo>
                  <a:cubicBezTo>
                    <a:pt x="718" y="1244"/>
                    <a:pt x="1008" y="1114"/>
                    <a:pt x="1288" y="1114"/>
                  </a:cubicBezTo>
                  <a:cubicBezTo>
                    <a:pt x="1461" y="1114"/>
                    <a:pt x="1629" y="1164"/>
                    <a:pt x="1780" y="1280"/>
                  </a:cubicBezTo>
                  <a:cubicBezTo>
                    <a:pt x="1809" y="1297"/>
                    <a:pt x="1838" y="1304"/>
                    <a:pt x="1864" y="1304"/>
                  </a:cubicBezTo>
                  <a:cubicBezTo>
                    <a:pt x="1980" y="1304"/>
                    <a:pt x="2061" y="1166"/>
                    <a:pt x="1963" y="1067"/>
                  </a:cubicBezTo>
                  <a:cubicBezTo>
                    <a:pt x="1750" y="930"/>
                    <a:pt x="1522" y="869"/>
                    <a:pt x="1294" y="869"/>
                  </a:cubicBezTo>
                  <a:cubicBezTo>
                    <a:pt x="1066" y="869"/>
                    <a:pt x="838" y="930"/>
                    <a:pt x="625" y="1037"/>
                  </a:cubicBezTo>
                  <a:cubicBezTo>
                    <a:pt x="838" y="672"/>
                    <a:pt x="1142" y="338"/>
                    <a:pt x="1537" y="246"/>
                  </a:cubicBezTo>
                  <a:cubicBezTo>
                    <a:pt x="1709" y="218"/>
                    <a:pt x="1692" y="1"/>
                    <a:pt x="15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9" name="Google Shape;3529;p88"/>
            <p:cNvSpPr/>
            <p:nvPr/>
          </p:nvSpPr>
          <p:spPr>
            <a:xfrm>
              <a:off x="3386849" y="2209133"/>
              <a:ext cx="21329" cy="155610"/>
            </a:xfrm>
            <a:custGeom>
              <a:avLst/>
              <a:gdLst/>
              <a:ahLst/>
              <a:cxnLst/>
              <a:rect l="l" t="t" r="r" b="b"/>
              <a:pathLst>
                <a:path w="700" h="5107" extrusionOk="0">
                  <a:moveTo>
                    <a:pt x="1" y="1"/>
                  </a:moveTo>
                  <a:lnTo>
                    <a:pt x="1" y="1"/>
                  </a:lnTo>
                  <a:cubicBezTo>
                    <a:pt x="62" y="882"/>
                    <a:pt x="183" y="1703"/>
                    <a:pt x="274" y="2554"/>
                  </a:cubicBezTo>
                  <a:cubicBezTo>
                    <a:pt x="335" y="2979"/>
                    <a:pt x="396" y="3405"/>
                    <a:pt x="426" y="3830"/>
                  </a:cubicBezTo>
                  <a:cubicBezTo>
                    <a:pt x="457" y="4256"/>
                    <a:pt x="487" y="4651"/>
                    <a:pt x="487" y="5107"/>
                  </a:cubicBezTo>
                  <a:cubicBezTo>
                    <a:pt x="639" y="4681"/>
                    <a:pt x="700" y="4256"/>
                    <a:pt x="700" y="3800"/>
                  </a:cubicBezTo>
                  <a:cubicBezTo>
                    <a:pt x="700" y="3374"/>
                    <a:pt x="670" y="2949"/>
                    <a:pt x="639" y="2523"/>
                  </a:cubicBezTo>
                  <a:cubicBezTo>
                    <a:pt x="578" y="2098"/>
                    <a:pt x="487" y="1672"/>
                    <a:pt x="396" y="1247"/>
                  </a:cubicBezTo>
                  <a:cubicBezTo>
                    <a:pt x="274" y="821"/>
                    <a:pt x="153" y="396"/>
                    <a:pt x="1" y="1"/>
                  </a:cubicBezTo>
                  <a:close/>
                </a:path>
              </a:pathLst>
            </a:custGeom>
            <a:solidFill>
              <a:srgbClr val="E2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0" name="Google Shape;3530;p88"/>
            <p:cNvSpPr/>
            <p:nvPr/>
          </p:nvSpPr>
          <p:spPr>
            <a:xfrm>
              <a:off x="3439653" y="2262851"/>
              <a:ext cx="16698" cy="121362"/>
            </a:xfrm>
            <a:custGeom>
              <a:avLst/>
              <a:gdLst/>
              <a:ahLst/>
              <a:cxnLst/>
              <a:rect l="l" t="t" r="r" b="b"/>
              <a:pathLst>
                <a:path w="548" h="3983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669"/>
                    <a:pt x="122" y="1338"/>
                    <a:pt x="152" y="1976"/>
                  </a:cubicBezTo>
                  <a:cubicBezTo>
                    <a:pt x="183" y="2311"/>
                    <a:pt x="183" y="2645"/>
                    <a:pt x="213" y="2979"/>
                  </a:cubicBezTo>
                  <a:cubicBezTo>
                    <a:pt x="213" y="3314"/>
                    <a:pt x="213" y="3648"/>
                    <a:pt x="213" y="3982"/>
                  </a:cubicBezTo>
                  <a:cubicBezTo>
                    <a:pt x="487" y="3344"/>
                    <a:pt x="548" y="2645"/>
                    <a:pt x="517" y="1976"/>
                  </a:cubicBezTo>
                  <a:cubicBezTo>
                    <a:pt x="487" y="1611"/>
                    <a:pt x="426" y="1277"/>
                    <a:pt x="335" y="943"/>
                  </a:cubicBezTo>
                  <a:cubicBezTo>
                    <a:pt x="274" y="608"/>
                    <a:pt x="152" y="304"/>
                    <a:pt x="0" y="0"/>
                  </a:cubicBezTo>
                  <a:close/>
                </a:path>
              </a:pathLst>
            </a:custGeom>
            <a:solidFill>
              <a:srgbClr val="E2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1" name="Google Shape;3531;p88"/>
            <p:cNvSpPr/>
            <p:nvPr/>
          </p:nvSpPr>
          <p:spPr>
            <a:xfrm>
              <a:off x="1437330" y="3780784"/>
              <a:ext cx="399218" cy="528289"/>
            </a:xfrm>
            <a:custGeom>
              <a:avLst/>
              <a:gdLst/>
              <a:ahLst/>
              <a:cxnLst/>
              <a:rect l="l" t="t" r="r" b="b"/>
              <a:pathLst>
                <a:path w="13102" h="17338" extrusionOk="0">
                  <a:moveTo>
                    <a:pt x="8968" y="1"/>
                  </a:moveTo>
                  <a:cubicBezTo>
                    <a:pt x="4864" y="1551"/>
                    <a:pt x="1186" y="1673"/>
                    <a:pt x="1" y="1673"/>
                  </a:cubicBezTo>
                  <a:cubicBezTo>
                    <a:pt x="31" y="1673"/>
                    <a:pt x="31" y="1703"/>
                    <a:pt x="62" y="1733"/>
                  </a:cubicBezTo>
                  <a:cubicBezTo>
                    <a:pt x="2888" y="4317"/>
                    <a:pt x="5685" y="9849"/>
                    <a:pt x="6414" y="13436"/>
                  </a:cubicBezTo>
                  <a:cubicBezTo>
                    <a:pt x="6627" y="14226"/>
                    <a:pt x="6627" y="14621"/>
                    <a:pt x="6506" y="15320"/>
                  </a:cubicBezTo>
                  <a:cubicBezTo>
                    <a:pt x="6660" y="15264"/>
                    <a:pt x="6826" y="15239"/>
                    <a:pt x="7000" y="15239"/>
                  </a:cubicBezTo>
                  <a:cubicBezTo>
                    <a:pt x="8592" y="15239"/>
                    <a:pt x="10920" y="17337"/>
                    <a:pt x="12088" y="17337"/>
                  </a:cubicBezTo>
                  <a:cubicBezTo>
                    <a:pt x="12180" y="17337"/>
                    <a:pt x="12265" y="17324"/>
                    <a:pt x="12342" y="17296"/>
                  </a:cubicBezTo>
                  <a:cubicBezTo>
                    <a:pt x="13101" y="17022"/>
                    <a:pt x="12889" y="16536"/>
                    <a:pt x="12615" y="16171"/>
                  </a:cubicBezTo>
                  <a:cubicBezTo>
                    <a:pt x="11764" y="15624"/>
                    <a:pt x="10913" y="15047"/>
                    <a:pt x="10001" y="14560"/>
                  </a:cubicBezTo>
                  <a:cubicBezTo>
                    <a:pt x="10183" y="10548"/>
                    <a:pt x="9636" y="4864"/>
                    <a:pt x="89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2" name="Google Shape;3532;p88"/>
            <p:cNvSpPr/>
            <p:nvPr/>
          </p:nvSpPr>
          <p:spPr>
            <a:xfrm>
              <a:off x="1371125" y="3483500"/>
              <a:ext cx="339445" cy="358159"/>
            </a:xfrm>
            <a:custGeom>
              <a:avLst/>
              <a:gdLst/>
              <a:ahLst/>
              <a:cxnLst/>
              <a:rect l="l" t="t" r="r" b="b"/>
              <a:pathLst>
                <a:path w="11460" h="11430" extrusionOk="0">
                  <a:moveTo>
                    <a:pt x="9788" y="1"/>
                  </a:moveTo>
                  <a:cubicBezTo>
                    <a:pt x="9788" y="1"/>
                    <a:pt x="730" y="5806"/>
                    <a:pt x="882" y="6050"/>
                  </a:cubicBezTo>
                  <a:cubicBezTo>
                    <a:pt x="912" y="6171"/>
                    <a:pt x="0" y="9059"/>
                    <a:pt x="2493" y="11430"/>
                  </a:cubicBezTo>
                  <a:cubicBezTo>
                    <a:pt x="3678" y="11430"/>
                    <a:pt x="7356" y="11308"/>
                    <a:pt x="11460" y="9758"/>
                  </a:cubicBezTo>
                  <a:cubicBezTo>
                    <a:pt x="10730" y="4408"/>
                    <a:pt x="9879" y="62"/>
                    <a:pt x="97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3" name="Google Shape;3533;p88"/>
            <p:cNvSpPr/>
            <p:nvPr/>
          </p:nvSpPr>
          <p:spPr>
            <a:xfrm>
              <a:off x="1624869" y="4245080"/>
              <a:ext cx="249641" cy="109022"/>
            </a:xfrm>
            <a:custGeom>
              <a:avLst/>
              <a:gdLst/>
              <a:ahLst/>
              <a:cxnLst/>
              <a:rect l="l" t="t" r="r" b="b"/>
              <a:pathLst>
                <a:path w="8193" h="3578" extrusionOk="0">
                  <a:moveTo>
                    <a:pt x="845" y="1"/>
                  </a:moveTo>
                  <a:cubicBezTo>
                    <a:pt x="671" y="1"/>
                    <a:pt x="505" y="26"/>
                    <a:pt x="351" y="82"/>
                  </a:cubicBezTo>
                  <a:cubicBezTo>
                    <a:pt x="320" y="356"/>
                    <a:pt x="259" y="690"/>
                    <a:pt x="168" y="1085"/>
                  </a:cubicBezTo>
                  <a:cubicBezTo>
                    <a:pt x="1" y="1898"/>
                    <a:pt x="811" y="2710"/>
                    <a:pt x="1519" y="2710"/>
                  </a:cubicBezTo>
                  <a:cubicBezTo>
                    <a:pt x="1712" y="2710"/>
                    <a:pt x="1897" y="2650"/>
                    <a:pt x="2053" y="2514"/>
                  </a:cubicBezTo>
                  <a:cubicBezTo>
                    <a:pt x="2157" y="2431"/>
                    <a:pt x="2281" y="2395"/>
                    <a:pt x="2418" y="2395"/>
                  </a:cubicBezTo>
                  <a:cubicBezTo>
                    <a:pt x="3085" y="2395"/>
                    <a:pt x="4083" y="3219"/>
                    <a:pt x="4788" y="3395"/>
                  </a:cubicBezTo>
                  <a:cubicBezTo>
                    <a:pt x="5209" y="3507"/>
                    <a:pt x="5640" y="3578"/>
                    <a:pt x="6058" y="3578"/>
                  </a:cubicBezTo>
                  <a:cubicBezTo>
                    <a:pt x="6667" y="3578"/>
                    <a:pt x="7250" y="3427"/>
                    <a:pt x="7737" y="3031"/>
                  </a:cubicBezTo>
                  <a:cubicBezTo>
                    <a:pt x="8041" y="2787"/>
                    <a:pt x="8193" y="2423"/>
                    <a:pt x="7950" y="2058"/>
                  </a:cubicBezTo>
                  <a:cubicBezTo>
                    <a:pt x="7828" y="1845"/>
                    <a:pt x="7585" y="1693"/>
                    <a:pt x="7372" y="1572"/>
                  </a:cubicBezTo>
                  <a:cubicBezTo>
                    <a:pt x="7068" y="1359"/>
                    <a:pt x="6764" y="1146"/>
                    <a:pt x="6460" y="933"/>
                  </a:cubicBezTo>
                  <a:lnTo>
                    <a:pt x="6460" y="933"/>
                  </a:lnTo>
                  <a:cubicBezTo>
                    <a:pt x="6734" y="1298"/>
                    <a:pt x="6946" y="1784"/>
                    <a:pt x="6187" y="2058"/>
                  </a:cubicBezTo>
                  <a:cubicBezTo>
                    <a:pt x="6110" y="2086"/>
                    <a:pt x="6025" y="2099"/>
                    <a:pt x="5933" y="2099"/>
                  </a:cubicBezTo>
                  <a:cubicBezTo>
                    <a:pt x="4765" y="2099"/>
                    <a:pt x="2437" y="1"/>
                    <a:pt x="8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4" name="Google Shape;3534;p88"/>
            <p:cNvSpPr/>
            <p:nvPr/>
          </p:nvSpPr>
          <p:spPr>
            <a:xfrm>
              <a:off x="1710549" y="3278829"/>
              <a:ext cx="417744" cy="628870"/>
            </a:xfrm>
            <a:custGeom>
              <a:avLst/>
              <a:gdLst/>
              <a:ahLst/>
              <a:cxnLst/>
              <a:rect l="l" t="t" r="r" b="b"/>
              <a:pathLst>
                <a:path w="13710" h="20639" extrusionOk="0">
                  <a:moveTo>
                    <a:pt x="3162" y="0"/>
                  </a:moveTo>
                  <a:cubicBezTo>
                    <a:pt x="3162" y="0"/>
                    <a:pt x="1308" y="6353"/>
                    <a:pt x="457" y="9636"/>
                  </a:cubicBezTo>
                  <a:cubicBezTo>
                    <a:pt x="183" y="10730"/>
                    <a:pt x="1" y="11490"/>
                    <a:pt x="61" y="11551"/>
                  </a:cubicBezTo>
                  <a:cubicBezTo>
                    <a:pt x="153" y="11612"/>
                    <a:pt x="2098" y="12767"/>
                    <a:pt x="4408" y="14226"/>
                  </a:cubicBezTo>
                  <a:cubicBezTo>
                    <a:pt x="6657" y="15654"/>
                    <a:pt x="9271" y="17326"/>
                    <a:pt x="10791" y="18511"/>
                  </a:cubicBezTo>
                  <a:cubicBezTo>
                    <a:pt x="11399" y="18967"/>
                    <a:pt x="11916" y="19575"/>
                    <a:pt x="12250" y="20274"/>
                  </a:cubicBezTo>
                  <a:cubicBezTo>
                    <a:pt x="12311" y="20396"/>
                    <a:pt x="12372" y="20517"/>
                    <a:pt x="12463" y="20639"/>
                  </a:cubicBezTo>
                  <a:cubicBezTo>
                    <a:pt x="12584" y="20396"/>
                    <a:pt x="12797" y="20122"/>
                    <a:pt x="13162" y="19909"/>
                  </a:cubicBezTo>
                  <a:cubicBezTo>
                    <a:pt x="13258" y="19852"/>
                    <a:pt x="13367" y="19831"/>
                    <a:pt x="13488" y="19831"/>
                  </a:cubicBezTo>
                  <a:cubicBezTo>
                    <a:pt x="13557" y="19831"/>
                    <a:pt x="13631" y="19838"/>
                    <a:pt x="13709" y="19849"/>
                  </a:cubicBezTo>
                  <a:cubicBezTo>
                    <a:pt x="12129" y="16961"/>
                    <a:pt x="9211" y="14560"/>
                    <a:pt x="6353" y="12736"/>
                  </a:cubicBezTo>
                  <a:cubicBezTo>
                    <a:pt x="7660" y="11642"/>
                    <a:pt x="8846" y="10274"/>
                    <a:pt x="9910" y="8663"/>
                  </a:cubicBezTo>
                  <a:cubicBezTo>
                    <a:pt x="6718" y="3982"/>
                    <a:pt x="3283" y="31"/>
                    <a:pt x="3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5" name="Google Shape;3535;p88"/>
            <p:cNvSpPr/>
            <p:nvPr/>
          </p:nvSpPr>
          <p:spPr>
            <a:xfrm>
              <a:off x="1880992" y="3518592"/>
              <a:ext cx="409357" cy="398111"/>
            </a:xfrm>
            <a:custGeom>
              <a:avLst/>
              <a:gdLst/>
              <a:ahLst/>
              <a:cxnLst/>
              <a:rect l="l" t="t" r="r" b="b"/>
              <a:pathLst>
                <a:path w="12615" h="12212" extrusionOk="0">
                  <a:moveTo>
                    <a:pt x="3557" y="0"/>
                  </a:moveTo>
                  <a:cubicBezTo>
                    <a:pt x="2493" y="1611"/>
                    <a:pt x="1307" y="2979"/>
                    <a:pt x="0" y="4073"/>
                  </a:cubicBezTo>
                  <a:cubicBezTo>
                    <a:pt x="2858" y="5897"/>
                    <a:pt x="5776" y="8298"/>
                    <a:pt x="7356" y="11186"/>
                  </a:cubicBezTo>
                  <a:cubicBezTo>
                    <a:pt x="8259" y="11321"/>
                    <a:pt x="9733" y="12212"/>
                    <a:pt x="10868" y="12212"/>
                  </a:cubicBezTo>
                  <a:cubicBezTo>
                    <a:pt x="11260" y="12212"/>
                    <a:pt x="11612" y="12105"/>
                    <a:pt x="11885" y="11824"/>
                  </a:cubicBezTo>
                  <a:cubicBezTo>
                    <a:pt x="12615" y="11095"/>
                    <a:pt x="12037" y="10669"/>
                    <a:pt x="11429" y="10456"/>
                  </a:cubicBezTo>
                  <a:cubicBezTo>
                    <a:pt x="11332" y="10462"/>
                    <a:pt x="11235" y="10465"/>
                    <a:pt x="11138" y="10465"/>
                  </a:cubicBezTo>
                  <a:cubicBezTo>
                    <a:pt x="10265" y="10465"/>
                    <a:pt x="9417" y="10219"/>
                    <a:pt x="8815" y="9727"/>
                  </a:cubicBezTo>
                  <a:cubicBezTo>
                    <a:pt x="7994" y="6900"/>
                    <a:pt x="5836" y="3252"/>
                    <a:pt x="35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6" name="Google Shape;3536;p88"/>
            <p:cNvSpPr/>
            <p:nvPr/>
          </p:nvSpPr>
          <p:spPr>
            <a:xfrm>
              <a:off x="2090257" y="3854490"/>
              <a:ext cx="263169" cy="105243"/>
            </a:xfrm>
            <a:custGeom>
              <a:avLst/>
              <a:gdLst/>
              <a:ahLst/>
              <a:cxnLst/>
              <a:rect l="l" t="t" r="r" b="b"/>
              <a:pathLst>
                <a:path w="8637" h="3454" extrusionOk="0">
                  <a:moveTo>
                    <a:pt x="6621" y="1"/>
                  </a:moveTo>
                  <a:cubicBezTo>
                    <a:pt x="6535" y="1"/>
                    <a:pt x="6445" y="15"/>
                    <a:pt x="6354" y="44"/>
                  </a:cubicBezTo>
                  <a:cubicBezTo>
                    <a:pt x="6019" y="135"/>
                    <a:pt x="5685" y="196"/>
                    <a:pt x="5320" y="226"/>
                  </a:cubicBezTo>
                  <a:cubicBezTo>
                    <a:pt x="5928" y="439"/>
                    <a:pt x="6506" y="865"/>
                    <a:pt x="5776" y="1594"/>
                  </a:cubicBezTo>
                  <a:cubicBezTo>
                    <a:pt x="5503" y="1875"/>
                    <a:pt x="5151" y="1982"/>
                    <a:pt x="4759" y="1982"/>
                  </a:cubicBezTo>
                  <a:cubicBezTo>
                    <a:pt x="3624" y="1982"/>
                    <a:pt x="2150" y="1091"/>
                    <a:pt x="1247" y="956"/>
                  </a:cubicBezTo>
                  <a:cubicBezTo>
                    <a:pt x="1169" y="945"/>
                    <a:pt x="1095" y="938"/>
                    <a:pt x="1026" y="938"/>
                  </a:cubicBezTo>
                  <a:cubicBezTo>
                    <a:pt x="905" y="938"/>
                    <a:pt x="796" y="959"/>
                    <a:pt x="700" y="1016"/>
                  </a:cubicBezTo>
                  <a:cubicBezTo>
                    <a:pt x="335" y="1229"/>
                    <a:pt x="122" y="1503"/>
                    <a:pt x="1" y="1746"/>
                  </a:cubicBezTo>
                  <a:cubicBezTo>
                    <a:pt x="366" y="2263"/>
                    <a:pt x="1034" y="2871"/>
                    <a:pt x="2189" y="3205"/>
                  </a:cubicBezTo>
                  <a:cubicBezTo>
                    <a:pt x="2720" y="3364"/>
                    <a:pt x="3343" y="3454"/>
                    <a:pt x="4080" y="3454"/>
                  </a:cubicBezTo>
                  <a:cubicBezTo>
                    <a:pt x="4187" y="3454"/>
                    <a:pt x="4296" y="3452"/>
                    <a:pt x="4408" y="3448"/>
                  </a:cubicBezTo>
                  <a:cubicBezTo>
                    <a:pt x="8636" y="3362"/>
                    <a:pt x="7978" y="1"/>
                    <a:pt x="66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7" name="Google Shape;3537;p88"/>
            <p:cNvSpPr/>
            <p:nvPr/>
          </p:nvSpPr>
          <p:spPr>
            <a:xfrm>
              <a:off x="1394094" y="2747226"/>
              <a:ext cx="267405" cy="319661"/>
            </a:xfrm>
            <a:custGeom>
              <a:avLst/>
              <a:gdLst/>
              <a:ahLst/>
              <a:cxnLst/>
              <a:rect l="l" t="t" r="r" b="b"/>
              <a:pathLst>
                <a:path w="8776" h="10491" extrusionOk="0">
                  <a:moveTo>
                    <a:pt x="3548" y="0"/>
                  </a:moveTo>
                  <a:cubicBezTo>
                    <a:pt x="55" y="1866"/>
                    <a:pt x="0" y="10490"/>
                    <a:pt x="2992" y="10490"/>
                  </a:cubicBezTo>
                  <a:cubicBezTo>
                    <a:pt x="3412" y="10490"/>
                    <a:pt x="3891" y="10321"/>
                    <a:pt x="4429" y="9940"/>
                  </a:cubicBezTo>
                  <a:cubicBezTo>
                    <a:pt x="8776" y="6839"/>
                    <a:pt x="3548" y="0"/>
                    <a:pt x="35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8" name="Google Shape;3538;p88"/>
            <p:cNvSpPr/>
            <p:nvPr/>
          </p:nvSpPr>
          <p:spPr>
            <a:xfrm>
              <a:off x="866853" y="1918331"/>
              <a:ext cx="379961" cy="803311"/>
            </a:xfrm>
            <a:custGeom>
              <a:avLst/>
              <a:gdLst/>
              <a:ahLst/>
              <a:cxnLst/>
              <a:rect l="l" t="t" r="r" b="b"/>
              <a:pathLst>
                <a:path w="12470" h="26364" extrusionOk="0">
                  <a:moveTo>
                    <a:pt x="9636" y="0"/>
                  </a:moveTo>
                  <a:cubicBezTo>
                    <a:pt x="9636" y="0"/>
                    <a:pt x="0" y="10578"/>
                    <a:pt x="274" y="14013"/>
                  </a:cubicBezTo>
                  <a:cubicBezTo>
                    <a:pt x="547" y="17478"/>
                    <a:pt x="1945" y="24530"/>
                    <a:pt x="7508" y="26171"/>
                  </a:cubicBezTo>
                  <a:cubicBezTo>
                    <a:pt x="7949" y="26303"/>
                    <a:pt x="8330" y="26364"/>
                    <a:pt x="8656" y="26364"/>
                  </a:cubicBezTo>
                  <a:cubicBezTo>
                    <a:pt x="12469" y="26364"/>
                    <a:pt x="8936" y="18086"/>
                    <a:pt x="8936" y="18086"/>
                  </a:cubicBezTo>
                  <a:lnTo>
                    <a:pt x="6596" y="13861"/>
                  </a:lnTo>
                  <a:lnTo>
                    <a:pt x="12250" y="2341"/>
                  </a:lnTo>
                  <a:lnTo>
                    <a:pt x="963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9" name="Google Shape;3539;p88"/>
            <p:cNvSpPr/>
            <p:nvPr/>
          </p:nvSpPr>
          <p:spPr>
            <a:xfrm>
              <a:off x="1157134" y="1806173"/>
              <a:ext cx="251530" cy="204880"/>
            </a:xfrm>
            <a:custGeom>
              <a:avLst/>
              <a:gdLst/>
              <a:ahLst/>
              <a:cxnLst/>
              <a:rect l="l" t="t" r="r" b="b"/>
              <a:pathLst>
                <a:path w="8255" h="6724" extrusionOk="0">
                  <a:moveTo>
                    <a:pt x="6687" y="0"/>
                  </a:moveTo>
                  <a:cubicBezTo>
                    <a:pt x="4739" y="0"/>
                    <a:pt x="1" y="3742"/>
                    <a:pt x="77" y="3742"/>
                  </a:cubicBezTo>
                  <a:cubicBezTo>
                    <a:pt x="77" y="3742"/>
                    <a:pt x="78" y="3742"/>
                    <a:pt x="78" y="3742"/>
                  </a:cubicBezTo>
                  <a:cubicBezTo>
                    <a:pt x="78" y="3742"/>
                    <a:pt x="1041" y="6724"/>
                    <a:pt x="1893" y="6724"/>
                  </a:cubicBezTo>
                  <a:cubicBezTo>
                    <a:pt x="2011" y="6724"/>
                    <a:pt x="2126" y="6667"/>
                    <a:pt x="2236" y="6538"/>
                  </a:cubicBezTo>
                  <a:cubicBezTo>
                    <a:pt x="3148" y="5444"/>
                    <a:pt x="8255" y="3013"/>
                    <a:pt x="7768" y="733"/>
                  </a:cubicBezTo>
                  <a:cubicBezTo>
                    <a:pt x="7738" y="611"/>
                    <a:pt x="7708" y="368"/>
                    <a:pt x="7556" y="247"/>
                  </a:cubicBezTo>
                  <a:cubicBezTo>
                    <a:pt x="7434" y="125"/>
                    <a:pt x="7160" y="95"/>
                    <a:pt x="7069" y="64"/>
                  </a:cubicBezTo>
                  <a:cubicBezTo>
                    <a:pt x="6959" y="21"/>
                    <a:pt x="6831" y="0"/>
                    <a:pt x="668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88"/>
            <p:cNvSpPr/>
            <p:nvPr/>
          </p:nvSpPr>
          <p:spPr>
            <a:xfrm>
              <a:off x="1152107" y="1849805"/>
              <a:ext cx="209329" cy="88911"/>
            </a:xfrm>
            <a:custGeom>
              <a:avLst/>
              <a:gdLst/>
              <a:ahLst/>
              <a:cxnLst/>
              <a:rect l="l" t="t" r="r" b="b"/>
              <a:pathLst>
                <a:path w="6870" h="2918" extrusionOk="0">
                  <a:moveTo>
                    <a:pt x="6487" y="466"/>
                  </a:moveTo>
                  <a:cubicBezTo>
                    <a:pt x="6489" y="466"/>
                    <a:pt x="6487" y="472"/>
                    <a:pt x="6479" y="482"/>
                  </a:cubicBezTo>
                  <a:lnTo>
                    <a:pt x="6479" y="482"/>
                  </a:lnTo>
                  <a:cubicBezTo>
                    <a:pt x="6482" y="471"/>
                    <a:pt x="6486" y="466"/>
                    <a:pt x="6487" y="466"/>
                  </a:cubicBezTo>
                  <a:close/>
                  <a:moveTo>
                    <a:pt x="5319" y="0"/>
                  </a:moveTo>
                  <a:lnTo>
                    <a:pt x="5015" y="30"/>
                  </a:lnTo>
                  <a:cubicBezTo>
                    <a:pt x="4772" y="30"/>
                    <a:pt x="4590" y="91"/>
                    <a:pt x="4377" y="122"/>
                  </a:cubicBezTo>
                  <a:cubicBezTo>
                    <a:pt x="3556" y="304"/>
                    <a:pt x="2766" y="669"/>
                    <a:pt x="2037" y="1064"/>
                  </a:cubicBezTo>
                  <a:cubicBezTo>
                    <a:pt x="1307" y="1459"/>
                    <a:pt x="638" y="1945"/>
                    <a:pt x="0" y="2492"/>
                  </a:cubicBezTo>
                  <a:cubicBezTo>
                    <a:pt x="730" y="2037"/>
                    <a:pt x="1429" y="1641"/>
                    <a:pt x="2158" y="1307"/>
                  </a:cubicBezTo>
                  <a:cubicBezTo>
                    <a:pt x="2918" y="973"/>
                    <a:pt x="3678" y="669"/>
                    <a:pt x="4438" y="486"/>
                  </a:cubicBezTo>
                  <a:cubicBezTo>
                    <a:pt x="4651" y="456"/>
                    <a:pt x="4833" y="426"/>
                    <a:pt x="5046" y="395"/>
                  </a:cubicBezTo>
                  <a:lnTo>
                    <a:pt x="5350" y="365"/>
                  </a:lnTo>
                  <a:lnTo>
                    <a:pt x="5623" y="365"/>
                  </a:lnTo>
                  <a:cubicBezTo>
                    <a:pt x="5836" y="365"/>
                    <a:pt x="6018" y="395"/>
                    <a:pt x="6201" y="426"/>
                  </a:cubicBezTo>
                  <a:cubicBezTo>
                    <a:pt x="6291" y="456"/>
                    <a:pt x="6411" y="486"/>
                    <a:pt x="6443" y="516"/>
                  </a:cubicBezTo>
                  <a:lnTo>
                    <a:pt x="6443" y="516"/>
                  </a:lnTo>
                  <a:cubicBezTo>
                    <a:pt x="6345" y="603"/>
                    <a:pt x="6185" y="709"/>
                    <a:pt x="6049" y="790"/>
                  </a:cubicBezTo>
                  <a:cubicBezTo>
                    <a:pt x="5866" y="881"/>
                    <a:pt x="5684" y="973"/>
                    <a:pt x="5502" y="1064"/>
                  </a:cubicBezTo>
                  <a:cubicBezTo>
                    <a:pt x="5107" y="1216"/>
                    <a:pt x="4742" y="1368"/>
                    <a:pt x="4347" y="1489"/>
                  </a:cubicBezTo>
                  <a:lnTo>
                    <a:pt x="4225" y="1550"/>
                  </a:lnTo>
                  <a:lnTo>
                    <a:pt x="4286" y="1641"/>
                  </a:lnTo>
                  <a:cubicBezTo>
                    <a:pt x="4407" y="1824"/>
                    <a:pt x="4499" y="2037"/>
                    <a:pt x="4590" y="2249"/>
                  </a:cubicBezTo>
                  <a:cubicBezTo>
                    <a:pt x="4620" y="2371"/>
                    <a:pt x="4651" y="2462"/>
                    <a:pt x="4681" y="2584"/>
                  </a:cubicBezTo>
                  <a:cubicBezTo>
                    <a:pt x="4711" y="2705"/>
                    <a:pt x="4711" y="2796"/>
                    <a:pt x="4651" y="2918"/>
                  </a:cubicBezTo>
                  <a:cubicBezTo>
                    <a:pt x="4742" y="2827"/>
                    <a:pt x="4742" y="2705"/>
                    <a:pt x="4742" y="2584"/>
                  </a:cubicBezTo>
                  <a:cubicBezTo>
                    <a:pt x="4742" y="2462"/>
                    <a:pt x="4711" y="2340"/>
                    <a:pt x="4681" y="2219"/>
                  </a:cubicBezTo>
                  <a:cubicBezTo>
                    <a:pt x="4629" y="2013"/>
                    <a:pt x="4578" y="1829"/>
                    <a:pt x="4508" y="1648"/>
                  </a:cubicBezTo>
                  <a:lnTo>
                    <a:pt x="4508" y="1648"/>
                  </a:lnTo>
                  <a:cubicBezTo>
                    <a:pt x="4870" y="1560"/>
                    <a:pt x="5231" y="1446"/>
                    <a:pt x="5593" y="1307"/>
                  </a:cubicBezTo>
                  <a:cubicBezTo>
                    <a:pt x="5775" y="1246"/>
                    <a:pt x="5988" y="1185"/>
                    <a:pt x="6170" y="1094"/>
                  </a:cubicBezTo>
                  <a:cubicBezTo>
                    <a:pt x="6383" y="973"/>
                    <a:pt x="6565" y="912"/>
                    <a:pt x="6748" y="699"/>
                  </a:cubicBezTo>
                  <a:cubicBezTo>
                    <a:pt x="6809" y="638"/>
                    <a:pt x="6869" y="547"/>
                    <a:pt x="6809" y="395"/>
                  </a:cubicBezTo>
                  <a:cubicBezTo>
                    <a:pt x="6778" y="274"/>
                    <a:pt x="6687" y="213"/>
                    <a:pt x="6626" y="182"/>
                  </a:cubicBezTo>
                  <a:cubicBezTo>
                    <a:pt x="6505" y="122"/>
                    <a:pt x="6383" y="91"/>
                    <a:pt x="6292" y="61"/>
                  </a:cubicBezTo>
                  <a:cubicBezTo>
                    <a:pt x="6079" y="30"/>
                    <a:pt x="5866" y="0"/>
                    <a:pt x="56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1" name="Google Shape;3541;p88"/>
            <p:cNvSpPr/>
            <p:nvPr/>
          </p:nvSpPr>
          <p:spPr>
            <a:xfrm>
              <a:off x="1246562" y="1797550"/>
              <a:ext cx="134312" cy="61519"/>
            </a:xfrm>
            <a:custGeom>
              <a:avLst/>
              <a:gdLst/>
              <a:ahLst/>
              <a:cxnLst/>
              <a:rect l="l" t="t" r="r" b="b"/>
              <a:pathLst>
                <a:path w="4408" h="2019" extrusionOk="0">
                  <a:moveTo>
                    <a:pt x="3840" y="0"/>
                  </a:moveTo>
                  <a:cubicBezTo>
                    <a:pt x="3711" y="0"/>
                    <a:pt x="3603" y="22"/>
                    <a:pt x="3496" y="43"/>
                  </a:cubicBezTo>
                  <a:cubicBezTo>
                    <a:pt x="3344" y="104"/>
                    <a:pt x="3192" y="134"/>
                    <a:pt x="3040" y="195"/>
                  </a:cubicBezTo>
                  <a:cubicBezTo>
                    <a:pt x="2493" y="408"/>
                    <a:pt x="1946" y="682"/>
                    <a:pt x="1459" y="986"/>
                  </a:cubicBezTo>
                  <a:cubicBezTo>
                    <a:pt x="943" y="1289"/>
                    <a:pt x="456" y="1654"/>
                    <a:pt x="0" y="2019"/>
                  </a:cubicBezTo>
                  <a:cubicBezTo>
                    <a:pt x="548" y="1776"/>
                    <a:pt x="1064" y="1502"/>
                    <a:pt x="1581" y="1259"/>
                  </a:cubicBezTo>
                  <a:cubicBezTo>
                    <a:pt x="2128" y="1016"/>
                    <a:pt x="2645" y="742"/>
                    <a:pt x="3192" y="530"/>
                  </a:cubicBezTo>
                  <a:cubicBezTo>
                    <a:pt x="3403" y="451"/>
                    <a:pt x="3659" y="372"/>
                    <a:pt x="3862" y="372"/>
                  </a:cubicBezTo>
                  <a:cubicBezTo>
                    <a:pt x="3893" y="372"/>
                    <a:pt x="3923" y="374"/>
                    <a:pt x="3952" y="378"/>
                  </a:cubicBezTo>
                  <a:cubicBezTo>
                    <a:pt x="3972" y="378"/>
                    <a:pt x="4006" y="391"/>
                    <a:pt x="4017" y="391"/>
                  </a:cubicBezTo>
                  <a:cubicBezTo>
                    <a:pt x="4023" y="391"/>
                    <a:pt x="4023" y="388"/>
                    <a:pt x="4013" y="378"/>
                  </a:cubicBezTo>
                  <a:cubicBezTo>
                    <a:pt x="4013" y="369"/>
                    <a:pt x="4015" y="365"/>
                    <a:pt x="4018" y="365"/>
                  </a:cubicBezTo>
                  <a:lnTo>
                    <a:pt x="4018" y="365"/>
                  </a:lnTo>
                  <a:cubicBezTo>
                    <a:pt x="4025" y="365"/>
                    <a:pt x="4034" y="387"/>
                    <a:pt x="4013" y="408"/>
                  </a:cubicBezTo>
                  <a:cubicBezTo>
                    <a:pt x="3952" y="530"/>
                    <a:pt x="3861" y="621"/>
                    <a:pt x="3769" y="742"/>
                  </a:cubicBezTo>
                  <a:cubicBezTo>
                    <a:pt x="3405" y="1138"/>
                    <a:pt x="2949" y="1533"/>
                    <a:pt x="2493" y="1928"/>
                  </a:cubicBezTo>
                  <a:cubicBezTo>
                    <a:pt x="3010" y="1654"/>
                    <a:pt x="3526" y="1350"/>
                    <a:pt x="3982" y="955"/>
                  </a:cubicBezTo>
                  <a:cubicBezTo>
                    <a:pt x="4104" y="834"/>
                    <a:pt x="4225" y="742"/>
                    <a:pt x="4317" y="560"/>
                  </a:cubicBezTo>
                  <a:cubicBezTo>
                    <a:pt x="4347" y="499"/>
                    <a:pt x="4408" y="347"/>
                    <a:pt x="4317" y="195"/>
                  </a:cubicBezTo>
                  <a:cubicBezTo>
                    <a:pt x="4195" y="43"/>
                    <a:pt x="4104" y="13"/>
                    <a:pt x="4013" y="13"/>
                  </a:cubicBezTo>
                  <a:cubicBezTo>
                    <a:pt x="3950" y="4"/>
                    <a:pt x="3893" y="0"/>
                    <a:pt x="384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2" name="Google Shape;3542;p88"/>
            <p:cNvSpPr/>
            <p:nvPr/>
          </p:nvSpPr>
          <p:spPr>
            <a:xfrm>
              <a:off x="1347506" y="1807971"/>
              <a:ext cx="49118" cy="80746"/>
            </a:xfrm>
            <a:custGeom>
              <a:avLst/>
              <a:gdLst/>
              <a:ahLst/>
              <a:cxnLst/>
              <a:rect l="l" t="t" r="r" b="b"/>
              <a:pathLst>
                <a:path w="1612" h="2650" extrusionOk="0">
                  <a:moveTo>
                    <a:pt x="1242" y="0"/>
                  </a:moveTo>
                  <a:cubicBezTo>
                    <a:pt x="1064" y="0"/>
                    <a:pt x="936" y="109"/>
                    <a:pt x="882" y="218"/>
                  </a:cubicBezTo>
                  <a:cubicBezTo>
                    <a:pt x="957" y="180"/>
                    <a:pt x="1044" y="154"/>
                    <a:pt x="1121" y="154"/>
                  </a:cubicBezTo>
                  <a:cubicBezTo>
                    <a:pt x="1168" y="154"/>
                    <a:pt x="1212" y="164"/>
                    <a:pt x="1247" y="188"/>
                  </a:cubicBezTo>
                  <a:cubicBezTo>
                    <a:pt x="1277" y="218"/>
                    <a:pt x="1338" y="279"/>
                    <a:pt x="1308" y="279"/>
                  </a:cubicBezTo>
                  <a:cubicBezTo>
                    <a:pt x="1308" y="309"/>
                    <a:pt x="1308" y="370"/>
                    <a:pt x="1277" y="431"/>
                  </a:cubicBezTo>
                  <a:cubicBezTo>
                    <a:pt x="1186" y="674"/>
                    <a:pt x="1064" y="947"/>
                    <a:pt x="943" y="1191"/>
                  </a:cubicBezTo>
                  <a:cubicBezTo>
                    <a:pt x="791" y="1434"/>
                    <a:pt x="669" y="1677"/>
                    <a:pt x="517" y="1920"/>
                  </a:cubicBezTo>
                  <a:cubicBezTo>
                    <a:pt x="365" y="2163"/>
                    <a:pt x="213" y="2437"/>
                    <a:pt x="1" y="2650"/>
                  </a:cubicBezTo>
                  <a:cubicBezTo>
                    <a:pt x="304" y="2558"/>
                    <a:pt x="548" y="2346"/>
                    <a:pt x="760" y="2103"/>
                  </a:cubicBezTo>
                  <a:cubicBezTo>
                    <a:pt x="943" y="1890"/>
                    <a:pt x="1125" y="1616"/>
                    <a:pt x="1277" y="1373"/>
                  </a:cubicBezTo>
                  <a:cubicBezTo>
                    <a:pt x="1399" y="1099"/>
                    <a:pt x="1520" y="826"/>
                    <a:pt x="1581" y="492"/>
                  </a:cubicBezTo>
                  <a:cubicBezTo>
                    <a:pt x="1581" y="400"/>
                    <a:pt x="1611" y="309"/>
                    <a:pt x="1551" y="218"/>
                  </a:cubicBezTo>
                  <a:cubicBezTo>
                    <a:pt x="1551" y="188"/>
                    <a:pt x="1520" y="157"/>
                    <a:pt x="1490" y="96"/>
                  </a:cubicBezTo>
                  <a:cubicBezTo>
                    <a:pt x="1490" y="66"/>
                    <a:pt x="1460" y="66"/>
                    <a:pt x="1429" y="66"/>
                  </a:cubicBezTo>
                  <a:cubicBezTo>
                    <a:pt x="1399" y="36"/>
                    <a:pt x="1338" y="5"/>
                    <a:pt x="1308" y="5"/>
                  </a:cubicBezTo>
                  <a:cubicBezTo>
                    <a:pt x="1285" y="2"/>
                    <a:pt x="1263" y="0"/>
                    <a:pt x="12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88"/>
            <p:cNvSpPr/>
            <p:nvPr/>
          </p:nvSpPr>
          <p:spPr>
            <a:xfrm>
              <a:off x="926116" y="2433999"/>
              <a:ext cx="299185" cy="304822"/>
            </a:xfrm>
            <a:custGeom>
              <a:avLst/>
              <a:gdLst/>
              <a:ahLst/>
              <a:cxnLst/>
              <a:rect l="l" t="t" r="r" b="b"/>
              <a:pathLst>
                <a:path w="9819" h="10004" extrusionOk="0">
                  <a:moveTo>
                    <a:pt x="5356" y="1"/>
                  </a:moveTo>
                  <a:cubicBezTo>
                    <a:pt x="5135" y="1"/>
                    <a:pt x="4953" y="78"/>
                    <a:pt x="4803" y="159"/>
                  </a:cubicBezTo>
                  <a:cubicBezTo>
                    <a:pt x="4377" y="341"/>
                    <a:pt x="5198" y="2165"/>
                    <a:pt x="5198" y="2165"/>
                  </a:cubicBezTo>
                  <a:cubicBezTo>
                    <a:pt x="5198" y="2165"/>
                    <a:pt x="4345" y="1552"/>
                    <a:pt x="3752" y="1552"/>
                  </a:cubicBezTo>
                  <a:cubicBezTo>
                    <a:pt x="3646" y="1552"/>
                    <a:pt x="3548" y="1572"/>
                    <a:pt x="3466" y="1618"/>
                  </a:cubicBezTo>
                  <a:cubicBezTo>
                    <a:pt x="2949" y="1922"/>
                    <a:pt x="4256" y="3381"/>
                    <a:pt x="4256" y="3381"/>
                  </a:cubicBezTo>
                  <a:cubicBezTo>
                    <a:pt x="4256" y="3381"/>
                    <a:pt x="3301" y="2980"/>
                    <a:pt x="2799" y="2980"/>
                  </a:cubicBezTo>
                  <a:cubicBezTo>
                    <a:pt x="2668" y="2980"/>
                    <a:pt x="2567" y="3007"/>
                    <a:pt x="2523" y="3077"/>
                  </a:cubicBezTo>
                  <a:cubicBezTo>
                    <a:pt x="2280" y="3411"/>
                    <a:pt x="3374" y="4779"/>
                    <a:pt x="3374" y="4779"/>
                  </a:cubicBezTo>
                  <a:cubicBezTo>
                    <a:pt x="3374" y="4779"/>
                    <a:pt x="2715" y="4586"/>
                    <a:pt x="2145" y="4586"/>
                  </a:cubicBezTo>
                  <a:cubicBezTo>
                    <a:pt x="1931" y="4586"/>
                    <a:pt x="1730" y="4613"/>
                    <a:pt x="1581" y="4688"/>
                  </a:cubicBezTo>
                  <a:cubicBezTo>
                    <a:pt x="1034" y="4961"/>
                    <a:pt x="2584" y="6055"/>
                    <a:pt x="2584" y="6055"/>
                  </a:cubicBezTo>
                  <a:cubicBezTo>
                    <a:pt x="2584" y="6055"/>
                    <a:pt x="548" y="6086"/>
                    <a:pt x="517" y="6481"/>
                  </a:cubicBezTo>
                  <a:cubicBezTo>
                    <a:pt x="456" y="6876"/>
                    <a:pt x="2432" y="6998"/>
                    <a:pt x="2432" y="6998"/>
                  </a:cubicBezTo>
                  <a:cubicBezTo>
                    <a:pt x="2432" y="6998"/>
                    <a:pt x="0" y="8001"/>
                    <a:pt x="578" y="8365"/>
                  </a:cubicBezTo>
                  <a:cubicBezTo>
                    <a:pt x="783" y="8502"/>
                    <a:pt x="1099" y="8545"/>
                    <a:pt x="1415" y="8545"/>
                  </a:cubicBezTo>
                  <a:cubicBezTo>
                    <a:pt x="1940" y="8545"/>
                    <a:pt x="2463" y="8426"/>
                    <a:pt x="2463" y="8426"/>
                  </a:cubicBezTo>
                  <a:cubicBezTo>
                    <a:pt x="2463" y="8426"/>
                    <a:pt x="4617" y="10004"/>
                    <a:pt x="6403" y="10004"/>
                  </a:cubicBezTo>
                  <a:cubicBezTo>
                    <a:pt x="7008" y="10004"/>
                    <a:pt x="7572" y="9823"/>
                    <a:pt x="7995" y="9338"/>
                  </a:cubicBezTo>
                  <a:cubicBezTo>
                    <a:pt x="9028" y="8122"/>
                    <a:pt x="9818" y="6086"/>
                    <a:pt x="9606" y="4475"/>
                  </a:cubicBezTo>
                  <a:cubicBezTo>
                    <a:pt x="9575" y="4414"/>
                    <a:pt x="9575" y="4384"/>
                    <a:pt x="9575" y="4323"/>
                  </a:cubicBezTo>
                  <a:cubicBezTo>
                    <a:pt x="9332" y="3016"/>
                    <a:pt x="8116" y="1131"/>
                    <a:pt x="6779" y="918"/>
                  </a:cubicBezTo>
                  <a:cubicBezTo>
                    <a:pt x="6177" y="203"/>
                    <a:pt x="5714" y="1"/>
                    <a:pt x="53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4" name="Google Shape;3544;p88"/>
            <p:cNvSpPr/>
            <p:nvPr/>
          </p:nvSpPr>
          <p:spPr>
            <a:xfrm>
              <a:off x="1026146" y="2505480"/>
              <a:ext cx="1039179" cy="1300399"/>
            </a:xfrm>
            <a:custGeom>
              <a:avLst/>
              <a:gdLst/>
              <a:ahLst/>
              <a:cxnLst/>
              <a:rect l="l" t="t" r="r" b="b"/>
              <a:pathLst>
                <a:path w="34105" h="42678" extrusionOk="0">
                  <a:moveTo>
                    <a:pt x="6511" y="0"/>
                  </a:moveTo>
                  <a:cubicBezTo>
                    <a:pt x="5882" y="0"/>
                    <a:pt x="3799" y="1832"/>
                    <a:pt x="2979" y="3953"/>
                  </a:cubicBezTo>
                  <a:cubicBezTo>
                    <a:pt x="0" y="11734"/>
                    <a:pt x="5988" y="18907"/>
                    <a:pt x="6383" y="19545"/>
                  </a:cubicBezTo>
                  <a:cubicBezTo>
                    <a:pt x="1003" y="26476"/>
                    <a:pt x="4347" y="35594"/>
                    <a:pt x="5411" y="37631"/>
                  </a:cubicBezTo>
                  <a:cubicBezTo>
                    <a:pt x="5897" y="38603"/>
                    <a:pt x="6505" y="39546"/>
                    <a:pt x="7174" y="40397"/>
                  </a:cubicBezTo>
                  <a:cubicBezTo>
                    <a:pt x="7599" y="40883"/>
                    <a:pt x="8785" y="42555"/>
                    <a:pt x="9453" y="42616"/>
                  </a:cubicBezTo>
                  <a:cubicBezTo>
                    <a:pt x="9453" y="42616"/>
                    <a:pt x="10065" y="42678"/>
                    <a:pt x="11105" y="42678"/>
                  </a:cubicBezTo>
                  <a:cubicBezTo>
                    <a:pt x="15747" y="42678"/>
                    <a:pt x="28913" y="41440"/>
                    <a:pt x="34104" y="27904"/>
                  </a:cubicBezTo>
                  <a:cubicBezTo>
                    <a:pt x="34104" y="27904"/>
                    <a:pt x="30878" y="21406"/>
                    <a:pt x="19916" y="21406"/>
                  </a:cubicBezTo>
                  <a:cubicBezTo>
                    <a:pt x="18378" y="21406"/>
                    <a:pt x="16688" y="21533"/>
                    <a:pt x="14833" y="21825"/>
                  </a:cubicBezTo>
                  <a:cubicBezTo>
                    <a:pt x="13830" y="18694"/>
                    <a:pt x="13678" y="5229"/>
                    <a:pt x="13678" y="5229"/>
                  </a:cubicBezTo>
                  <a:cubicBezTo>
                    <a:pt x="13678" y="5229"/>
                    <a:pt x="6626" y="31"/>
                    <a:pt x="6626" y="31"/>
                  </a:cubicBezTo>
                  <a:cubicBezTo>
                    <a:pt x="6597" y="10"/>
                    <a:pt x="6558" y="0"/>
                    <a:pt x="65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5" name="Google Shape;3545;p88"/>
            <p:cNvSpPr/>
            <p:nvPr/>
          </p:nvSpPr>
          <p:spPr>
            <a:xfrm>
              <a:off x="1050217" y="1989630"/>
              <a:ext cx="189889" cy="385324"/>
            </a:xfrm>
            <a:custGeom>
              <a:avLst/>
              <a:gdLst/>
              <a:ahLst/>
              <a:cxnLst/>
              <a:rect l="l" t="t" r="r" b="b"/>
              <a:pathLst>
                <a:path w="6232" h="12646" fill="none" extrusionOk="0">
                  <a:moveTo>
                    <a:pt x="6232" y="1"/>
                  </a:moveTo>
                  <a:lnTo>
                    <a:pt x="0" y="12645"/>
                  </a:lnTo>
                </a:path>
              </a:pathLst>
            </a:custGeom>
            <a:noFill/>
            <a:ln w="9875" cap="flat" cmpd="sng">
              <a:solidFill>
                <a:schemeClr val="accent3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6" name="Google Shape;3546;p88"/>
            <p:cNvSpPr/>
            <p:nvPr/>
          </p:nvSpPr>
          <p:spPr>
            <a:xfrm>
              <a:off x="967798" y="2503652"/>
              <a:ext cx="911358" cy="1302714"/>
            </a:xfrm>
            <a:custGeom>
              <a:avLst/>
              <a:gdLst/>
              <a:ahLst/>
              <a:cxnLst/>
              <a:rect l="l" t="t" r="r" b="b"/>
              <a:pathLst>
                <a:path w="29910" h="42754" extrusionOk="0">
                  <a:moveTo>
                    <a:pt x="8329" y="0"/>
                  </a:moveTo>
                  <a:cubicBezTo>
                    <a:pt x="8329" y="0"/>
                    <a:pt x="4013" y="1307"/>
                    <a:pt x="4073" y="8785"/>
                  </a:cubicBezTo>
                  <a:cubicBezTo>
                    <a:pt x="4438" y="15380"/>
                    <a:pt x="8298" y="19605"/>
                    <a:pt x="8298" y="19605"/>
                  </a:cubicBezTo>
                  <a:cubicBezTo>
                    <a:pt x="8298" y="19605"/>
                    <a:pt x="0" y="30821"/>
                    <a:pt x="11186" y="42615"/>
                  </a:cubicBezTo>
                  <a:cubicBezTo>
                    <a:pt x="11949" y="42708"/>
                    <a:pt x="12748" y="42753"/>
                    <a:pt x="13571" y="42753"/>
                  </a:cubicBezTo>
                  <a:cubicBezTo>
                    <a:pt x="19211" y="42753"/>
                    <a:pt x="25984" y="40614"/>
                    <a:pt x="29910" y="36901"/>
                  </a:cubicBezTo>
                  <a:cubicBezTo>
                    <a:pt x="21551" y="35563"/>
                    <a:pt x="18724" y="25259"/>
                    <a:pt x="18116" y="22523"/>
                  </a:cubicBezTo>
                  <a:cubicBezTo>
                    <a:pt x="17660" y="20487"/>
                    <a:pt x="15715" y="14590"/>
                    <a:pt x="14773" y="11733"/>
                  </a:cubicBezTo>
                  <a:cubicBezTo>
                    <a:pt x="14408" y="10669"/>
                    <a:pt x="14438" y="9545"/>
                    <a:pt x="14803" y="8511"/>
                  </a:cubicBezTo>
                  <a:lnTo>
                    <a:pt x="15715" y="5988"/>
                  </a:lnTo>
                  <a:lnTo>
                    <a:pt x="832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7" name="Google Shape;3547;p88"/>
            <p:cNvSpPr/>
            <p:nvPr/>
          </p:nvSpPr>
          <p:spPr>
            <a:xfrm>
              <a:off x="1466977" y="2333358"/>
              <a:ext cx="338065" cy="358236"/>
            </a:xfrm>
            <a:custGeom>
              <a:avLst/>
              <a:gdLst/>
              <a:ahLst/>
              <a:cxnLst/>
              <a:rect l="l" t="t" r="r" b="b"/>
              <a:pathLst>
                <a:path w="11095" h="11757" extrusionOk="0">
                  <a:moveTo>
                    <a:pt x="6128" y="0"/>
                  </a:moveTo>
                  <a:cubicBezTo>
                    <a:pt x="5298" y="0"/>
                    <a:pt x="4118" y="186"/>
                    <a:pt x="2736" y="939"/>
                  </a:cubicBezTo>
                  <a:cubicBezTo>
                    <a:pt x="1" y="2398"/>
                    <a:pt x="4104" y="11729"/>
                    <a:pt x="4104" y="11729"/>
                  </a:cubicBezTo>
                  <a:cubicBezTo>
                    <a:pt x="4114" y="11749"/>
                    <a:pt x="4202" y="11756"/>
                    <a:pt x="4317" y="11756"/>
                  </a:cubicBezTo>
                  <a:cubicBezTo>
                    <a:pt x="4546" y="11756"/>
                    <a:pt x="4884" y="11729"/>
                    <a:pt x="4925" y="11729"/>
                  </a:cubicBezTo>
                  <a:cubicBezTo>
                    <a:pt x="5593" y="11699"/>
                    <a:pt x="6232" y="11668"/>
                    <a:pt x="6900" y="11608"/>
                  </a:cubicBezTo>
                  <a:cubicBezTo>
                    <a:pt x="7964" y="11486"/>
                    <a:pt x="9697" y="11395"/>
                    <a:pt x="10457" y="10544"/>
                  </a:cubicBezTo>
                  <a:cubicBezTo>
                    <a:pt x="10761" y="10179"/>
                    <a:pt x="10913" y="9723"/>
                    <a:pt x="10973" y="9267"/>
                  </a:cubicBezTo>
                  <a:cubicBezTo>
                    <a:pt x="11095" y="8325"/>
                    <a:pt x="10943" y="7322"/>
                    <a:pt x="10548" y="6440"/>
                  </a:cubicBezTo>
                  <a:cubicBezTo>
                    <a:pt x="10122" y="5529"/>
                    <a:pt x="9423" y="5133"/>
                    <a:pt x="8755" y="4434"/>
                  </a:cubicBezTo>
                  <a:cubicBezTo>
                    <a:pt x="8116" y="3796"/>
                    <a:pt x="7812" y="2914"/>
                    <a:pt x="7630" y="2063"/>
                  </a:cubicBezTo>
                  <a:cubicBezTo>
                    <a:pt x="7569" y="1881"/>
                    <a:pt x="7417" y="179"/>
                    <a:pt x="7417" y="179"/>
                  </a:cubicBezTo>
                  <a:cubicBezTo>
                    <a:pt x="7417" y="179"/>
                    <a:pt x="6941" y="0"/>
                    <a:pt x="61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8" name="Google Shape;3548;p88"/>
            <p:cNvSpPr/>
            <p:nvPr/>
          </p:nvSpPr>
          <p:spPr>
            <a:xfrm>
              <a:off x="1411401" y="2327690"/>
              <a:ext cx="283432" cy="291750"/>
            </a:xfrm>
            <a:custGeom>
              <a:avLst/>
              <a:gdLst/>
              <a:ahLst/>
              <a:cxnLst/>
              <a:rect l="l" t="t" r="r" b="b"/>
              <a:pathLst>
                <a:path w="9302" h="9575" extrusionOk="0">
                  <a:moveTo>
                    <a:pt x="9272" y="0"/>
                  </a:moveTo>
                  <a:lnTo>
                    <a:pt x="9272" y="0"/>
                  </a:lnTo>
                  <a:cubicBezTo>
                    <a:pt x="8752" y="957"/>
                    <a:pt x="7299" y="2429"/>
                    <a:pt x="3365" y="2429"/>
                  </a:cubicBezTo>
                  <a:cubicBezTo>
                    <a:pt x="2924" y="2429"/>
                    <a:pt x="2452" y="2411"/>
                    <a:pt x="1946" y="2371"/>
                  </a:cubicBezTo>
                  <a:lnTo>
                    <a:pt x="1946" y="2371"/>
                  </a:lnTo>
                  <a:cubicBezTo>
                    <a:pt x="1946" y="2371"/>
                    <a:pt x="1" y="6231"/>
                    <a:pt x="2402" y="7204"/>
                  </a:cubicBezTo>
                  <a:cubicBezTo>
                    <a:pt x="4226" y="7933"/>
                    <a:pt x="5077" y="9058"/>
                    <a:pt x="5381" y="9575"/>
                  </a:cubicBezTo>
                  <a:cubicBezTo>
                    <a:pt x="5533" y="9362"/>
                    <a:pt x="5654" y="9149"/>
                    <a:pt x="5746" y="8906"/>
                  </a:cubicBezTo>
                  <a:lnTo>
                    <a:pt x="8876" y="2128"/>
                  </a:lnTo>
                  <a:cubicBezTo>
                    <a:pt x="9180" y="1429"/>
                    <a:pt x="9302" y="699"/>
                    <a:pt x="92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9" name="Google Shape;3549;p88"/>
            <p:cNvSpPr/>
            <p:nvPr/>
          </p:nvSpPr>
          <p:spPr>
            <a:xfrm>
              <a:off x="1215056" y="2309165"/>
              <a:ext cx="478867" cy="368809"/>
            </a:xfrm>
            <a:custGeom>
              <a:avLst/>
              <a:gdLst/>
              <a:ahLst/>
              <a:cxnLst/>
              <a:rect l="l" t="t" r="r" b="b"/>
              <a:pathLst>
                <a:path w="15716" h="12104" extrusionOk="0">
                  <a:moveTo>
                    <a:pt x="15624" y="0"/>
                  </a:moveTo>
                  <a:cubicBezTo>
                    <a:pt x="14632" y="868"/>
                    <a:pt x="12487" y="2172"/>
                    <a:pt x="8798" y="2172"/>
                  </a:cubicBezTo>
                  <a:cubicBezTo>
                    <a:pt x="7062" y="2172"/>
                    <a:pt x="4984" y="1883"/>
                    <a:pt x="2524" y="1125"/>
                  </a:cubicBezTo>
                  <a:lnTo>
                    <a:pt x="1034" y="4377"/>
                  </a:lnTo>
                  <a:cubicBezTo>
                    <a:pt x="1" y="6596"/>
                    <a:pt x="974" y="9271"/>
                    <a:pt x="3223" y="10274"/>
                  </a:cubicBezTo>
                  <a:lnTo>
                    <a:pt x="6293" y="11703"/>
                  </a:lnTo>
                  <a:cubicBezTo>
                    <a:pt x="6893" y="11975"/>
                    <a:pt x="7520" y="12104"/>
                    <a:pt x="8137" y="12104"/>
                  </a:cubicBezTo>
                  <a:cubicBezTo>
                    <a:pt x="9583" y="12104"/>
                    <a:pt x="10973" y="11397"/>
                    <a:pt x="11825" y="10183"/>
                  </a:cubicBezTo>
                  <a:cubicBezTo>
                    <a:pt x="11521" y="9666"/>
                    <a:pt x="10670" y="8541"/>
                    <a:pt x="8846" y="7812"/>
                  </a:cubicBezTo>
                  <a:cubicBezTo>
                    <a:pt x="6445" y="6839"/>
                    <a:pt x="8390" y="2979"/>
                    <a:pt x="8390" y="2979"/>
                  </a:cubicBezTo>
                  <a:lnTo>
                    <a:pt x="8390" y="2979"/>
                  </a:lnTo>
                  <a:cubicBezTo>
                    <a:pt x="8896" y="3019"/>
                    <a:pt x="9368" y="3037"/>
                    <a:pt x="9809" y="3037"/>
                  </a:cubicBezTo>
                  <a:cubicBezTo>
                    <a:pt x="13743" y="3037"/>
                    <a:pt x="15196" y="1565"/>
                    <a:pt x="15716" y="608"/>
                  </a:cubicBezTo>
                  <a:cubicBezTo>
                    <a:pt x="15685" y="395"/>
                    <a:pt x="15655" y="213"/>
                    <a:pt x="15624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0" name="Google Shape;3550;p88"/>
            <p:cNvSpPr/>
            <p:nvPr/>
          </p:nvSpPr>
          <p:spPr>
            <a:xfrm>
              <a:off x="1588306" y="2465687"/>
              <a:ext cx="68558" cy="100978"/>
            </a:xfrm>
            <a:custGeom>
              <a:avLst/>
              <a:gdLst/>
              <a:ahLst/>
              <a:cxnLst/>
              <a:rect l="l" t="t" r="r" b="b"/>
              <a:pathLst>
                <a:path w="2250" h="3314" extrusionOk="0">
                  <a:moveTo>
                    <a:pt x="1976" y="0"/>
                  </a:moveTo>
                  <a:lnTo>
                    <a:pt x="0" y="2705"/>
                  </a:lnTo>
                  <a:lnTo>
                    <a:pt x="2250" y="3313"/>
                  </a:lnTo>
                  <a:lnTo>
                    <a:pt x="19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1" name="Google Shape;3551;p88"/>
            <p:cNvSpPr/>
            <p:nvPr/>
          </p:nvSpPr>
          <p:spPr>
            <a:xfrm>
              <a:off x="1551255" y="2426137"/>
              <a:ext cx="25046" cy="34370"/>
            </a:xfrm>
            <a:custGeom>
              <a:avLst/>
              <a:gdLst/>
              <a:ahLst/>
              <a:cxnLst/>
              <a:rect l="l" t="t" r="r" b="b"/>
              <a:pathLst>
                <a:path w="822" h="1128" extrusionOk="0">
                  <a:moveTo>
                    <a:pt x="560" y="0"/>
                  </a:moveTo>
                  <a:cubicBezTo>
                    <a:pt x="413" y="0"/>
                    <a:pt x="224" y="191"/>
                    <a:pt x="122" y="447"/>
                  </a:cubicBezTo>
                  <a:cubicBezTo>
                    <a:pt x="1" y="751"/>
                    <a:pt x="31" y="1055"/>
                    <a:pt x="183" y="1116"/>
                  </a:cubicBezTo>
                  <a:cubicBezTo>
                    <a:pt x="207" y="1124"/>
                    <a:pt x="231" y="1127"/>
                    <a:pt x="255" y="1127"/>
                  </a:cubicBezTo>
                  <a:cubicBezTo>
                    <a:pt x="419" y="1127"/>
                    <a:pt x="594" y="955"/>
                    <a:pt x="700" y="690"/>
                  </a:cubicBezTo>
                  <a:cubicBezTo>
                    <a:pt x="821" y="386"/>
                    <a:pt x="791" y="82"/>
                    <a:pt x="639" y="21"/>
                  </a:cubicBezTo>
                  <a:cubicBezTo>
                    <a:pt x="615" y="7"/>
                    <a:pt x="588" y="0"/>
                    <a:pt x="5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2" name="Google Shape;3552;p88"/>
            <p:cNvSpPr/>
            <p:nvPr/>
          </p:nvSpPr>
          <p:spPr>
            <a:xfrm>
              <a:off x="1479957" y="2429459"/>
              <a:ext cx="35223" cy="33547"/>
            </a:xfrm>
            <a:custGeom>
              <a:avLst/>
              <a:gdLst/>
              <a:ahLst/>
              <a:cxnLst/>
              <a:rect l="l" t="t" r="r" b="b"/>
              <a:pathLst>
                <a:path w="1156" h="1101" extrusionOk="0">
                  <a:moveTo>
                    <a:pt x="581" y="1"/>
                  </a:moveTo>
                  <a:cubicBezTo>
                    <a:pt x="301" y="1"/>
                    <a:pt x="59" y="205"/>
                    <a:pt x="30" y="490"/>
                  </a:cubicBezTo>
                  <a:cubicBezTo>
                    <a:pt x="0" y="794"/>
                    <a:pt x="213" y="1067"/>
                    <a:pt x="517" y="1098"/>
                  </a:cubicBezTo>
                  <a:cubicBezTo>
                    <a:pt x="536" y="1100"/>
                    <a:pt x="555" y="1101"/>
                    <a:pt x="575" y="1101"/>
                  </a:cubicBezTo>
                  <a:cubicBezTo>
                    <a:pt x="855" y="1101"/>
                    <a:pt x="1096" y="896"/>
                    <a:pt x="1125" y="612"/>
                  </a:cubicBezTo>
                  <a:cubicBezTo>
                    <a:pt x="1155" y="308"/>
                    <a:pt x="942" y="34"/>
                    <a:pt x="638" y="4"/>
                  </a:cubicBezTo>
                  <a:cubicBezTo>
                    <a:pt x="619" y="2"/>
                    <a:pt x="600" y="1"/>
                    <a:pt x="5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3" name="Google Shape;3553;p88"/>
            <p:cNvSpPr/>
            <p:nvPr/>
          </p:nvSpPr>
          <p:spPr>
            <a:xfrm>
              <a:off x="1291930" y="2156725"/>
              <a:ext cx="399218" cy="218653"/>
            </a:xfrm>
            <a:custGeom>
              <a:avLst/>
              <a:gdLst/>
              <a:ahLst/>
              <a:cxnLst/>
              <a:rect l="l" t="t" r="r" b="b"/>
              <a:pathLst>
                <a:path w="13102" h="7176" extrusionOk="0">
                  <a:moveTo>
                    <a:pt x="5652" y="1"/>
                  </a:moveTo>
                  <a:cubicBezTo>
                    <a:pt x="3975" y="1"/>
                    <a:pt x="2365" y="962"/>
                    <a:pt x="1612" y="2602"/>
                  </a:cubicBezTo>
                  <a:lnTo>
                    <a:pt x="1" y="6128"/>
                  </a:lnTo>
                  <a:cubicBezTo>
                    <a:pt x="2461" y="6886"/>
                    <a:pt x="4539" y="7175"/>
                    <a:pt x="6275" y="7175"/>
                  </a:cubicBezTo>
                  <a:cubicBezTo>
                    <a:pt x="9964" y="7175"/>
                    <a:pt x="12109" y="5871"/>
                    <a:pt x="13101" y="5003"/>
                  </a:cubicBezTo>
                  <a:cubicBezTo>
                    <a:pt x="12828" y="3635"/>
                    <a:pt x="11946" y="2450"/>
                    <a:pt x="10609" y="1812"/>
                  </a:cubicBezTo>
                  <a:lnTo>
                    <a:pt x="7509" y="413"/>
                  </a:lnTo>
                  <a:cubicBezTo>
                    <a:pt x="6907" y="134"/>
                    <a:pt x="6275" y="1"/>
                    <a:pt x="56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4" name="Google Shape;3554;p88"/>
            <p:cNvSpPr/>
            <p:nvPr/>
          </p:nvSpPr>
          <p:spPr>
            <a:xfrm>
              <a:off x="1668349" y="2198743"/>
              <a:ext cx="111703" cy="115999"/>
            </a:xfrm>
            <a:custGeom>
              <a:avLst/>
              <a:gdLst/>
              <a:ahLst/>
              <a:cxnLst/>
              <a:rect l="l" t="t" r="r" b="b"/>
              <a:pathLst>
                <a:path w="3666" h="3807" extrusionOk="0">
                  <a:moveTo>
                    <a:pt x="1790" y="0"/>
                  </a:moveTo>
                  <a:cubicBezTo>
                    <a:pt x="1114" y="0"/>
                    <a:pt x="1" y="3333"/>
                    <a:pt x="504" y="3807"/>
                  </a:cubicBezTo>
                  <a:cubicBezTo>
                    <a:pt x="504" y="3807"/>
                    <a:pt x="3665" y="1800"/>
                    <a:pt x="3270" y="1071"/>
                  </a:cubicBezTo>
                  <a:cubicBezTo>
                    <a:pt x="3230" y="991"/>
                    <a:pt x="3167" y="955"/>
                    <a:pt x="3088" y="955"/>
                  </a:cubicBezTo>
                  <a:cubicBezTo>
                    <a:pt x="2444" y="955"/>
                    <a:pt x="687" y="3290"/>
                    <a:pt x="687" y="3290"/>
                  </a:cubicBezTo>
                  <a:cubicBezTo>
                    <a:pt x="687" y="3290"/>
                    <a:pt x="2541" y="220"/>
                    <a:pt x="1842" y="7"/>
                  </a:cubicBezTo>
                  <a:cubicBezTo>
                    <a:pt x="1825" y="3"/>
                    <a:pt x="1807" y="0"/>
                    <a:pt x="17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5" name="Google Shape;3555;p88"/>
            <p:cNvSpPr/>
            <p:nvPr/>
          </p:nvSpPr>
          <p:spPr>
            <a:xfrm>
              <a:off x="1120601" y="2139998"/>
              <a:ext cx="528868" cy="645233"/>
            </a:xfrm>
            <a:custGeom>
              <a:avLst/>
              <a:gdLst/>
              <a:ahLst/>
              <a:cxnLst/>
              <a:rect l="l" t="t" r="r" b="b"/>
              <a:pathLst>
                <a:path w="17357" h="21176" extrusionOk="0">
                  <a:moveTo>
                    <a:pt x="9288" y="1"/>
                  </a:moveTo>
                  <a:cubicBezTo>
                    <a:pt x="7503" y="1"/>
                    <a:pt x="5797" y="660"/>
                    <a:pt x="3678" y="2026"/>
                  </a:cubicBezTo>
                  <a:cubicBezTo>
                    <a:pt x="1" y="4397"/>
                    <a:pt x="943" y="12209"/>
                    <a:pt x="1946" y="12543"/>
                  </a:cubicBezTo>
                  <a:cubicBezTo>
                    <a:pt x="2066" y="12579"/>
                    <a:pt x="2174" y="12594"/>
                    <a:pt x="2271" y="12594"/>
                  </a:cubicBezTo>
                  <a:cubicBezTo>
                    <a:pt x="2568" y="12594"/>
                    <a:pt x="2761" y="12447"/>
                    <a:pt x="2885" y="12271"/>
                  </a:cubicBezTo>
                  <a:lnTo>
                    <a:pt x="2885" y="12271"/>
                  </a:lnTo>
                  <a:cubicBezTo>
                    <a:pt x="2666" y="13231"/>
                    <a:pt x="2831" y="15183"/>
                    <a:pt x="6992" y="16555"/>
                  </a:cubicBezTo>
                  <a:cubicBezTo>
                    <a:pt x="12341" y="18379"/>
                    <a:pt x="13223" y="21176"/>
                    <a:pt x="13223" y="21176"/>
                  </a:cubicBezTo>
                  <a:cubicBezTo>
                    <a:pt x="13223" y="21176"/>
                    <a:pt x="15867" y="20598"/>
                    <a:pt x="16384" y="18349"/>
                  </a:cubicBezTo>
                  <a:cubicBezTo>
                    <a:pt x="16870" y="16099"/>
                    <a:pt x="11916" y="14458"/>
                    <a:pt x="10335" y="13121"/>
                  </a:cubicBezTo>
                  <a:cubicBezTo>
                    <a:pt x="8785" y="11783"/>
                    <a:pt x="11399" y="6829"/>
                    <a:pt x="11399" y="6829"/>
                  </a:cubicBezTo>
                  <a:cubicBezTo>
                    <a:pt x="11399" y="6829"/>
                    <a:pt x="17357" y="2725"/>
                    <a:pt x="13557" y="1054"/>
                  </a:cubicBezTo>
                  <a:cubicBezTo>
                    <a:pt x="11959" y="358"/>
                    <a:pt x="10602" y="1"/>
                    <a:pt x="92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6" name="Google Shape;3556;p88"/>
            <p:cNvSpPr/>
            <p:nvPr/>
          </p:nvSpPr>
          <p:spPr>
            <a:xfrm>
              <a:off x="1344734" y="2335064"/>
              <a:ext cx="113013" cy="101831"/>
            </a:xfrm>
            <a:custGeom>
              <a:avLst/>
              <a:gdLst/>
              <a:ahLst/>
              <a:cxnLst/>
              <a:rect l="l" t="t" r="r" b="b"/>
              <a:pathLst>
                <a:path w="3709" h="3342" extrusionOk="0">
                  <a:moveTo>
                    <a:pt x="2179" y="1"/>
                  </a:moveTo>
                  <a:cubicBezTo>
                    <a:pt x="1999" y="1"/>
                    <a:pt x="1800" y="38"/>
                    <a:pt x="1581" y="123"/>
                  </a:cubicBezTo>
                  <a:cubicBezTo>
                    <a:pt x="0" y="726"/>
                    <a:pt x="893" y="3341"/>
                    <a:pt x="2536" y="3341"/>
                  </a:cubicBezTo>
                  <a:cubicBezTo>
                    <a:pt x="2631" y="3341"/>
                    <a:pt x="2728" y="3333"/>
                    <a:pt x="2827" y="3314"/>
                  </a:cubicBezTo>
                  <a:cubicBezTo>
                    <a:pt x="3313" y="2494"/>
                    <a:pt x="3709" y="1551"/>
                    <a:pt x="3709" y="1551"/>
                  </a:cubicBezTo>
                  <a:cubicBezTo>
                    <a:pt x="3709" y="1551"/>
                    <a:pt x="3344" y="1"/>
                    <a:pt x="21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7" name="Google Shape;3557;p88"/>
            <p:cNvSpPr/>
            <p:nvPr/>
          </p:nvSpPr>
          <p:spPr>
            <a:xfrm>
              <a:off x="1382059" y="2352431"/>
              <a:ext cx="47899" cy="68161"/>
            </a:xfrm>
            <a:custGeom>
              <a:avLst/>
              <a:gdLst/>
              <a:ahLst/>
              <a:cxnLst/>
              <a:rect l="l" t="t" r="r" b="b"/>
              <a:pathLst>
                <a:path w="1572" h="2237" extrusionOk="0">
                  <a:moveTo>
                    <a:pt x="345" y="0"/>
                  </a:moveTo>
                  <a:cubicBezTo>
                    <a:pt x="230" y="0"/>
                    <a:pt x="219" y="228"/>
                    <a:pt x="356" y="282"/>
                  </a:cubicBezTo>
                  <a:cubicBezTo>
                    <a:pt x="751" y="374"/>
                    <a:pt x="964" y="647"/>
                    <a:pt x="1116" y="981"/>
                  </a:cubicBezTo>
                  <a:cubicBezTo>
                    <a:pt x="876" y="861"/>
                    <a:pt x="616" y="741"/>
                    <a:pt x="368" y="741"/>
                  </a:cubicBezTo>
                  <a:cubicBezTo>
                    <a:pt x="302" y="741"/>
                    <a:pt x="237" y="750"/>
                    <a:pt x="174" y="769"/>
                  </a:cubicBezTo>
                  <a:cubicBezTo>
                    <a:pt x="1" y="798"/>
                    <a:pt x="19" y="1045"/>
                    <a:pt x="176" y="1045"/>
                  </a:cubicBezTo>
                  <a:cubicBezTo>
                    <a:pt x="185" y="1045"/>
                    <a:pt x="194" y="1044"/>
                    <a:pt x="204" y="1042"/>
                  </a:cubicBezTo>
                  <a:cubicBezTo>
                    <a:pt x="254" y="1029"/>
                    <a:pt x="305" y="1022"/>
                    <a:pt x="356" y="1022"/>
                  </a:cubicBezTo>
                  <a:cubicBezTo>
                    <a:pt x="645" y="1022"/>
                    <a:pt x="944" y="1222"/>
                    <a:pt x="1177" y="1377"/>
                  </a:cubicBezTo>
                  <a:lnTo>
                    <a:pt x="1207" y="1377"/>
                  </a:lnTo>
                  <a:cubicBezTo>
                    <a:pt x="1237" y="1620"/>
                    <a:pt x="1237" y="1863"/>
                    <a:pt x="1207" y="2106"/>
                  </a:cubicBezTo>
                  <a:cubicBezTo>
                    <a:pt x="1190" y="2190"/>
                    <a:pt x="1265" y="2236"/>
                    <a:pt x="1341" y="2236"/>
                  </a:cubicBezTo>
                  <a:cubicBezTo>
                    <a:pt x="1404" y="2236"/>
                    <a:pt x="1467" y="2205"/>
                    <a:pt x="1481" y="2137"/>
                  </a:cubicBezTo>
                  <a:cubicBezTo>
                    <a:pt x="1572" y="1285"/>
                    <a:pt x="1329" y="222"/>
                    <a:pt x="386" y="9"/>
                  </a:cubicBezTo>
                  <a:cubicBezTo>
                    <a:pt x="371" y="3"/>
                    <a:pt x="357" y="0"/>
                    <a:pt x="3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8" name="Google Shape;3558;p88"/>
            <p:cNvSpPr/>
            <p:nvPr/>
          </p:nvSpPr>
          <p:spPr>
            <a:xfrm>
              <a:off x="1494765" y="2531288"/>
              <a:ext cx="45400" cy="27514"/>
            </a:xfrm>
            <a:custGeom>
              <a:avLst/>
              <a:gdLst/>
              <a:ahLst/>
              <a:cxnLst/>
              <a:rect l="l" t="t" r="r" b="b"/>
              <a:pathLst>
                <a:path w="1490" h="903" extrusionOk="0">
                  <a:moveTo>
                    <a:pt x="130" y="0"/>
                  </a:moveTo>
                  <a:cubicBezTo>
                    <a:pt x="84" y="0"/>
                    <a:pt x="40" y="2"/>
                    <a:pt x="0" y="5"/>
                  </a:cubicBezTo>
                  <a:cubicBezTo>
                    <a:pt x="61" y="248"/>
                    <a:pt x="213" y="461"/>
                    <a:pt x="396" y="643"/>
                  </a:cubicBezTo>
                  <a:cubicBezTo>
                    <a:pt x="601" y="829"/>
                    <a:pt x="863" y="902"/>
                    <a:pt x="1124" y="902"/>
                  </a:cubicBezTo>
                  <a:cubicBezTo>
                    <a:pt x="1248" y="902"/>
                    <a:pt x="1372" y="886"/>
                    <a:pt x="1490" y="856"/>
                  </a:cubicBezTo>
                  <a:cubicBezTo>
                    <a:pt x="1189" y="146"/>
                    <a:pt x="545" y="0"/>
                    <a:pt x="1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9" name="Google Shape;3559;p88"/>
            <p:cNvSpPr/>
            <p:nvPr/>
          </p:nvSpPr>
          <p:spPr>
            <a:xfrm>
              <a:off x="1488275" y="2481226"/>
              <a:ext cx="82452" cy="76175"/>
            </a:xfrm>
            <a:custGeom>
              <a:avLst/>
              <a:gdLst/>
              <a:ahLst/>
              <a:cxnLst/>
              <a:rect l="l" t="t" r="r" b="b"/>
              <a:pathLst>
                <a:path w="2706" h="2500" extrusionOk="0">
                  <a:moveTo>
                    <a:pt x="884" y="0"/>
                  </a:moveTo>
                  <a:cubicBezTo>
                    <a:pt x="855" y="0"/>
                    <a:pt x="824" y="2"/>
                    <a:pt x="791" y="7"/>
                  </a:cubicBezTo>
                  <a:cubicBezTo>
                    <a:pt x="305" y="98"/>
                    <a:pt x="1" y="949"/>
                    <a:pt x="213" y="1648"/>
                  </a:cubicBezTo>
                  <a:cubicBezTo>
                    <a:pt x="253" y="1645"/>
                    <a:pt x="297" y="1643"/>
                    <a:pt x="343" y="1643"/>
                  </a:cubicBezTo>
                  <a:cubicBezTo>
                    <a:pt x="758" y="1643"/>
                    <a:pt x="1402" y="1789"/>
                    <a:pt x="1703" y="2499"/>
                  </a:cubicBezTo>
                  <a:cubicBezTo>
                    <a:pt x="2250" y="2347"/>
                    <a:pt x="2706" y="1952"/>
                    <a:pt x="2615" y="1557"/>
                  </a:cubicBezTo>
                  <a:cubicBezTo>
                    <a:pt x="2544" y="1260"/>
                    <a:pt x="2368" y="1207"/>
                    <a:pt x="2173" y="1207"/>
                  </a:cubicBezTo>
                  <a:cubicBezTo>
                    <a:pt x="2062" y="1207"/>
                    <a:pt x="1945" y="1224"/>
                    <a:pt x="1837" y="1224"/>
                  </a:cubicBezTo>
                  <a:cubicBezTo>
                    <a:pt x="1726" y="1224"/>
                    <a:pt x="1625" y="1206"/>
                    <a:pt x="1551" y="1131"/>
                  </a:cubicBezTo>
                  <a:cubicBezTo>
                    <a:pt x="1319" y="842"/>
                    <a:pt x="1474" y="0"/>
                    <a:pt x="8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0" name="Google Shape;3560;p88"/>
            <p:cNvSpPr/>
            <p:nvPr/>
          </p:nvSpPr>
          <p:spPr>
            <a:xfrm>
              <a:off x="1331754" y="2762674"/>
              <a:ext cx="564061" cy="479842"/>
            </a:xfrm>
            <a:custGeom>
              <a:avLst/>
              <a:gdLst/>
              <a:ahLst/>
              <a:cxnLst/>
              <a:rect l="l" t="t" r="r" b="b"/>
              <a:pathLst>
                <a:path w="18512" h="15748" extrusionOk="0">
                  <a:moveTo>
                    <a:pt x="15327" y="1"/>
                  </a:moveTo>
                  <a:cubicBezTo>
                    <a:pt x="15259" y="1"/>
                    <a:pt x="15177" y="13"/>
                    <a:pt x="15077" y="40"/>
                  </a:cubicBezTo>
                  <a:cubicBezTo>
                    <a:pt x="14165" y="253"/>
                    <a:pt x="12585" y="3779"/>
                    <a:pt x="13253" y="4813"/>
                  </a:cubicBezTo>
                  <a:lnTo>
                    <a:pt x="6445" y="9433"/>
                  </a:lnTo>
                  <a:lnTo>
                    <a:pt x="5928" y="4630"/>
                  </a:lnTo>
                  <a:cubicBezTo>
                    <a:pt x="5928" y="4630"/>
                    <a:pt x="1582" y="4505"/>
                    <a:pt x="701" y="4505"/>
                  </a:cubicBezTo>
                  <a:cubicBezTo>
                    <a:pt x="612" y="4505"/>
                    <a:pt x="559" y="4506"/>
                    <a:pt x="548" y="4509"/>
                  </a:cubicBezTo>
                  <a:cubicBezTo>
                    <a:pt x="426" y="4509"/>
                    <a:pt x="1" y="15147"/>
                    <a:pt x="4317" y="15725"/>
                  </a:cubicBezTo>
                  <a:cubicBezTo>
                    <a:pt x="4437" y="15740"/>
                    <a:pt x="4559" y="15747"/>
                    <a:pt x="4683" y="15747"/>
                  </a:cubicBezTo>
                  <a:cubicBezTo>
                    <a:pt x="8499" y="15747"/>
                    <a:pt x="14301" y="8707"/>
                    <a:pt x="15685" y="6940"/>
                  </a:cubicBezTo>
                  <a:cubicBezTo>
                    <a:pt x="15776" y="6849"/>
                    <a:pt x="15867" y="6727"/>
                    <a:pt x="15928" y="6606"/>
                  </a:cubicBezTo>
                  <a:cubicBezTo>
                    <a:pt x="15959" y="6576"/>
                    <a:pt x="15989" y="6545"/>
                    <a:pt x="15989" y="6545"/>
                  </a:cubicBezTo>
                  <a:cubicBezTo>
                    <a:pt x="16293" y="6120"/>
                    <a:pt x="16506" y="5512"/>
                    <a:pt x="16354" y="4904"/>
                  </a:cubicBezTo>
                  <a:cubicBezTo>
                    <a:pt x="16019" y="3536"/>
                    <a:pt x="18512" y="1439"/>
                    <a:pt x="17934" y="922"/>
                  </a:cubicBezTo>
                  <a:cubicBezTo>
                    <a:pt x="17830" y="830"/>
                    <a:pt x="17707" y="792"/>
                    <a:pt x="17576" y="792"/>
                  </a:cubicBezTo>
                  <a:cubicBezTo>
                    <a:pt x="17058" y="792"/>
                    <a:pt x="16414" y="1378"/>
                    <a:pt x="16293" y="1499"/>
                  </a:cubicBezTo>
                  <a:cubicBezTo>
                    <a:pt x="16445" y="1347"/>
                    <a:pt x="17630" y="162"/>
                    <a:pt x="16810" y="40"/>
                  </a:cubicBezTo>
                  <a:cubicBezTo>
                    <a:pt x="16753" y="32"/>
                    <a:pt x="16698" y="29"/>
                    <a:pt x="16645" y="29"/>
                  </a:cubicBezTo>
                  <a:cubicBezTo>
                    <a:pt x="15896" y="29"/>
                    <a:pt x="15468" y="776"/>
                    <a:pt x="15411" y="861"/>
                  </a:cubicBezTo>
                  <a:cubicBezTo>
                    <a:pt x="15465" y="753"/>
                    <a:pt x="15854" y="1"/>
                    <a:pt x="1532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1" name="Google Shape;3561;p88"/>
            <p:cNvSpPr/>
            <p:nvPr/>
          </p:nvSpPr>
          <p:spPr>
            <a:xfrm>
              <a:off x="1813352" y="2781474"/>
              <a:ext cx="72275" cy="75992"/>
            </a:xfrm>
            <a:custGeom>
              <a:avLst/>
              <a:gdLst/>
              <a:ahLst/>
              <a:cxnLst/>
              <a:rect l="l" t="t" r="r" b="b"/>
              <a:pathLst>
                <a:path w="2372" h="2494" extrusionOk="0">
                  <a:moveTo>
                    <a:pt x="1816" y="1"/>
                  </a:moveTo>
                  <a:cubicBezTo>
                    <a:pt x="1625" y="1"/>
                    <a:pt x="1429" y="41"/>
                    <a:pt x="1247" y="123"/>
                  </a:cubicBezTo>
                  <a:cubicBezTo>
                    <a:pt x="1004" y="244"/>
                    <a:pt x="791" y="427"/>
                    <a:pt x="639" y="639"/>
                  </a:cubicBezTo>
                  <a:cubicBezTo>
                    <a:pt x="305" y="1034"/>
                    <a:pt x="122" y="1490"/>
                    <a:pt x="1" y="1977"/>
                  </a:cubicBezTo>
                  <a:cubicBezTo>
                    <a:pt x="274" y="1551"/>
                    <a:pt x="548" y="1156"/>
                    <a:pt x="882" y="822"/>
                  </a:cubicBezTo>
                  <a:cubicBezTo>
                    <a:pt x="1034" y="670"/>
                    <a:pt x="1216" y="518"/>
                    <a:pt x="1399" y="457"/>
                  </a:cubicBezTo>
                  <a:cubicBezTo>
                    <a:pt x="1534" y="399"/>
                    <a:pt x="1656" y="378"/>
                    <a:pt x="1782" y="378"/>
                  </a:cubicBezTo>
                  <a:cubicBezTo>
                    <a:pt x="1844" y="378"/>
                    <a:pt x="1906" y="383"/>
                    <a:pt x="1972" y="391"/>
                  </a:cubicBezTo>
                  <a:lnTo>
                    <a:pt x="1972" y="391"/>
                  </a:lnTo>
                  <a:cubicBezTo>
                    <a:pt x="1976" y="396"/>
                    <a:pt x="1976" y="396"/>
                    <a:pt x="1976" y="396"/>
                  </a:cubicBezTo>
                  <a:cubicBezTo>
                    <a:pt x="1976" y="427"/>
                    <a:pt x="1976" y="457"/>
                    <a:pt x="1976" y="487"/>
                  </a:cubicBezTo>
                  <a:cubicBezTo>
                    <a:pt x="1976" y="578"/>
                    <a:pt x="1946" y="670"/>
                    <a:pt x="1915" y="761"/>
                  </a:cubicBezTo>
                  <a:cubicBezTo>
                    <a:pt x="1855" y="943"/>
                    <a:pt x="1764" y="1156"/>
                    <a:pt x="1672" y="1338"/>
                  </a:cubicBezTo>
                  <a:cubicBezTo>
                    <a:pt x="1490" y="1734"/>
                    <a:pt x="1277" y="2098"/>
                    <a:pt x="1064" y="2493"/>
                  </a:cubicBezTo>
                  <a:cubicBezTo>
                    <a:pt x="1399" y="2189"/>
                    <a:pt x="1672" y="1855"/>
                    <a:pt x="1915" y="1490"/>
                  </a:cubicBezTo>
                  <a:cubicBezTo>
                    <a:pt x="2037" y="1278"/>
                    <a:pt x="2159" y="1095"/>
                    <a:pt x="2250" y="882"/>
                  </a:cubicBezTo>
                  <a:cubicBezTo>
                    <a:pt x="2280" y="761"/>
                    <a:pt x="2341" y="639"/>
                    <a:pt x="2341" y="518"/>
                  </a:cubicBezTo>
                  <a:cubicBezTo>
                    <a:pt x="2371" y="457"/>
                    <a:pt x="2341" y="366"/>
                    <a:pt x="2341" y="275"/>
                  </a:cubicBezTo>
                  <a:cubicBezTo>
                    <a:pt x="2311" y="183"/>
                    <a:pt x="2219" y="92"/>
                    <a:pt x="2128" y="62"/>
                  </a:cubicBezTo>
                  <a:lnTo>
                    <a:pt x="2128" y="31"/>
                  </a:lnTo>
                  <a:lnTo>
                    <a:pt x="2098" y="31"/>
                  </a:lnTo>
                  <a:cubicBezTo>
                    <a:pt x="2007" y="11"/>
                    <a:pt x="1912" y="1"/>
                    <a:pt x="18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2" name="Google Shape;3562;p88"/>
            <p:cNvSpPr/>
            <p:nvPr/>
          </p:nvSpPr>
          <p:spPr>
            <a:xfrm>
              <a:off x="1782791" y="2758043"/>
              <a:ext cx="70416" cy="73494"/>
            </a:xfrm>
            <a:custGeom>
              <a:avLst/>
              <a:gdLst/>
              <a:ahLst/>
              <a:cxnLst/>
              <a:rect l="l" t="t" r="r" b="b"/>
              <a:pathLst>
                <a:path w="2311" h="2412" extrusionOk="0">
                  <a:moveTo>
                    <a:pt x="1775" y="1"/>
                  </a:moveTo>
                  <a:cubicBezTo>
                    <a:pt x="1650" y="1"/>
                    <a:pt x="1534" y="36"/>
                    <a:pt x="1429" y="71"/>
                  </a:cubicBezTo>
                  <a:cubicBezTo>
                    <a:pt x="1216" y="132"/>
                    <a:pt x="1064" y="253"/>
                    <a:pt x="912" y="375"/>
                  </a:cubicBezTo>
                  <a:cubicBezTo>
                    <a:pt x="608" y="618"/>
                    <a:pt x="365" y="922"/>
                    <a:pt x="213" y="1287"/>
                  </a:cubicBezTo>
                  <a:cubicBezTo>
                    <a:pt x="61" y="1651"/>
                    <a:pt x="0" y="2016"/>
                    <a:pt x="61" y="2411"/>
                  </a:cubicBezTo>
                  <a:cubicBezTo>
                    <a:pt x="183" y="2047"/>
                    <a:pt x="304" y="1712"/>
                    <a:pt x="487" y="1408"/>
                  </a:cubicBezTo>
                  <a:cubicBezTo>
                    <a:pt x="639" y="1135"/>
                    <a:pt x="882" y="861"/>
                    <a:pt x="1125" y="648"/>
                  </a:cubicBezTo>
                  <a:cubicBezTo>
                    <a:pt x="1277" y="557"/>
                    <a:pt x="1399" y="466"/>
                    <a:pt x="1551" y="405"/>
                  </a:cubicBezTo>
                  <a:cubicBezTo>
                    <a:pt x="1662" y="361"/>
                    <a:pt x="1773" y="333"/>
                    <a:pt x="1861" y="333"/>
                  </a:cubicBezTo>
                  <a:cubicBezTo>
                    <a:pt x="1893" y="333"/>
                    <a:pt x="1921" y="336"/>
                    <a:pt x="1946" y="344"/>
                  </a:cubicBezTo>
                  <a:cubicBezTo>
                    <a:pt x="2007" y="344"/>
                    <a:pt x="2037" y="375"/>
                    <a:pt x="2067" y="405"/>
                  </a:cubicBezTo>
                  <a:cubicBezTo>
                    <a:pt x="2098" y="466"/>
                    <a:pt x="2098" y="557"/>
                    <a:pt x="2098" y="648"/>
                  </a:cubicBezTo>
                  <a:cubicBezTo>
                    <a:pt x="2067" y="800"/>
                    <a:pt x="2007" y="983"/>
                    <a:pt x="1946" y="1135"/>
                  </a:cubicBezTo>
                  <a:cubicBezTo>
                    <a:pt x="2067" y="1013"/>
                    <a:pt x="2189" y="861"/>
                    <a:pt x="2250" y="679"/>
                  </a:cubicBezTo>
                  <a:cubicBezTo>
                    <a:pt x="2311" y="588"/>
                    <a:pt x="2311" y="496"/>
                    <a:pt x="2311" y="344"/>
                  </a:cubicBezTo>
                  <a:cubicBezTo>
                    <a:pt x="2280" y="223"/>
                    <a:pt x="2189" y="101"/>
                    <a:pt x="2067" y="71"/>
                  </a:cubicBezTo>
                  <a:cubicBezTo>
                    <a:pt x="1965" y="19"/>
                    <a:pt x="1867" y="1"/>
                    <a:pt x="17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3" name="Google Shape;3563;p88"/>
            <p:cNvSpPr/>
            <p:nvPr/>
          </p:nvSpPr>
          <p:spPr>
            <a:xfrm>
              <a:off x="1749458" y="2758347"/>
              <a:ext cx="60209" cy="57436"/>
            </a:xfrm>
            <a:custGeom>
              <a:avLst/>
              <a:gdLst/>
              <a:ahLst/>
              <a:cxnLst/>
              <a:rect l="l" t="t" r="r" b="b"/>
              <a:pathLst>
                <a:path w="1976" h="1885" extrusionOk="0">
                  <a:moveTo>
                    <a:pt x="1611" y="0"/>
                  </a:moveTo>
                  <a:cubicBezTo>
                    <a:pt x="1520" y="0"/>
                    <a:pt x="1459" y="0"/>
                    <a:pt x="1368" y="30"/>
                  </a:cubicBezTo>
                  <a:cubicBezTo>
                    <a:pt x="1094" y="122"/>
                    <a:pt x="882" y="274"/>
                    <a:pt x="669" y="456"/>
                  </a:cubicBezTo>
                  <a:cubicBezTo>
                    <a:pt x="304" y="851"/>
                    <a:pt x="31" y="1368"/>
                    <a:pt x="0" y="1885"/>
                  </a:cubicBezTo>
                  <a:cubicBezTo>
                    <a:pt x="335" y="1459"/>
                    <a:pt x="608" y="1064"/>
                    <a:pt x="943" y="730"/>
                  </a:cubicBezTo>
                  <a:cubicBezTo>
                    <a:pt x="1094" y="578"/>
                    <a:pt x="1277" y="426"/>
                    <a:pt x="1490" y="304"/>
                  </a:cubicBezTo>
                  <a:cubicBezTo>
                    <a:pt x="1546" y="266"/>
                    <a:pt x="1591" y="241"/>
                    <a:pt x="1638" y="241"/>
                  </a:cubicBezTo>
                  <a:cubicBezTo>
                    <a:pt x="1668" y="241"/>
                    <a:pt x="1698" y="250"/>
                    <a:pt x="1733" y="274"/>
                  </a:cubicBezTo>
                  <a:cubicBezTo>
                    <a:pt x="1824" y="304"/>
                    <a:pt x="1885" y="395"/>
                    <a:pt x="1915" y="517"/>
                  </a:cubicBezTo>
                  <a:cubicBezTo>
                    <a:pt x="1976" y="395"/>
                    <a:pt x="1976" y="243"/>
                    <a:pt x="1854" y="122"/>
                  </a:cubicBezTo>
                  <a:cubicBezTo>
                    <a:pt x="1794" y="61"/>
                    <a:pt x="1702" y="0"/>
                    <a:pt x="16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4" name="Google Shape;3564;p88"/>
            <p:cNvSpPr/>
            <p:nvPr/>
          </p:nvSpPr>
          <p:spPr>
            <a:xfrm>
              <a:off x="1252107" y="2685068"/>
              <a:ext cx="300099" cy="292969"/>
            </a:xfrm>
            <a:custGeom>
              <a:avLst/>
              <a:gdLst/>
              <a:ahLst/>
              <a:cxnLst/>
              <a:rect l="l" t="t" r="r" b="b"/>
              <a:pathLst>
                <a:path w="9849" h="9615" extrusionOk="0">
                  <a:moveTo>
                    <a:pt x="4680" y="0"/>
                  </a:moveTo>
                  <a:cubicBezTo>
                    <a:pt x="4343" y="0"/>
                    <a:pt x="4007" y="41"/>
                    <a:pt x="3679" y="125"/>
                  </a:cubicBezTo>
                  <a:cubicBezTo>
                    <a:pt x="2554" y="399"/>
                    <a:pt x="1551" y="1128"/>
                    <a:pt x="882" y="2071"/>
                  </a:cubicBezTo>
                  <a:cubicBezTo>
                    <a:pt x="517" y="2587"/>
                    <a:pt x="214" y="3135"/>
                    <a:pt x="122" y="3773"/>
                  </a:cubicBezTo>
                  <a:cubicBezTo>
                    <a:pt x="1" y="4624"/>
                    <a:pt x="335" y="5414"/>
                    <a:pt x="852" y="6113"/>
                  </a:cubicBezTo>
                  <a:cubicBezTo>
                    <a:pt x="911" y="6202"/>
                    <a:pt x="2071" y="7392"/>
                    <a:pt x="2155" y="7392"/>
                  </a:cubicBezTo>
                  <a:cubicBezTo>
                    <a:pt x="2157" y="7392"/>
                    <a:pt x="2158" y="7392"/>
                    <a:pt x="2159" y="7390"/>
                  </a:cubicBezTo>
                  <a:lnTo>
                    <a:pt x="2159" y="7390"/>
                  </a:lnTo>
                  <a:cubicBezTo>
                    <a:pt x="2142" y="7419"/>
                    <a:pt x="1376" y="8729"/>
                    <a:pt x="2068" y="8910"/>
                  </a:cubicBezTo>
                  <a:cubicBezTo>
                    <a:pt x="2117" y="8925"/>
                    <a:pt x="2169" y="8933"/>
                    <a:pt x="2222" y="8933"/>
                  </a:cubicBezTo>
                  <a:cubicBezTo>
                    <a:pt x="2892" y="8933"/>
                    <a:pt x="3830" y="7785"/>
                    <a:pt x="3831" y="7785"/>
                  </a:cubicBezTo>
                  <a:lnTo>
                    <a:pt x="3831" y="7785"/>
                  </a:lnTo>
                  <a:cubicBezTo>
                    <a:pt x="3830" y="7785"/>
                    <a:pt x="3101" y="9153"/>
                    <a:pt x="3679" y="9305"/>
                  </a:cubicBezTo>
                  <a:cubicBezTo>
                    <a:pt x="3713" y="9314"/>
                    <a:pt x="3750" y="9318"/>
                    <a:pt x="3788" y="9318"/>
                  </a:cubicBezTo>
                  <a:cubicBezTo>
                    <a:pt x="4377" y="9318"/>
                    <a:pt x="5289" y="8272"/>
                    <a:pt x="5290" y="8271"/>
                  </a:cubicBezTo>
                  <a:lnTo>
                    <a:pt x="5290" y="8271"/>
                  </a:lnTo>
                  <a:cubicBezTo>
                    <a:pt x="5290" y="8272"/>
                    <a:pt x="5077" y="9487"/>
                    <a:pt x="5746" y="9609"/>
                  </a:cubicBezTo>
                  <a:cubicBezTo>
                    <a:pt x="5766" y="9613"/>
                    <a:pt x="5787" y="9615"/>
                    <a:pt x="5807" y="9615"/>
                  </a:cubicBezTo>
                  <a:cubicBezTo>
                    <a:pt x="6413" y="9615"/>
                    <a:pt x="6840" y="7907"/>
                    <a:pt x="6840" y="7907"/>
                  </a:cubicBezTo>
                  <a:lnTo>
                    <a:pt x="6840" y="7907"/>
                  </a:lnTo>
                  <a:cubicBezTo>
                    <a:pt x="6840" y="7907"/>
                    <a:pt x="6809" y="8849"/>
                    <a:pt x="7296" y="9001"/>
                  </a:cubicBezTo>
                  <a:cubicBezTo>
                    <a:pt x="7320" y="9007"/>
                    <a:pt x="7343" y="9009"/>
                    <a:pt x="7367" y="9009"/>
                  </a:cubicBezTo>
                  <a:cubicBezTo>
                    <a:pt x="7843" y="9009"/>
                    <a:pt x="8147" y="7876"/>
                    <a:pt x="8147" y="7876"/>
                  </a:cubicBezTo>
                  <a:cubicBezTo>
                    <a:pt x="8147" y="7876"/>
                    <a:pt x="8299" y="8606"/>
                    <a:pt x="8876" y="8606"/>
                  </a:cubicBezTo>
                  <a:cubicBezTo>
                    <a:pt x="9484" y="8606"/>
                    <a:pt x="9849" y="7755"/>
                    <a:pt x="9028" y="5505"/>
                  </a:cubicBezTo>
                  <a:cubicBezTo>
                    <a:pt x="8937" y="5262"/>
                    <a:pt x="9150" y="4624"/>
                    <a:pt x="9150" y="4350"/>
                  </a:cubicBezTo>
                  <a:cubicBezTo>
                    <a:pt x="9150" y="3986"/>
                    <a:pt x="9119" y="3621"/>
                    <a:pt x="9028" y="3256"/>
                  </a:cubicBezTo>
                  <a:cubicBezTo>
                    <a:pt x="8846" y="2587"/>
                    <a:pt x="8512" y="1949"/>
                    <a:pt x="8025" y="1432"/>
                  </a:cubicBezTo>
                  <a:cubicBezTo>
                    <a:pt x="7630" y="976"/>
                    <a:pt x="7113" y="642"/>
                    <a:pt x="6536" y="399"/>
                  </a:cubicBezTo>
                  <a:cubicBezTo>
                    <a:pt x="5942" y="142"/>
                    <a:pt x="5309" y="0"/>
                    <a:pt x="46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80" name="Google Shape;3580;p88"/>
          <p:cNvGrpSpPr/>
          <p:nvPr/>
        </p:nvGrpSpPr>
        <p:grpSpPr>
          <a:xfrm>
            <a:off x="733062" y="1116463"/>
            <a:ext cx="2507482" cy="817856"/>
            <a:chOff x="656862" y="1116463"/>
            <a:chExt cx="2507482" cy="817856"/>
          </a:xfrm>
        </p:grpSpPr>
        <p:grpSp>
          <p:nvGrpSpPr>
            <p:cNvPr id="3581" name="Google Shape;3581;p88"/>
            <p:cNvGrpSpPr/>
            <p:nvPr/>
          </p:nvGrpSpPr>
          <p:grpSpPr>
            <a:xfrm>
              <a:off x="766988" y="1116463"/>
              <a:ext cx="412225" cy="433675"/>
              <a:chOff x="5683250" y="627013"/>
              <a:chExt cx="412225" cy="433675"/>
            </a:xfrm>
          </p:grpSpPr>
          <p:sp>
            <p:nvSpPr>
              <p:cNvPr id="3582" name="Google Shape;3582;p88"/>
              <p:cNvSpPr/>
              <p:nvPr/>
            </p:nvSpPr>
            <p:spPr>
              <a:xfrm>
                <a:off x="5683250" y="1012013"/>
                <a:ext cx="75350" cy="48675"/>
              </a:xfrm>
              <a:custGeom>
                <a:avLst/>
                <a:gdLst/>
                <a:ahLst/>
                <a:cxnLst/>
                <a:rect l="l" t="t" r="r" b="b"/>
                <a:pathLst>
                  <a:path w="3014" h="1947" extrusionOk="0">
                    <a:moveTo>
                      <a:pt x="1507" y="1"/>
                    </a:moveTo>
                    <a:cubicBezTo>
                      <a:pt x="670" y="1"/>
                      <a:pt x="0" y="440"/>
                      <a:pt x="0" y="984"/>
                    </a:cubicBezTo>
                    <a:cubicBezTo>
                      <a:pt x="0" y="1507"/>
                      <a:pt x="670" y="1946"/>
                      <a:pt x="1507" y="1946"/>
                    </a:cubicBezTo>
                    <a:cubicBezTo>
                      <a:pt x="2344" y="1946"/>
                      <a:pt x="3013" y="1507"/>
                      <a:pt x="3013" y="984"/>
                    </a:cubicBezTo>
                    <a:cubicBezTo>
                      <a:pt x="3013" y="440"/>
                      <a:pt x="2344" y="1"/>
                      <a:pt x="15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3" name="Google Shape;3583;p88"/>
              <p:cNvSpPr/>
              <p:nvPr/>
            </p:nvSpPr>
            <p:spPr>
              <a:xfrm>
                <a:off x="5735025" y="912638"/>
                <a:ext cx="23575" cy="123975"/>
              </a:xfrm>
              <a:custGeom>
                <a:avLst/>
                <a:gdLst/>
                <a:ahLst/>
                <a:cxnLst/>
                <a:rect l="l" t="t" r="r" b="b"/>
                <a:pathLst>
                  <a:path w="943" h="4959" extrusionOk="0">
                    <a:moveTo>
                      <a:pt x="1" y="0"/>
                    </a:moveTo>
                    <a:lnTo>
                      <a:pt x="1" y="4959"/>
                    </a:lnTo>
                    <a:lnTo>
                      <a:pt x="942" y="4959"/>
                    </a:lnTo>
                    <a:lnTo>
                      <a:pt x="94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4" name="Google Shape;3584;p88"/>
              <p:cNvSpPr/>
              <p:nvPr/>
            </p:nvSpPr>
            <p:spPr>
              <a:xfrm>
                <a:off x="5780025" y="984288"/>
                <a:ext cx="75875" cy="49200"/>
              </a:xfrm>
              <a:custGeom>
                <a:avLst/>
                <a:gdLst/>
                <a:ahLst/>
                <a:cxnLst/>
                <a:rect l="l" t="t" r="r" b="b"/>
                <a:pathLst>
                  <a:path w="3035" h="1968" extrusionOk="0">
                    <a:moveTo>
                      <a:pt x="1507" y="1"/>
                    </a:moveTo>
                    <a:cubicBezTo>
                      <a:pt x="670" y="1"/>
                      <a:pt x="0" y="440"/>
                      <a:pt x="0" y="984"/>
                    </a:cubicBezTo>
                    <a:cubicBezTo>
                      <a:pt x="0" y="1528"/>
                      <a:pt x="670" y="1967"/>
                      <a:pt x="1507" y="1967"/>
                    </a:cubicBezTo>
                    <a:cubicBezTo>
                      <a:pt x="2344" y="1967"/>
                      <a:pt x="3034" y="1528"/>
                      <a:pt x="3034" y="984"/>
                    </a:cubicBezTo>
                    <a:cubicBezTo>
                      <a:pt x="3034" y="440"/>
                      <a:pt x="2344" y="1"/>
                      <a:pt x="15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5" name="Google Shape;3585;p88"/>
              <p:cNvSpPr/>
              <p:nvPr/>
            </p:nvSpPr>
            <p:spPr>
              <a:xfrm>
                <a:off x="5832325" y="884913"/>
                <a:ext cx="23575" cy="124000"/>
              </a:xfrm>
              <a:custGeom>
                <a:avLst/>
                <a:gdLst/>
                <a:ahLst/>
                <a:cxnLst/>
                <a:rect l="l" t="t" r="r" b="b"/>
                <a:pathLst>
                  <a:path w="943" h="4960" extrusionOk="0">
                    <a:moveTo>
                      <a:pt x="1" y="0"/>
                    </a:moveTo>
                    <a:lnTo>
                      <a:pt x="1" y="4959"/>
                    </a:lnTo>
                    <a:lnTo>
                      <a:pt x="942" y="4959"/>
                    </a:lnTo>
                    <a:lnTo>
                      <a:pt x="94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6" name="Google Shape;3586;p88"/>
              <p:cNvSpPr/>
              <p:nvPr/>
            </p:nvSpPr>
            <p:spPr>
              <a:xfrm>
                <a:off x="5735025" y="878113"/>
                <a:ext cx="120875" cy="68550"/>
              </a:xfrm>
              <a:custGeom>
                <a:avLst/>
                <a:gdLst/>
                <a:ahLst/>
                <a:cxnLst/>
                <a:rect l="l" t="t" r="r" b="b"/>
                <a:pathLst>
                  <a:path w="4835" h="2742" extrusionOk="0">
                    <a:moveTo>
                      <a:pt x="4834" y="0"/>
                    </a:moveTo>
                    <a:lnTo>
                      <a:pt x="1" y="1381"/>
                    </a:lnTo>
                    <a:lnTo>
                      <a:pt x="1" y="2741"/>
                    </a:lnTo>
                    <a:lnTo>
                      <a:pt x="4834" y="1381"/>
                    </a:lnTo>
                    <a:lnTo>
                      <a:pt x="483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7" name="Google Shape;3587;p88"/>
              <p:cNvSpPr/>
              <p:nvPr/>
            </p:nvSpPr>
            <p:spPr>
              <a:xfrm>
                <a:off x="5940600" y="688663"/>
                <a:ext cx="57050" cy="36800"/>
              </a:xfrm>
              <a:custGeom>
                <a:avLst/>
                <a:gdLst/>
                <a:ahLst/>
                <a:cxnLst/>
                <a:rect l="l" t="t" r="r" b="b"/>
                <a:pathLst>
                  <a:path w="2282" h="1472" extrusionOk="0">
                    <a:moveTo>
                      <a:pt x="854" y="1"/>
                    </a:moveTo>
                    <a:cubicBezTo>
                      <a:pt x="499" y="1"/>
                      <a:pt x="213" y="141"/>
                      <a:pt x="126" y="401"/>
                    </a:cubicBezTo>
                    <a:cubicBezTo>
                      <a:pt x="1" y="757"/>
                      <a:pt x="357" y="1196"/>
                      <a:pt x="921" y="1385"/>
                    </a:cubicBezTo>
                    <a:cubicBezTo>
                      <a:pt x="1096" y="1443"/>
                      <a:pt x="1269" y="1471"/>
                      <a:pt x="1428" y="1471"/>
                    </a:cubicBezTo>
                    <a:cubicBezTo>
                      <a:pt x="1783" y="1471"/>
                      <a:pt x="2069" y="1331"/>
                      <a:pt x="2156" y="1071"/>
                    </a:cubicBezTo>
                    <a:cubicBezTo>
                      <a:pt x="2282" y="715"/>
                      <a:pt x="1926" y="276"/>
                      <a:pt x="1361" y="87"/>
                    </a:cubicBezTo>
                    <a:cubicBezTo>
                      <a:pt x="1186" y="29"/>
                      <a:pt x="1013" y="1"/>
                      <a:pt x="8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8" name="Google Shape;3588;p88"/>
              <p:cNvSpPr/>
              <p:nvPr/>
            </p:nvSpPr>
            <p:spPr>
              <a:xfrm>
                <a:off x="5978800" y="627013"/>
                <a:ext cx="43950" cy="88425"/>
              </a:xfrm>
              <a:custGeom>
                <a:avLst/>
                <a:gdLst/>
                <a:ahLst/>
                <a:cxnLst/>
                <a:rect l="l" t="t" r="r" b="b"/>
                <a:pathLst>
                  <a:path w="1758" h="3537" extrusionOk="0">
                    <a:moveTo>
                      <a:pt x="1109" y="1"/>
                    </a:moveTo>
                    <a:lnTo>
                      <a:pt x="0" y="3328"/>
                    </a:lnTo>
                    <a:lnTo>
                      <a:pt x="628" y="3537"/>
                    </a:lnTo>
                    <a:lnTo>
                      <a:pt x="1758" y="210"/>
                    </a:lnTo>
                    <a:lnTo>
                      <a:pt x="110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9" name="Google Shape;3589;p88"/>
              <p:cNvSpPr/>
              <p:nvPr/>
            </p:nvSpPr>
            <p:spPr>
              <a:xfrm>
                <a:off x="6011750" y="691913"/>
                <a:ext cx="57050" cy="37100"/>
              </a:xfrm>
              <a:custGeom>
                <a:avLst/>
                <a:gdLst/>
                <a:ahLst/>
                <a:cxnLst/>
                <a:rect l="l" t="t" r="r" b="b"/>
                <a:pathLst>
                  <a:path w="2282" h="1484" extrusionOk="0">
                    <a:moveTo>
                      <a:pt x="872" y="1"/>
                    </a:moveTo>
                    <a:cubicBezTo>
                      <a:pt x="509" y="1"/>
                      <a:pt x="214" y="147"/>
                      <a:pt x="126" y="397"/>
                    </a:cubicBezTo>
                    <a:cubicBezTo>
                      <a:pt x="0" y="773"/>
                      <a:pt x="356" y="1213"/>
                      <a:pt x="921" y="1401"/>
                    </a:cubicBezTo>
                    <a:cubicBezTo>
                      <a:pt x="1089" y="1457"/>
                      <a:pt x="1256" y="1484"/>
                      <a:pt x="1410" y="1484"/>
                    </a:cubicBezTo>
                    <a:cubicBezTo>
                      <a:pt x="1773" y="1484"/>
                      <a:pt x="2067" y="1337"/>
                      <a:pt x="2156" y="1087"/>
                    </a:cubicBezTo>
                    <a:cubicBezTo>
                      <a:pt x="2281" y="732"/>
                      <a:pt x="1925" y="292"/>
                      <a:pt x="1360" y="83"/>
                    </a:cubicBezTo>
                    <a:cubicBezTo>
                      <a:pt x="1192" y="27"/>
                      <a:pt x="1026" y="1"/>
                      <a:pt x="87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0" name="Google Shape;3590;p88"/>
              <p:cNvSpPr/>
              <p:nvPr/>
            </p:nvSpPr>
            <p:spPr>
              <a:xfrm>
                <a:off x="6049925" y="630688"/>
                <a:ext cx="43975" cy="88425"/>
              </a:xfrm>
              <a:custGeom>
                <a:avLst/>
                <a:gdLst/>
                <a:ahLst/>
                <a:cxnLst/>
                <a:rect l="l" t="t" r="r" b="b"/>
                <a:pathLst>
                  <a:path w="1759" h="3537" extrusionOk="0">
                    <a:moveTo>
                      <a:pt x="1131" y="0"/>
                    </a:moveTo>
                    <a:lnTo>
                      <a:pt x="1" y="3327"/>
                    </a:lnTo>
                    <a:lnTo>
                      <a:pt x="629" y="3536"/>
                    </a:lnTo>
                    <a:lnTo>
                      <a:pt x="1758" y="230"/>
                    </a:lnTo>
                    <a:lnTo>
                      <a:pt x="11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1" name="Google Shape;3591;p88"/>
              <p:cNvSpPr/>
              <p:nvPr/>
            </p:nvSpPr>
            <p:spPr>
              <a:xfrm>
                <a:off x="5998675" y="627013"/>
                <a:ext cx="96800" cy="27225"/>
              </a:xfrm>
              <a:custGeom>
                <a:avLst/>
                <a:gdLst/>
                <a:ahLst/>
                <a:cxnLst/>
                <a:rect l="l" t="t" r="r" b="b"/>
                <a:pathLst>
                  <a:path w="3872" h="1089" extrusionOk="0">
                    <a:moveTo>
                      <a:pt x="314" y="1"/>
                    </a:moveTo>
                    <a:lnTo>
                      <a:pt x="0" y="921"/>
                    </a:lnTo>
                    <a:lnTo>
                      <a:pt x="3557" y="1089"/>
                    </a:lnTo>
                    <a:lnTo>
                      <a:pt x="3871" y="168"/>
                    </a:lnTo>
                    <a:lnTo>
                      <a:pt x="31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92" name="Google Shape;3592;p88"/>
            <p:cNvGrpSpPr/>
            <p:nvPr/>
          </p:nvGrpSpPr>
          <p:grpSpPr>
            <a:xfrm>
              <a:off x="2595872" y="1244787"/>
              <a:ext cx="58725" cy="121505"/>
              <a:chOff x="1258347" y="1272562"/>
              <a:chExt cx="58725" cy="121505"/>
            </a:xfrm>
          </p:grpSpPr>
          <p:sp>
            <p:nvSpPr>
              <p:cNvPr id="3593" name="Google Shape;3593;p88"/>
              <p:cNvSpPr/>
              <p:nvPr/>
            </p:nvSpPr>
            <p:spPr>
              <a:xfrm>
                <a:off x="1258347" y="1355435"/>
                <a:ext cx="56937" cy="38632"/>
              </a:xfrm>
              <a:custGeom>
                <a:avLst/>
                <a:gdLst/>
                <a:ahLst/>
                <a:cxnLst/>
                <a:rect l="l" t="t" r="r" b="b"/>
                <a:pathLst>
                  <a:path w="5126" h="3478" extrusionOk="0">
                    <a:moveTo>
                      <a:pt x="2801" y="0"/>
                    </a:moveTo>
                    <a:cubicBezTo>
                      <a:pt x="1569" y="0"/>
                      <a:pt x="336" y="513"/>
                      <a:pt x="156" y="1732"/>
                    </a:cubicBezTo>
                    <a:cubicBezTo>
                      <a:pt x="1" y="2878"/>
                      <a:pt x="996" y="3477"/>
                      <a:pt x="1993" y="3477"/>
                    </a:cubicBezTo>
                    <a:cubicBezTo>
                      <a:pt x="2070" y="3477"/>
                      <a:pt x="2147" y="3474"/>
                      <a:pt x="2224" y="3467"/>
                    </a:cubicBezTo>
                    <a:cubicBezTo>
                      <a:pt x="3625" y="3333"/>
                      <a:pt x="4559" y="2499"/>
                      <a:pt x="5126" y="1265"/>
                    </a:cubicBezTo>
                    <a:lnTo>
                      <a:pt x="4959" y="631"/>
                    </a:lnTo>
                    <a:cubicBezTo>
                      <a:pt x="4451" y="230"/>
                      <a:pt x="3626" y="0"/>
                      <a:pt x="280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4" name="Google Shape;3594;p88"/>
              <p:cNvSpPr/>
              <p:nvPr/>
            </p:nvSpPr>
            <p:spPr>
              <a:xfrm>
                <a:off x="1270754" y="1272562"/>
                <a:ext cx="46318" cy="99645"/>
              </a:xfrm>
              <a:custGeom>
                <a:avLst/>
                <a:gdLst/>
                <a:ahLst/>
                <a:cxnLst/>
                <a:rect l="l" t="t" r="r" b="b"/>
                <a:pathLst>
                  <a:path w="4170" h="8971" extrusionOk="0">
                    <a:moveTo>
                      <a:pt x="677" y="0"/>
                    </a:moveTo>
                    <a:cubicBezTo>
                      <a:pt x="342" y="0"/>
                      <a:pt x="1" y="312"/>
                      <a:pt x="173" y="720"/>
                    </a:cubicBezTo>
                    <a:cubicBezTo>
                      <a:pt x="1207" y="3322"/>
                      <a:pt x="2208" y="5957"/>
                      <a:pt x="3075" y="8626"/>
                    </a:cubicBezTo>
                    <a:cubicBezTo>
                      <a:pt x="3148" y="8869"/>
                      <a:pt x="3323" y="8970"/>
                      <a:pt x="3506" y="8970"/>
                    </a:cubicBezTo>
                    <a:cubicBezTo>
                      <a:pt x="3825" y="8970"/>
                      <a:pt x="4170" y="8662"/>
                      <a:pt x="4042" y="8259"/>
                    </a:cubicBezTo>
                    <a:cubicBezTo>
                      <a:pt x="3175" y="5557"/>
                      <a:pt x="2174" y="2922"/>
                      <a:pt x="1140" y="320"/>
                    </a:cubicBezTo>
                    <a:cubicBezTo>
                      <a:pt x="1045" y="95"/>
                      <a:pt x="862" y="0"/>
                      <a:pt x="6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95" name="Google Shape;3595;p88"/>
            <p:cNvGrpSpPr/>
            <p:nvPr/>
          </p:nvGrpSpPr>
          <p:grpSpPr>
            <a:xfrm>
              <a:off x="656862" y="1832763"/>
              <a:ext cx="126292" cy="101556"/>
              <a:chOff x="1554887" y="1179713"/>
              <a:chExt cx="126292" cy="101556"/>
            </a:xfrm>
          </p:grpSpPr>
          <p:sp>
            <p:nvSpPr>
              <p:cNvPr id="3596" name="Google Shape;3596;p88"/>
              <p:cNvSpPr/>
              <p:nvPr/>
            </p:nvSpPr>
            <p:spPr>
              <a:xfrm>
                <a:off x="1554887" y="1236528"/>
                <a:ext cx="47440" cy="31734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857" extrusionOk="0">
                    <a:moveTo>
                      <a:pt x="1706" y="0"/>
                    </a:moveTo>
                    <a:cubicBezTo>
                      <a:pt x="1322" y="0"/>
                      <a:pt x="959" y="129"/>
                      <a:pt x="668" y="438"/>
                    </a:cubicBezTo>
                    <a:cubicBezTo>
                      <a:pt x="0" y="1172"/>
                      <a:pt x="467" y="2073"/>
                      <a:pt x="1201" y="2506"/>
                    </a:cubicBezTo>
                    <a:cubicBezTo>
                      <a:pt x="1634" y="2745"/>
                      <a:pt x="2074" y="2857"/>
                      <a:pt x="2508" y="2857"/>
                    </a:cubicBezTo>
                    <a:cubicBezTo>
                      <a:pt x="3044" y="2857"/>
                      <a:pt x="3572" y="2686"/>
                      <a:pt x="4070" y="2373"/>
                    </a:cubicBezTo>
                    <a:lnTo>
                      <a:pt x="4270" y="1906"/>
                    </a:lnTo>
                    <a:cubicBezTo>
                      <a:pt x="4000" y="998"/>
                      <a:pt x="2774" y="0"/>
                      <a:pt x="1706" y="0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7" name="Google Shape;3597;p88"/>
              <p:cNvSpPr/>
              <p:nvPr/>
            </p:nvSpPr>
            <p:spPr>
              <a:xfrm>
                <a:off x="1592919" y="1182590"/>
                <a:ext cx="29557" cy="80474"/>
              </a:xfrm>
              <a:custGeom>
                <a:avLst/>
                <a:gdLst/>
                <a:ahLst/>
                <a:cxnLst/>
                <a:rect l="l" t="t" r="r" b="b"/>
                <a:pathLst>
                  <a:path w="2661" h="7245" extrusionOk="0">
                    <a:moveTo>
                      <a:pt x="2163" y="1"/>
                    </a:moveTo>
                    <a:cubicBezTo>
                      <a:pt x="1997" y="1"/>
                      <a:pt x="1834" y="89"/>
                      <a:pt x="1780" y="291"/>
                    </a:cubicBezTo>
                    <a:cubicBezTo>
                      <a:pt x="1280" y="2459"/>
                      <a:pt x="746" y="4627"/>
                      <a:pt x="79" y="6762"/>
                    </a:cubicBezTo>
                    <a:cubicBezTo>
                      <a:pt x="1" y="7055"/>
                      <a:pt x="243" y="7245"/>
                      <a:pt x="484" y="7245"/>
                    </a:cubicBezTo>
                    <a:cubicBezTo>
                      <a:pt x="654" y="7245"/>
                      <a:pt x="824" y="7150"/>
                      <a:pt x="880" y="6929"/>
                    </a:cubicBezTo>
                    <a:cubicBezTo>
                      <a:pt x="1547" y="4827"/>
                      <a:pt x="2080" y="2659"/>
                      <a:pt x="2581" y="491"/>
                    </a:cubicBezTo>
                    <a:cubicBezTo>
                      <a:pt x="2660" y="192"/>
                      <a:pt x="2408" y="1"/>
                      <a:pt x="2163" y="1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8" name="Google Shape;3598;p88"/>
              <p:cNvSpPr/>
              <p:nvPr/>
            </p:nvSpPr>
            <p:spPr>
              <a:xfrm>
                <a:off x="1611946" y="1249701"/>
                <a:ext cx="47440" cy="31568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842" extrusionOk="0">
                    <a:moveTo>
                      <a:pt x="1715" y="0"/>
                    </a:moveTo>
                    <a:cubicBezTo>
                      <a:pt x="1328" y="0"/>
                      <a:pt x="961" y="133"/>
                      <a:pt x="668" y="453"/>
                    </a:cubicBezTo>
                    <a:cubicBezTo>
                      <a:pt x="0" y="1187"/>
                      <a:pt x="467" y="2088"/>
                      <a:pt x="1201" y="2488"/>
                    </a:cubicBezTo>
                    <a:cubicBezTo>
                      <a:pt x="1640" y="2730"/>
                      <a:pt x="2086" y="2842"/>
                      <a:pt x="2526" y="2842"/>
                    </a:cubicBezTo>
                    <a:cubicBezTo>
                      <a:pt x="3056" y="2842"/>
                      <a:pt x="3578" y="2679"/>
                      <a:pt x="4070" y="2388"/>
                    </a:cubicBezTo>
                    <a:lnTo>
                      <a:pt x="4270" y="1887"/>
                    </a:lnTo>
                    <a:cubicBezTo>
                      <a:pt x="4001" y="1007"/>
                      <a:pt x="2781" y="0"/>
                      <a:pt x="1715" y="0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9" name="Google Shape;3599;p88"/>
              <p:cNvSpPr/>
              <p:nvPr/>
            </p:nvSpPr>
            <p:spPr>
              <a:xfrm>
                <a:off x="1649978" y="1195663"/>
                <a:ext cx="29546" cy="80563"/>
              </a:xfrm>
              <a:custGeom>
                <a:avLst/>
                <a:gdLst/>
                <a:ahLst/>
                <a:cxnLst/>
                <a:rect l="l" t="t" r="r" b="b"/>
                <a:pathLst>
                  <a:path w="2660" h="7253" extrusionOk="0">
                    <a:moveTo>
                      <a:pt x="2170" y="0"/>
                    </a:moveTo>
                    <a:cubicBezTo>
                      <a:pt x="2001" y="0"/>
                      <a:pt x="1835" y="96"/>
                      <a:pt x="1780" y="314"/>
                    </a:cubicBezTo>
                    <a:cubicBezTo>
                      <a:pt x="1280" y="2483"/>
                      <a:pt x="746" y="4651"/>
                      <a:pt x="79" y="6752"/>
                    </a:cubicBezTo>
                    <a:cubicBezTo>
                      <a:pt x="1" y="7065"/>
                      <a:pt x="244" y="7252"/>
                      <a:pt x="485" y="7252"/>
                    </a:cubicBezTo>
                    <a:cubicBezTo>
                      <a:pt x="655" y="7252"/>
                      <a:pt x="824" y="7159"/>
                      <a:pt x="880" y="6953"/>
                    </a:cubicBezTo>
                    <a:cubicBezTo>
                      <a:pt x="1547" y="4818"/>
                      <a:pt x="2080" y="2683"/>
                      <a:pt x="2581" y="515"/>
                    </a:cubicBezTo>
                    <a:cubicBezTo>
                      <a:pt x="2660" y="199"/>
                      <a:pt x="2413" y="0"/>
                      <a:pt x="2170" y="0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0" name="Google Shape;3600;p88"/>
              <p:cNvSpPr/>
              <p:nvPr/>
            </p:nvSpPr>
            <p:spPr>
              <a:xfrm>
                <a:off x="1611635" y="1179713"/>
                <a:ext cx="69544" cy="23315"/>
              </a:xfrm>
              <a:custGeom>
                <a:avLst/>
                <a:gdLst/>
                <a:ahLst/>
                <a:cxnLst/>
                <a:rect l="l" t="t" r="r" b="b"/>
                <a:pathLst>
                  <a:path w="6261" h="2099" extrusionOk="0">
                    <a:moveTo>
                      <a:pt x="546" y="1"/>
                    </a:moveTo>
                    <a:cubicBezTo>
                      <a:pt x="107" y="1"/>
                      <a:pt x="0" y="693"/>
                      <a:pt x="462" y="816"/>
                    </a:cubicBezTo>
                    <a:cubicBezTo>
                      <a:pt x="2163" y="1250"/>
                      <a:pt x="3865" y="1684"/>
                      <a:pt x="5566" y="2084"/>
                    </a:cubicBezTo>
                    <a:cubicBezTo>
                      <a:pt x="5605" y="2094"/>
                      <a:pt x="5643" y="2098"/>
                      <a:pt x="5678" y="2098"/>
                    </a:cubicBezTo>
                    <a:cubicBezTo>
                      <a:pt x="6125" y="2098"/>
                      <a:pt x="6260" y="1376"/>
                      <a:pt x="5766" y="1283"/>
                    </a:cubicBezTo>
                    <a:cubicBezTo>
                      <a:pt x="4065" y="883"/>
                      <a:pt x="2363" y="449"/>
                      <a:pt x="662" y="16"/>
                    </a:cubicBezTo>
                    <a:cubicBezTo>
                      <a:pt x="621" y="6"/>
                      <a:pt x="583" y="1"/>
                      <a:pt x="546" y="1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1" name="Google Shape;3601;p88"/>
              <p:cNvSpPr/>
              <p:nvPr/>
            </p:nvSpPr>
            <p:spPr>
              <a:xfrm>
                <a:off x="1607559" y="1197507"/>
                <a:ext cx="69189" cy="23315"/>
              </a:xfrm>
              <a:custGeom>
                <a:avLst/>
                <a:gdLst/>
                <a:ahLst/>
                <a:cxnLst/>
                <a:rect l="l" t="t" r="r" b="b"/>
                <a:pathLst>
                  <a:path w="6229" h="2099" extrusionOk="0">
                    <a:moveTo>
                      <a:pt x="547" y="0"/>
                    </a:moveTo>
                    <a:cubicBezTo>
                      <a:pt x="107" y="0"/>
                      <a:pt x="0" y="692"/>
                      <a:pt x="462" y="816"/>
                    </a:cubicBezTo>
                    <a:cubicBezTo>
                      <a:pt x="2163" y="1249"/>
                      <a:pt x="3865" y="1683"/>
                      <a:pt x="5566" y="2083"/>
                    </a:cubicBezTo>
                    <a:cubicBezTo>
                      <a:pt x="5607" y="2093"/>
                      <a:pt x="5645" y="2098"/>
                      <a:pt x="5682" y="2098"/>
                    </a:cubicBezTo>
                    <a:cubicBezTo>
                      <a:pt x="6121" y="2098"/>
                      <a:pt x="6228" y="1406"/>
                      <a:pt x="5766" y="1283"/>
                    </a:cubicBezTo>
                    <a:cubicBezTo>
                      <a:pt x="4065" y="882"/>
                      <a:pt x="2364" y="449"/>
                      <a:pt x="662" y="15"/>
                    </a:cubicBezTo>
                    <a:cubicBezTo>
                      <a:pt x="622" y="5"/>
                      <a:pt x="583" y="0"/>
                      <a:pt x="547" y="0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02" name="Google Shape;3602;p88"/>
            <p:cNvGrpSpPr/>
            <p:nvPr/>
          </p:nvGrpSpPr>
          <p:grpSpPr>
            <a:xfrm>
              <a:off x="1997887" y="1613195"/>
              <a:ext cx="126381" cy="101511"/>
              <a:chOff x="1352937" y="2795645"/>
              <a:chExt cx="126381" cy="101511"/>
            </a:xfrm>
          </p:grpSpPr>
          <p:sp>
            <p:nvSpPr>
              <p:cNvPr id="3603" name="Google Shape;3603;p88"/>
              <p:cNvSpPr/>
              <p:nvPr/>
            </p:nvSpPr>
            <p:spPr>
              <a:xfrm>
                <a:off x="1352937" y="2852293"/>
                <a:ext cx="47440" cy="31712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855" extrusionOk="0">
                    <a:moveTo>
                      <a:pt x="1712" y="0"/>
                    </a:moveTo>
                    <a:cubicBezTo>
                      <a:pt x="1326" y="0"/>
                      <a:pt x="960" y="133"/>
                      <a:pt x="668" y="452"/>
                    </a:cubicBezTo>
                    <a:cubicBezTo>
                      <a:pt x="0" y="1186"/>
                      <a:pt x="467" y="2087"/>
                      <a:pt x="1201" y="2487"/>
                    </a:cubicBezTo>
                    <a:cubicBezTo>
                      <a:pt x="1634" y="2741"/>
                      <a:pt x="2074" y="2855"/>
                      <a:pt x="2512" y="2855"/>
                    </a:cubicBezTo>
                    <a:cubicBezTo>
                      <a:pt x="3051" y="2855"/>
                      <a:pt x="3588" y="2682"/>
                      <a:pt x="4103" y="2387"/>
                    </a:cubicBezTo>
                    <a:lnTo>
                      <a:pt x="4270" y="1920"/>
                    </a:lnTo>
                    <a:cubicBezTo>
                      <a:pt x="4001" y="1014"/>
                      <a:pt x="2779" y="0"/>
                      <a:pt x="1712" y="0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4" name="Google Shape;3604;p88"/>
              <p:cNvSpPr/>
              <p:nvPr/>
            </p:nvSpPr>
            <p:spPr>
              <a:xfrm>
                <a:off x="1390981" y="2798410"/>
                <a:ext cx="29524" cy="80418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7240" extrusionOk="0">
                    <a:moveTo>
                      <a:pt x="2174" y="0"/>
                    </a:moveTo>
                    <a:cubicBezTo>
                      <a:pt x="2004" y="0"/>
                      <a:pt x="1834" y="93"/>
                      <a:pt x="1779" y="300"/>
                    </a:cubicBezTo>
                    <a:cubicBezTo>
                      <a:pt x="1279" y="2468"/>
                      <a:pt x="745" y="4636"/>
                      <a:pt x="78" y="6771"/>
                    </a:cubicBezTo>
                    <a:cubicBezTo>
                      <a:pt x="0" y="7062"/>
                      <a:pt x="238" y="7240"/>
                      <a:pt x="484" y="7240"/>
                    </a:cubicBezTo>
                    <a:cubicBezTo>
                      <a:pt x="661" y="7240"/>
                      <a:pt x="842" y="7147"/>
                      <a:pt x="912" y="6938"/>
                    </a:cubicBezTo>
                    <a:cubicBezTo>
                      <a:pt x="1546" y="4803"/>
                      <a:pt x="2079" y="2668"/>
                      <a:pt x="2580" y="500"/>
                    </a:cubicBezTo>
                    <a:cubicBezTo>
                      <a:pt x="2658" y="187"/>
                      <a:pt x="2415" y="0"/>
                      <a:pt x="2174" y="0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5" name="Google Shape;3605;p88"/>
              <p:cNvSpPr/>
              <p:nvPr/>
            </p:nvSpPr>
            <p:spPr>
              <a:xfrm>
                <a:off x="1409997" y="2865477"/>
                <a:ext cx="47440" cy="31679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852" extrusionOk="0">
                    <a:moveTo>
                      <a:pt x="1694" y="0"/>
                    </a:moveTo>
                    <a:cubicBezTo>
                      <a:pt x="1314" y="0"/>
                      <a:pt x="956" y="127"/>
                      <a:pt x="668" y="433"/>
                    </a:cubicBezTo>
                    <a:cubicBezTo>
                      <a:pt x="0" y="1167"/>
                      <a:pt x="467" y="2067"/>
                      <a:pt x="1201" y="2501"/>
                    </a:cubicBezTo>
                    <a:cubicBezTo>
                      <a:pt x="1634" y="2740"/>
                      <a:pt x="2074" y="2852"/>
                      <a:pt x="2508" y="2852"/>
                    </a:cubicBezTo>
                    <a:cubicBezTo>
                      <a:pt x="3044" y="2852"/>
                      <a:pt x="3572" y="2681"/>
                      <a:pt x="4070" y="2368"/>
                    </a:cubicBezTo>
                    <a:lnTo>
                      <a:pt x="4270" y="1901"/>
                    </a:lnTo>
                    <a:cubicBezTo>
                      <a:pt x="3999" y="1014"/>
                      <a:pt x="2765" y="0"/>
                      <a:pt x="1694" y="0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6" name="Google Shape;3606;p88"/>
              <p:cNvSpPr/>
              <p:nvPr/>
            </p:nvSpPr>
            <p:spPr>
              <a:xfrm>
                <a:off x="1448018" y="2811562"/>
                <a:ext cx="29546" cy="80474"/>
              </a:xfrm>
              <a:custGeom>
                <a:avLst/>
                <a:gdLst/>
                <a:ahLst/>
                <a:cxnLst/>
                <a:rect l="l" t="t" r="r" b="b"/>
                <a:pathLst>
                  <a:path w="2660" h="7245" extrusionOk="0">
                    <a:moveTo>
                      <a:pt x="2177" y="0"/>
                    </a:moveTo>
                    <a:cubicBezTo>
                      <a:pt x="2006" y="0"/>
                      <a:pt x="1836" y="96"/>
                      <a:pt x="1781" y="317"/>
                    </a:cubicBezTo>
                    <a:cubicBezTo>
                      <a:pt x="1281" y="2485"/>
                      <a:pt x="747" y="4620"/>
                      <a:pt x="80" y="6755"/>
                    </a:cubicBezTo>
                    <a:cubicBezTo>
                      <a:pt x="0" y="7053"/>
                      <a:pt x="253" y="7245"/>
                      <a:pt x="498" y="7245"/>
                    </a:cubicBezTo>
                    <a:cubicBezTo>
                      <a:pt x="664" y="7245"/>
                      <a:pt x="827" y="7157"/>
                      <a:pt x="881" y="6955"/>
                    </a:cubicBezTo>
                    <a:cubicBezTo>
                      <a:pt x="1548" y="4820"/>
                      <a:pt x="2081" y="2652"/>
                      <a:pt x="2582" y="483"/>
                    </a:cubicBezTo>
                    <a:cubicBezTo>
                      <a:pt x="2660" y="190"/>
                      <a:pt x="2418" y="0"/>
                      <a:pt x="2177" y="0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7" name="Google Shape;3607;p88"/>
              <p:cNvSpPr/>
              <p:nvPr/>
            </p:nvSpPr>
            <p:spPr>
              <a:xfrm>
                <a:off x="1409675" y="2795645"/>
                <a:ext cx="69644" cy="23237"/>
              </a:xfrm>
              <a:custGeom>
                <a:avLst/>
                <a:gdLst/>
                <a:ahLst/>
                <a:cxnLst/>
                <a:rect l="l" t="t" r="r" b="b"/>
                <a:pathLst>
                  <a:path w="6270" h="2092" extrusionOk="0">
                    <a:moveTo>
                      <a:pt x="547" y="0"/>
                    </a:moveTo>
                    <a:cubicBezTo>
                      <a:pt x="108" y="0"/>
                      <a:pt x="1" y="692"/>
                      <a:pt x="463" y="816"/>
                    </a:cubicBezTo>
                    <a:cubicBezTo>
                      <a:pt x="2164" y="1249"/>
                      <a:pt x="3866" y="1683"/>
                      <a:pt x="5567" y="2083"/>
                    </a:cubicBezTo>
                    <a:cubicBezTo>
                      <a:pt x="5598" y="2089"/>
                      <a:pt x="5628" y="2092"/>
                      <a:pt x="5657" y="2092"/>
                    </a:cubicBezTo>
                    <a:cubicBezTo>
                      <a:pt x="6121" y="2092"/>
                      <a:pt x="6269" y="1377"/>
                      <a:pt x="5767" y="1283"/>
                    </a:cubicBezTo>
                    <a:cubicBezTo>
                      <a:pt x="4066" y="882"/>
                      <a:pt x="2364" y="449"/>
                      <a:pt x="663" y="15"/>
                    </a:cubicBezTo>
                    <a:cubicBezTo>
                      <a:pt x="622" y="5"/>
                      <a:pt x="584" y="0"/>
                      <a:pt x="547" y="0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8" name="Google Shape;3608;p88"/>
              <p:cNvSpPr/>
              <p:nvPr/>
            </p:nvSpPr>
            <p:spPr>
              <a:xfrm>
                <a:off x="1405609" y="2813428"/>
                <a:ext cx="69277" cy="23248"/>
              </a:xfrm>
              <a:custGeom>
                <a:avLst/>
                <a:gdLst/>
                <a:ahLst/>
                <a:cxnLst/>
                <a:rect l="l" t="t" r="r" b="b"/>
                <a:pathLst>
                  <a:path w="6237" h="2093" extrusionOk="0">
                    <a:moveTo>
                      <a:pt x="547" y="0"/>
                    </a:moveTo>
                    <a:cubicBezTo>
                      <a:pt x="107" y="0"/>
                      <a:pt x="0" y="693"/>
                      <a:pt x="462" y="816"/>
                    </a:cubicBezTo>
                    <a:cubicBezTo>
                      <a:pt x="2163" y="1249"/>
                      <a:pt x="3865" y="1683"/>
                      <a:pt x="5566" y="2083"/>
                    </a:cubicBezTo>
                    <a:cubicBezTo>
                      <a:pt x="5597" y="2089"/>
                      <a:pt x="5627" y="2092"/>
                      <a:pt x="5656" y="2092"/>
                    </a:cubicBezTo>
                    <a:cubicBezTo>
                      <a:pt x="6117" y="2092"/>
                      <a:pt x="6237" y="1377"/>
                      <a:pt x="5766" y="1283"/>
                    </a:cubicBezTo>
                    <a:cubicBezTo>
                      <a:pt x="4065" y="883"/>
                      <a:pt x="2364" y="449"/>
                      <a:pt x="662" y="15"/>
                    </a:cubicBezTo>
                    <a:cubicBezTo>
                      <a:pt x="622" y="5"/>
                      <a:pt x="583" y="0"/>
                      <a:pt x="547" y="0"/>
                    </a:cubicBezTo>
                    <a:close/>
                  </a:path>
                </a:pathLst>
              </a:custGeom>
              <a:solidFill>
                <a:srgbClr val="EECA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09" name="Google Shape;3609;p88"/>
            <p:cNvGrpSpPr/>
            <p:nvPr/>
          </p:nvGrpSpPr>
          <p:grpSpPr>
            <a:xfrm>
              <a:off x="3089091" y="1762726"/>
              <a:ext cx="75253" cy="113241"/>
              <a:chOff x="574491" y="2067526"/>
              <a:chExt cx="75253" cy="113241"/>
            </a:xfrm>
          </p:grpSpPr>
          <p:sp>
            <p:nvSpPr>
              <p:cNvPr id="3610" name="Google Shape;3610;p88"/>
              <p:cNvSpPr/>
              <p:nvPr/>
            </p:nvSpPr>
            <p:spPr>
              <a:xfrm>
                <a:off x="574491" y="2141779"/>
                <a:ext cx="60769" cy="38987"/>
              </a:xfrm>
              <a:custGeom>
                <a:avLst/>
                <a:gdLst/>
                <a:ahLst/>
                <a:cxnLst/>
                <a:rect l="l" t="t" r="r" b="b"/>
                <a:pathLst>
                  <a:path w="5471" h="3510" extrusionOk="0">
                    <a:moveTo>
                      <a:pt x="2251" y="1"/>
                    </a:moveTo>
                    <a:cubicBezTo>
                      <a:pt x="1659" y="1"/>
                      <a:pt x="1112" y="215"/>
                      <a:pt x="734" y="740"/>
                    </a:cubicBezTo>
                    <a:cubicBezTo>
                      <a:pt x="0" y="1775"/>
                      <a:pt x="734" y="2842"/>
                      <a:pt x="1735" y="3242"/>
                    </a:cubicBezTo>
                    <a:cubicBezTo>
                      <a:pt x="2178" y="3424"/>
                      <a:pt x="2614" y="3509"/>
                      <a:pt x="3038" y="3509"/>
                    </a:cubicBezTo>
                    <a:cubicBezTo>
                      <a:pt x="3858" y="3509"/>
                      <a:pt x="4634" y="3191"/>
                      <a:pt x="5337" y="2642"/>
                    </a:cubicBezTo>
                    <a:lnTo>
                      <a:pt x="5471" y="2041"/>
                    </a:lnTo>
                    <a:cubicBezTo>
                      <a:pt x="5037" y="1013"/>
                      <a:pt x="3538" y="1"/>
                      <a:pt x="22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1" name="Google Shape;3611;p88"/>
              <p:cNvSpPr/>
              <p:nvPr/>
            </p:nvSpPr>
            <p:spPr>
              <a:xfrm>
                <a:off x="624274" y="2067526"/>
                <a:ext cx="25469" cy="104188"/>
              </a:xfrm>
              <a:custGeom>
                <a:avLst/>
                <a:gdLst/>
                <a:ahLst/>
                <a:cxnLst/>
                <a:rect l="l" t="t" r="r" b="b"/>
                <a:pathLst>
                  <a:path w="2293" h="9380" extrusionOk="0">
                    <a:moveTo>
                      <a:pt x="1731" y="1"/>
                    </a:moveTo>
                    <a:cubicBezTo>
                      <a:pt x="1491" y="1"/>
                      <a:pt x="1253" y="145"/>
                      <a:pt x="1222" y="454"/>
                    </a:cubicBezTo>
                    <a:cubicBezTo>
                      <a:pt x="922" y="3256"/>
                      <a:pt x="555" y="6058"/>
                      <a:pt x="55" y="8826"/>
                    </a:cubicBezTo>
                    <a:cubicBezTo>
                      <a:pt x="1" y="9185"/>
                      <a:pt x="275" y="9380"/>
                      <a:pt x="555" y="9380"/>
                    </a:cubicBezTo>
                    <a:cubicBezTo>
                      <a:pt x="796" y="9380"/>
                      <a:pt x="1042" y="9235"/>
                      <a:pt x="1089" y="8927"/>
                    </a:cubicBezTo>
                    <a:cubicBezTo>
                      <a:pt x="1589" y="6158"/>
                      <a:pt x="1956" y="3356"/>
                      <a:pt x="2256" y="554"/>
                    </a:cubicBezTo>
                    <a:cubicBezTo>
                      <a:pt x="2292" y="195"/>
                      <a:pt x="2010" y="1"/>
                      <a:pt x="17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Google Shape;1337;p41">
            <a:extLst>
              <a:ext uri="{FF2B5EF4-FFF2-40B4-BE49-F238E27FC236}">
                <a16:creationId xmlns:a16="http://schemas.microsoft.com/office/drawing/2014/main" id="{A07C7CCE-CE80-B4AB-FF18-D35D2134327A}"/>
              </a:ext>
            </a:extLst>
          </p:cNvPr>
          <p:cNvSpPr/>
          <p:nvPr/>
        </p:nvSpPr>
        <p:spPr>
          <a:xfrm>
            <a:off x="407737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" name="Google Shape;1338;p41">
            <a:extLst>
              <a:ext uri="{FF2B5EF4-FFF2-40B4-BE49-F238E27FC236}">
                <a16:creationId xmlns:a16="http://schemas.microsoft.com/office/drawing/2014/main" id="{62CE94BA-93C8-AC6D-116D-71700D139BBD}"/>
              </a:ext>
            </a:extLst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" name="Google Shape;1339;p41">
            <a:extLst>
              <a:ext uri="{FF2B5EF4-FFF2-40B4-BE49-F238E27FC236}">
                <a16:creationId xmlns:a16="http://schemas.microsoft.com/office/drawing/2014/main" id="{B967B9BA-08D8-47FB-59F0-5E8C67F0F740}"/>
              </a:ext>
            </a:extLst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" name="Google Shape;1340;p41">
            <a:extLst>
              <a:ext uri="{FF2B5EF4-FFF2-40B4-BE49-F238E27FC236}">
                <a16:creationId xmlns:a16="http://schemas.microsoft.com/office/drawing/2014/main" id="{0A3A3135-CC56-75FC-010E-8DC7F6E57310}"/>
              </a:ext>
            </a:extLst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" name="Google Shape;1341;p41">
            <a:extLst>
              <a:ext uri="{FF2B5EF4-FFF2-40B4-BE49-F238E27FC236}">
                <a16:creationId xmlns:a16="http://schemas.microsoft.com/office/drawing/2014/main" id="{B7AF572B-385C-BE5A-33AE-3F174807A546}"/>
              </a:ext>
            </a:extLst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" name="Google Shape;1342;p41">
            <a:extLst>
              <a:ext uri="{FF2B5EF4-FFF2-40B4-BE49-F238E27FC236}">
                <a16:creationId xmlns:a16="http://schemas.microsoft.com/office/drawing/2014/main" id="{59519E98-FA7F-4E9D-FE7E-C5E4E2F56FC0}"/>
              </a:ext>
            </a:extLst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" name="Google Shape;1343;p41">
            <a:extLst>
              <a:ext uri="{FF2B5EF4-FFF2-40B4-BE49-F238E27FC236}">
                <a16:creationId xmlns:a16="http://schemas.microsoft.com/office/drawing/2014/main" id="{16FDFF13-FB73-2BED-9E73-385ED6E33961}"/>
              </a:ext>
            </a:extLst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" name="Google Shape;1344;p41">
            <a:extLst>
              <a:ext uri="{FF2B5EF4-FFF2-40B4-BE49-F238E27FC236}">
                <a16:creationId xmlns:a16="http://schemas.microsoft.com/office/drawing/2014/main" id="{F333902F-161A-76AB-CCA0-F723E7C01280}"/>
              </a:ext>
            </a:extLst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" name="Google Shape;1345;p41">
            <a:extLst>
              <a:ext uri="{FF2B5EF4-FFF2-40B4-BE49-F238E27FC236}">
                <a16:creationId xmlns:a16="http://schemas.microsoft.com/office/drawing/2014/main" id="{99996CDB-FD8C-4397-D374-E8251810DCD2}"/>
              </a:ext>
            </a:extLst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" name="Google Shape;1346;p41">
            <a:extLst>
              <a:ext uri="{FF2B5EF4-FFF2-40B4-BE49-F238E27FC236}">
                <a16:creationId xmlns:a16="http://schemas.microsoft.com/office/drawing/2014/main" id="{D43352C8-BEB1-544D-A36E-878FD68D9450}"/>
              </a:ext>
            </a:extLst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" name="Google Shape;1347;p41">
            <a:extLst>
              <a:ext uri="{FF2B5EF4-FFF2-40B4-BE49-F238E27FC236}">
                <a16:creationId xmlns:a16="http://schemas.microsoft.com/office/drawing/2014/main" id="{240CE1E7-4416-61C4-BF3E-AA6A3ED8B57F}"/>
              </a:ext>
            </a:extLst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" name="Google Shape;1348;p41">
            <a:extLst>
              <a:ext uri="{FF2B5EF4-FFF2-40B4-BE49-F238E27FC236}">
                <a16:creationId xmlns:a16="http://schemas.microsoft.com/office/drawing/2014/main" id="{BC02E6A9-1967-FFC2-6FBB-46F3F3E0FD46}"/>
              </a:ext>
            </a:extLst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" name="Google Shape;1349;p41">
            <a:extLst>
              <a:ext uri="{FF2B5EF4-FFF2-40B4-BE49-F238E27FC236}">
                <a16:creationId xmlns:a16="http://schemas.microsoft.com/office/drawing/2014/main" id="{991186B6-2D81-D9CD-046F-4A8E6C38813A}"/>
              </a:ext>
            </a:extLst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" name="Google Shape;1350;p41">
            <a:extLst>
              <a:ext uri="{FF2B5EF4-FFF2-40B4-BE49-F238E27FC236}">
                <a16:creationId xmlns:a16="http://schemas.microsoft.com/office/drawing/2014/main" id="{E83E6040-21BF-E8F8-A7A7-B505C644122F}"/>
              </a:ext>
            </a:extLst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9EE65AA8-43EF-BE10-51CB-AB0CC0E1B681}"/>
              </a:ext>
            </a:extLst>
          </p:cNvPr>
          <p:cNvSpPr txBox="1"/>
          <p:nvPr/>
        </p:nvSpPr>
        <p:spPr>
          <a:xfrm>
            <a:off x="4077374" y="468351"/>
            <a:ext cx="4635446" cy="367990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1863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: A Nemzeti Színház szerződtette. Kezdetben mint színész és drámai rendező működött.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1874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: Egy összezördülés miatt elbocsátották a színházból.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1877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: Újra szerződtették és Szigligeti Ede mellett működött mint drámai főrendező.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1878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-</a:t>
            </a: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1894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: Szigligeti halála után a Nemzeti Színház igazgatója. 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1863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: A Színitanodának alapításától kezdve tanára és titkára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1874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: Aligazgatója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1893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: Színművészeti Akadémiának első igazgatója. 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1882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: a Kisfaludy Társaság tagja. </a:t>
            </a:r>
          </a:p>
        </p:txBody>
      </p:sp>
      <p:sp>
        <p:nvSpPr>
          <p:cNvPr id="19" name="Google Shape;1244;p38">
            <a:extLst>
              <a:ext uri="{FF2B5EF4-FFF2-40B4-BE49-F238E27FC236}">
                <a16:creationId xmlns:a16="http://schemas.microsoft.com/office/drawing/2014/main" id="{EB0C7802-B5E8-0515-BD0F-2777732B9B84}"/>
              </a:ext>
            </a:extLst>
          </p:cNvPr>
          <p:cNvSpPr/>
          <p:nvPr/>
        </p:nvSpPr>
        <p:spPr>
          <a:xfrm>
            <a:off x="1222716" y="624467"/>
            <a:ext cx="2054190" cy="468351"/>
          </a:xfrm>
          <a:prstGeom prst="roundRect">
            <a:avLst>
              <a:gd name="adj" fmla="val 1287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1" dirty="0" err="1">
                <a:solidFill>
                  <a:schemeClr val="bg2"/>
                </a:solidFill>
                <a:latin typeface="Playfair Display" panose="00000500000000000000" pitchFamily="2" charset="-18"/>
              </a:rPr>
              <a:t>Paulay</a:t>
            </a:r>
            <a:r>
              <a:rPr lang="hu-HU" sz="2800" b="1" dirty="0">
                <a:solidFill>
                  <a:schemeClr val="bg2"/>
                </a:solidFill>
                <a:latin typeface="Playfair Display" panose="00000500000000000000" pitchFamily="2" charset="-18"/>
              </a:rPr>
              <a:t> Ede</a:t>
            </a:r>
            <a:endParaRPr sz="2800" b="1" dirty="0">
              <a:solidFill>
                <a:schemeClr val="bg2"/>
              </a:solidFill>
              <a:latin typeface="Playfair Display" panose="00000500000000000000" pitchFamily="2" charset="-18"/>
            </a:endParaRPr>
          </a:p>
        </p:txBody>
      </p:sp>
    </p:spTree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3" name="Google Shape;3113;p81"/>
          <p:cNvGrpSpPr/>
          <p:nvPr/>
        </p:nvGrpSpPr>
        <p:grpSpPr>
          <a:xfrm>
            <a:off x="6733568" y="1527684"/>
            <a:ext cx="1947113" cy="2834291"/>
            <a:chOff x="7831461" y="2699786"/>
            <a:chExt cx="1768013" cy="2573820"/>
          </a:xfrm>
        </p:grpSpPr>
        <p:grpSp>
          <p:nvGrpSpPr>
            <p:cNvPr id="3114" name="Google Shape;3114;p81"/>
            <p:cNvGrpSpPr/>
            <p:nvPr/>
          </p:nvGrpSpPr>
          <p:grpSpPr>
            <a:xfrm>
              <a:off x="8597008" y="2898530"/>
              <a:ext cx="475725" cy="557103"/>
              <a:chOff x="8727626" y="896160"/>
              <a:chExt cx="475725" cy="557103"/>
            </a:xfrm>
          </p:grpSpPr>
          <p:sp>
            <p:nvSpPr>
              <p:cNvPr id="3115" name="Google Shape;3115;p81"/>
              <p:cNvSpPr/>
              <p:nvPr/>
            </p:nvSpPr>
            <p:spPr>
              <a:xfrm flipH="1">
                <a:off x="8727626" y="960470"/>
                <a:ext cx="177325" cy="180675"/>
              </a:xfrm>
              <a:custGeom>
                <a:avLst/>
                <a:gdLst/>
                <a:ahLst/>
                <a:cxnLst/>
                <a:rect l="l" t="t" r="r" b="b"/>
                <a:pathLst>
                  <a:path w="5716" h="5824" extrusionOk="0">
                    <a:moveTo>
                      <a:pt x="1246" y="1"/>
                    </a:moveTo>
                    <a:cubicBezTo>
                      <a:pt x="1146" y="1"/>
                      <a:pt x="1044" y="7"/>
                      <a:pt x="943" y="18"/>
                    </a:cubicBezTo>
                    <a:cubicBezTo>
                      <a:pt x="639" y="48"/>
                      <a:pt x="122" y="48"/>
                      <a:pt x="62" y="413"/>
                    </a:cubicBezTo>
                    <a:cubicBezTo>
                      <a:pt x="31" y="625"/>
                      <a:pt x="153" y="929"/>
                      <a:pt x="183" y="1142"/>
                    </a:cubicBezTo>
                    <a:cubicBezTo>
                      <a:pt x="214" y="1416"/>
                      <a:pt x="183" y="1659"/>
                      <a:pt x="183" y="1932"/>
                    </a:cubicBezTo>
                    <a:cubicBezTo>
                      <a:pt x="122" y="2267"/>
                      <a:pt x="31" y="2601"/>
                      <a:pt x="31" y="2966"/>
                    </a:cubicBezTo>
                    <a:cubicBezTo>
                      <a:pt x="1" y="3908"/>
                      <a:pt x="518" y="4820"/>
                      <a:pt x="1308" y="5337"/>
                    </a:cubicBezTo>
                    <a:cubicBezTo>
                      <a:pt x="1835" y="5661"/>
                      <a:pt x="2456" y="5823"/>
                      <a:pt x="3073" y="5823"/>
                    </a:cubicBezTo>
                    <a:cubicBezTo>
                      <a:pt x="3381" y="5823"/>
                      <a:pt x="3689" y="5783"/>
                      <a:pt x="3983" y="5702"/>
                    </a:cubicBezTo>
                    <a:cubicBezTo>
                      <a:pt x="4135" y="5671"/>
                      <a:pt x="4287" y="5610"/>
                      <a:pt x="4347" y="5458"/>
                    </a:cubicBezTo>
                    <a:cubicBezTo>
                      <a:pt x="4408" y="5367"/>
                      <a:pt x="4408" y="5276"/>
                      <a:pt x="4378" y="5185"/>
                    </a:cubicBezTo>
                    <a:cubicBezTo>
                      <a:pt x="4327" y="4881"/>
                      <a:pt x="4066" y="4641"/>
                      <a:pt x="3788" y="4569"/>
                    </a:cubicBezTo>
                    <a:lnTo>
                      <a:pt x="3788" y="4569"/>
                    </a:lnTo>
                    <a:cubicBezTo>
                      <a:pt x="3929" y="4584"/>
                      <a:pt x="4070" y="4592"/>
                      <a:pt x="4211" y="4592"/>
                    </a:cubicBezTo>
                    <a:cubicBezTo>
                      <a:pt x="4408" y="4592"/>
                      <a:pt x="4606" y="4577"/>
                      <a:pt x="4803" y="4546"/>
                    </a:cubicBezTo>
                    <a:cubicBezTo>
                      <a:pt x="5107" y="4486"/>
                      <a:pt x="5411" y="4364"/>
                      <a:pt x="5563" y="4121"/>
                    </a:cubicBezTo>
                    <a:cubicBezTo>
                      <a:pt x="5685" y="3939"/>
                      <a:pt x="5715" y="3726"/>
                      <a:pt x="5715" y="3513"/>
                    </a:cubicBezTo>
                    <a:cubicBezTo>
                      <a:pt x="5685" y="3209"/>
                      <a:pt x="5624" y="2905"/>
                      <a:pt x="5381" y="2723"/>
                    </a:cubicBezTo>
                    <a:cubicBezTo>
                      <a:pt x="5198" y="2601"/>
                      <a:pt x="4955" y="2601"/>
                      <a:pt x="4712" y="2540"/>
                    </a:cubicBezTo>
                    <a:cubicBezTo>
                      <a:pt x="4226" y="2449"/>
                      <a:pt x="3800" y="2145"/>
                      <a:pt x="3466" y="1780"/>
                    </a:cubicBezTo>
                    <a:cubicBezTo>
                      <a:pt x="3132" y="1416"/>
                      <a:pt x="2828" y="990"/>
                      <a:pt x="2493" y="625"/>
                    </a:cubicBezTo>
                    <a:cubicBezTo>
                      <a:pt x="2311" y="413"/>
                      <a:pt x="2098" y="230"/>
                      <a:pt x="1825" y="109"/>
                    </a:cubicBezTo>
                    <a:cubicBezTo>
                      <a:pt x="1642" y="28"/>
                      <a:pt x="1446" y="1"/>
                      <a:pt x="124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6" name="Google Shape;3116;p81"/>
              <p:cNvSpPr/>
              <p:nvPr/>
            </p:nvSpPr>
            <p:spPr>
              <a:xfrm flipH="1">
                <a:off x="8820999" y="981100"/>
                <a:ext cx="312117" cy="472162"/>
              </a:xfrm>
              <a:custGeom>
                <a:avLst/>
                <a:gdLst/>
                <a:ahLst/>
                <a:cxnLst/>
                <a:rect l="l" t="t" r="r" b="b"/>
                <a:pathLst>
                  <a:path w="10061" h="15220" extrusionOk="0">
                    <a:moveTo>
                      <a:pt x="7696" y="0"/>
                    </a:moveTo>
                    <a:cubicBezTo>
                      <a:pt x="7427" y="0"/>
                      <a:pt x="7154" y="48"/>
                      <a:pt x="6869" y="143"/>
                    </a:cubicBezTo>
                    <a:lnTo>
                      <a:pt x="1976" y="1845"/>
                    </a:lnTo>
                    <a:cubicBezTo>
                      <a:pt x="669" y="2301"/>
                      <a:pt x="0" y="3730"/>
                      <a:pt x="426" y="5006"/>
                    </a:cubicBezTo>
                    <a:lnTo>
                      <a:pt x="2553" y="11085"/>
                    </a:lnTo>
                    <a:cubicBezTo>
                      <a:pt x="2918" y="12119"/>
                      <a:pt x="3891" y="12757"/>
                      <a:pt x="4924" y="12757"/>
                    </a:cubicBezTo>
                    <a:lnTo>
                      <a:pt x="5593" y="14642"/>
                    </a:lnTo>
                    <a:lnTo>
                      <a:pt x="10061" y="15219"/>
                    </a:lnTo>
                    <a:lnTo>
                      <a:pt x="9848" y="13760"/>
                    </a:lnTo>
                    <a:cubicBezTo>
                      <a:pt x="9392" y="13760"/>
                      <a:pt x="8420" y="13486"/>
                      <a:pt x="7812" y="11876"/>
                    </a:cubicBezTo>
                    <a:cubicBezTo>
                      <a:pt x="7781" y="11815"/>
                      <a:pt x="7751" y="11754"/>
                      <a:pt x="7721" y="11693"/>
                    </a:cubicBezTo>
                    <a:cubicBezTo>
                      <a:pt x="7569" y="11724"/>
                      <a:pt x="7424" y="11739"/>
                      <a:pt x="7284" y="11739"/>
                    </a:cubicBezTo>
                    <a:cubicBezTo>
                      <a:pt x="7143" y="11739"/>
                      <a:pt x="7006" y="11724"/>
                      <a:pt x="6869" y="11693"/>
                    </a:cubicBezTo>
                    <a:cubicBezTo>
                      <a:pt x="5806" y="11389"/>
                      <a:pt x="4924" y="10021"/>
                      <a:pt x="3921" y="7863"/>
                    </a:cubicBezTo>
                    <a:cubicBezTo>
                      <a:pt x="2675" y="5128"/>
                      <a:pt x="5198" y="4611"/>
                      <a:pt x="6748" y="3152"/>
                    </a:cubicBezTo>
                    <a:cubicBezTo>
                      <a:pt x="7873" y="2119"/>
                      <a:pt x="8116" y="751"/>
                      <a:pt x="8176" y="52"/>
                    </a:cubicBezTo>
                    <a:cubicBezTo>
                      <a:pt x="8017" y="17"/>
                      <a:pt x="7857" y="0"/>
                      <a:pt x="76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7" name="Google Shape;3117;p81"/>
              <p:cNvSpPr/>
              <p:nvPr/>
            </p:nvSpPr>
            <p:spPr>
              <a:xfrm flipH="1">
                <a:off x="8742731" y="982682"/>
                <a:ext cx="307433" cy="425318"/>
              </a:xfrm>
              <a:custGeom>
                <a:avLst/>
                <a:gdLst/>
                <a:ahLst/>
                <a:cxnLst/>
                <a:rect l="l" t="t" r="r" b="b"/>
                <a:pathLst>
                  <a:path w="9910" h="13710" extrusionOk="0">
                    <a:moveTo>
                      <a:pt x="5502" y="1"/>
                    </a:moveTo>
                    <a:cubicBezTo>
                      <a:pt x="5442" y="700"/>
                      <a:pt x="5199" y="2068"/>
                      <a:pt x="4074" y="3101"/>
                    </a:cubicBezTo>
                    <a:cubicBezTo>
                      <a:pt x="2524" y="4560"/>
                      <a:pt x="1" y="5077"/>
                      <a:pt x="1247" y="7812"/>
                    </a:cubicBezTo>
                    <a:cubicBezTo>
                      <a:pt x="2250" y="9970"/>
                      <a:pt x="3132" y="11338"/>
                      <a:pt x="4195" y="11642"/>
                    </a:cubicBezTo>
                    <a:cubicBezTo>
                      <a:pt x="4332" y="11673"/>
                      <a:pt x="4469" y="11688"/>
                      <a:pt x="4610" y="11688"/>
                    </a:cubicBezTo>
                    <a:cubicBezTo>
                      <a:pt x="4750" y="11688"/>
                      <a:pt x="4895" y="11673"/>
                      <a:pt x="5047" y="11642"/>
                    </a:cubicBezTo>
                    <a:cubicBezTo>
                      <a:pt x="5077" y="11703"/>
                      <a:pt x="5107" y="11764"/>
                      <a:pt x="5138" y="11825"/>
                    </a:cubicBezTo>
                    <a:cubicBezTo>
                      <a:pt x="5746" y="13435"/>
                      <a:pt x="6718" y="13709"/>
                      <a:pt x="7174" y="13709"/>
                    </a:cubicBezTo>
                    <a:lnTo>
                      <a:pt x="6779" y="11247"/>
                    </a:lnTo>
                    <a:lnTo>
                      <a:pt x="7934" y="10852"/>
                    </a:lnTo>
                    <a:cubicBezTo>
                      <a:pt x="9241" y="10396"/>
                      <a:pt x="9910" y="8998"/>
                      <a:pt x="9484" y="7691"/>
                    </a:cubicBezTo>
                    <a:lnTo>
                      <a:pt x="7357" y="1612"/>
                    </a:lnTo>
                    <a:cubicBezTo>
                      <a:pt x="7053" y="761"/>
                      <a:pt x="6323" y="183"/>
                      <a:pt x="550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8" name="Google Shape;3118;p81"/>
              <p:cNvSpPr/>
              <p:nvPr/>
            </p:nvSpPr>
            <p:spPr>
              <a:xfrm flipH="1">
                <a:off x="8737058" y="1127899"/>
                <a:ext cx="62262" cy="75478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2433" extrusionOk="0">
                    <a:moveTo>
                      <a:pt x="0" y="1"/>
                    </a:moveTo>
                    <a:lnTo>
                      <a:pt x="851" y="2432"/>
                    </a:lnTo>
                    <a:lnTo>
                      <a:pt x="2006" y="1308"/>
                    </a:lnTo>
                    <a:cubicBezTo>
                      <a:pt x="2006" y="1308"/>
                      <a:pt x="152" y="1"/>
                      <a:pt x="0" y="1"/>
                    </a:cubicBezTo>
                    <a:close/>
                  </a:path>
                </a:pathLst>
              </a:custGeom>
              <a:solidFill>
                <a:srgbClr val="F7B8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9" name="Google Shape;3119;p81"/>
              <p:cNvSpPr/>
              <p:nvPr/>
            </p:nvSpPr>
            <p:spPr>
              <a:xfrm flipH="1">
                <a:off x="8826651" y="1134135"/>
                <a:ext cx="21716" cy="29037"/>
              </a:xfrm>
              <a:custGeom>
                <a:avLst/>
                <a:gdLst/>
                <a:ahLst/>
                <a:cxnLst/>
                <a:rect l="l" t="t" r="r" b="b"/>
                <a:pathLst>
                  <a:path w="700" h="936" extrusionOk="0">
                    <a:moveTo>
                      <a:pt x="244" y="1"/>
                    </a:moveTo>
                    <a:cubicBezTo>
                      <a:pt x="223" y="1"/>
                      <a:pt x="203" y="4"/>
                      <a:pt x="183" y="12"/>
                    </a:cubicBezTo>
                    <a:cubicBezTo>
                      <a:pt x="61" y="43"/>
                      <a:pt x="1" y="286"/>
                      <a:pt x="92" y="559"/>
                    </a:cubicBezTo>
                    <a:cubicBezTo>
                      <a:pt x="171" y="771"/>
                      <a:pt x="342" y="936"/>
                      <a:pt x="465" y="936"/>
                    </a:cubicBezTo>
                    <a:cubicBezTo>
                      <a:pt x="484" y="936"/>
                      <a:pt x="501" y="932"/>
                      <a:pt x="517" y="924"/>
                    </a:cubicBezTo>
                    <a:cubicBezTo>
                      <a:pt x="669" y="894"/>
                      <a:pt x="700" y="651"/>
                      <a:pt x="608" y="377"/>
                    </a:cubicBezTo>
                    <a:cubicBezTo>
                      <a:pt x="529" y="166"/>
                      <a:pt x="381" y="1"/>
                      <a:pt x="24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0" name="Google Shape;3120;p81"/>
              <p:cNvSpPr/>
              <p:nvPr/>
            </p:nvSpPr>
            <p:spPr>
              <a:xfrm flipH="1">
                <a:off x="8775246" y="1217183"/>
                <a:ext cx="65644" cy="24353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785" extrusionOk="0">
                    <a:moveTo>
                      <a:pt x="214" y="1"/>
                    </a:moveTo>
                    <a:cubicBezTo>
                      <a:pt x="105" y="1"/>
                      <a:pt x="0" y="136"/>
                      <a:pt x="94" y="253"/>
                    </a:cubicBezTo>
                    <a:cubicBezTo>
                      <a:pt x="402" y="623"/>
                      <a:pt x="863" y="785"/>
                      <a:pt x="1327" y="785"/>
                    </a:cubicBezTo>
                    <a:cubicBezTo>
                      <a:pt x="1549" y="785"/>
                      <a:pt x="1772" y="748"/>
                      <a:pt x="1978" y="679"/>
                    </a:cubicBezTo>
                    <a:cubicBezTo>
                      <a:pt x="2115" y="597"/>
                      <a:pt x="2079" y="366"/>
                      <a:pt x="1937" y="366"/>
                    </a:cubicBezTo>
                    <a:cubicBezTo>
                      <a:pt x="1922" y="366"/>
                      <a:pt x="1905" y="369"/>
                      <a:pt x="1887" y="375"/>
                    </a:cubicBezTo>
                    <a:cubicBezTo>
                      <a:pt x="1693" y="450"/>
                      <a:pt x="1488" y="491"/>
                      <a:pt x="1287" y="491"/>
                    </a:cubicBezTo>
                    <a:cubicBezTo>
                      <a:pt x="919" y="491"/>
                      <a:pt x="562" y="355"/>
                      <a:pt x="307" y="41"/>
                    </a:cubicBezTo>
                    <a:cubicBezTo>
                      <a:pt x="279" y="13"/>
                      <a:pt x="246" y="1"/>
                      <a:pt x="21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1" name="Google Shape;3121;p81"/>
              <p:cNvSpPr/>
              <p:nvPr/>
            </p:nvSpPr>
            <p:spPr>
              <a:xfrm flipH="1">
                <a:off x="8822866" y="1108107"/>
                <a:ext cx="37754" cy="17000"/>
              </a:xfrm>
              <a:custGeom>
                <a:avLst/>
                <a:gdLst/>
                <a:ahLst/>
                <a:cxnLst/>
                <a:rect l="l" t="t" r="r" b="b"/>
                <a:pathLst>
                  <a:path w="1217" h="548" extrusionOk="0">
                    <a:moveTo>
                      <a:pt x="669" y="0"/>
                    </a:moveTo>
                    <a:cubicBezTo>
                      <a:pt x="547" y="0"/>
                      <a:pt x="426" y="0"/>
                      <a:pt x="304" y="61"/>
                    </a:cubicBezTo>
                    <a:cubicBezTo>
                      <a:pt x="183" y="122"/>
                      <a:pt x="61" y="183"/>
                      <a:pt x="0" y="304"/>
                    </a:cubicBezTo>
                    <a:cubicBezTo>
                      <a:pt x="244" y="365"/>
                      <a:pt x="456" y="365"/>
                      <a:pt x="639" y="395"/>
                    </a:cubicBezTo>
                    <a:cubicBezTo>
                      <a:pt x="730" y="395"/>
                      <a:pt x="821" y="395"/>
                      <a:pt x="912" y="426"/>
                    </a:cubicBezTo>
                    <a:cubicBezTo>
                      <a:pt x="1003" y="456"/>
                      <a:pt x="1095" y="487"/>
                      <a:pt x="1216" y="547"/>
                    </a:cubicBezTo>
                    <a:cubicBezTo>
                      <a:pt x="1216" y="395"/>
                      <a:pt x="1155" y="274"/>
                      <a:pt x="1064" y="183"/>
                    </a:cubicBezTo>
                    <a:cubicBezTo>
                      <a:pt x="943" y="61"/>
                      <a:pt x="821" y="31"/>
                      <a:pt x="66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2" name="Google Shape;3122;p81"/>
              <p:cNvSpPr/>
              <p:nvPr/>
            </p:nvSpPr>
            <p:spPr>
              <a:xfrm flipH="1">
                <a:off x="8870883" y="896160"/>
                <a:ext cx="282057" cy="380646"/>
              </a:xfrm>
              <a:custGeom>
                <a:avLst/>
                <a:gdLst/>
                <a:ahLst/>
                <a:cxnLst/>
                <a:rect l="l" t="t" r="r" b="b"/>
                <a:pathLst>
                  <a:path w="9092" h="12270" extrusionOk="0">
                    <a:moveTo>
                      <a:pt x="8151" y="0"/>
                    </a:moveTo>
                    <a:cubicBezTo>
                      <a:pt x="7770" y="0"/>
                      <a:pt x="7420" y="336"/>
                      <a:pt x="7448" y="601"/>
                    </a:cubicBezTo>
                    <a:cubicBezTo>
                      <a:pt x="7282" y="416"/>
                      <a:pt x="7122" y="331"/>
                      <a:pt x="6991" y="331"/>
                    </a:cubicBezTo>
                    <a:cubicBezTo>
                      <a:pt x="6713" y="331"/>
                      <a:pt x="6563" y="712"/>
                      <a:pt x="6749" y="1331"/>
                    </a:cubicBezTo>
                    <a:cubicBezTo>
                      <a:pt x="6612" y="1225"/>
                      <a:pt x="6503" y="1179"/>
                      <a:pt x="6413" y="1179"/>
                    </a:cubicBezTo>
                    <a:cubicBezTo>
                      <a:pt x="5886" y="1179"/>
                      <a:pt x="6016" y="2755"/>
                      <a:pt x="4925" y="2911"/>
                    </a:cubicBezTo>
                    <a:cubicBezTo>
                      <a:pt x="3648" y="3124"/>
                      <a:pt x="365" y="3793"/>
                      <a:pt x="183" y="5708"/>
                    </a:cubicBezTo>
                    <a:cubicBezTo>
                      <a:pt x="1" y="7592"/>
                      <a:pt x="852" y="10358"/>
                      <a:pt x="2280" y="12243"/>
                    </a:cubicBezTo>
                    <a:cubicBezTo>
                      <a:pt x="2290" y="12261"/>
                      <a:pt x="2335" y="12270"/>
                      <a:pt x="2407" y="12270"/>
                    </a:cubicBezTo>
                    <a:cubicBezTo>
                      <a:pt x="2811" y="12270"/>
                      <a:pt x="4031" y="11996"/>
                      <a:pt x="4135" y="11635"/>
                    </a:cubicBezTo>
                    <a:cubicBezTo>
                      <a:pt x="4286" y="11240"/>
                      <a:pt x="2280" y="8322"/>
                      <a:pt x="3192" y="7440"/>
                    </a:cubicBezTo>
                    <a:cubicBezTo>
                      <a:pt x="4104" y="6528"/>
                      <a:pt x="8967" y="5039"/>
                      <a:pt x="9059" y="2060"/>
                    </a:cubicBezTo>
                    <a:cubicBezTo>
                      <a:pt x="9091" y="466"/>
                      <a:pt x="8600" y="0"/>
                      <a:pt x="815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3" name="Google Shape;3123;p81"/>
              <p:cNvSpPr/>
              <p:nvPr/>
            </p:nvSpPr>
            <p:spPr>
              <a:xfrm flipH="1">
                <a:off x="9122568" y="973251"/>
                <a:ext cx="80783" cy="82117"/>
              </a:xfrm>
              <a:custGeom>
                <a:avLst/>
                <a:gdLst/>
                <a:ahLst/>
                <a:cxnLst/>
                <a:rect l="l" t="t" r="r" b="b"/>
                <a:pathLst>
                  <a:path w="2604" h="2647" extrusionOk="0">
                    <a:moveTo>
                      <a:pt x="1700" y="0"/>
                    </a:moveTo>
                    <a:cubicBezTo>
                      <a:pt x="1695" y="0"/>
                      <a:pt x="1691" y="0"/>
                      <a:pt x="1686" y="1"/>
                    </a:cubicBezTo>
                    <a:cubicBezTo>
                      <a:pt x="1048" y="61"/>
                      <a:pt x="2112" y="2402"/>
                      <a:pt x="2112" y="2402"/>
                    </a:cubicBezTo>
                    <a:cubicBezTo>
                      <a:pt x="2112" y="2402"/>
                      <a:pt x="1111" y="1547"/>
                      <a:pt x="543" y="1547"/>
                    </a:cubicBezTo>
                    <a:cubicBezTo>
                      <a:pt x="425" y="1547"/>
                      <a:pt x="326" y="1584"/>
                      <a:pt x="258" y="1672"/>
                    </a:cubicBezTo>
                    <a:cubicBezTo>
                      <a:pt x="1" y="2016"/>
                      <a:pt x="1317" y="2646"/>
                      <a:pt x="2072" y="2646"/>
                    </a:cubicBezTo>
                    <a:cubicBezTo>
                      <a:pt x="2387" y="2646"/>
                      <a:pt x="2604" y="2536"/>
                      <a:pt x="2568" y="2250"/>
                    </a:cubicBezTo>
                    <a:cubicBezTo>
                      <a:pt x="2568" y="2250"/>
                      <a:pt x="2358" y="0"/>
                      <a:pt x="170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4" name="Google Shape;3124;p81"/>
              <p:cNvSpPr/>
              <p:nvPr/>
            </p:nvSpPr>
            <p:spPr>
              <a:xfrm flipH="1">
                <a:off x="8821935" y="1202385"/>
                <a:ext cx="36793" cy="37754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1217" extrusionOk="0">
                    <a:moveTo>
                      <a:pt x="608" y="1"/>
                    </a:moveTo>
                    <a:cubicBezTo>
                      <a:pt x="274" y="1"/>
                      <a:pt x="0" y="274"/>
                      <a:pt x="0" y="609"/>
                    </a:cubicBezTo>
                    <a:cubicBezTo>
                      <a:pt x="0" y="943"/>
                      <a:pt x="274" y="1217"/>
                      <a:pt x="608" y="1217"/>
                    </a:cubicBezTo>
                    <a:cubicBezTo>
                      <a:pt x="942" y="1217"/>
                      <a:pt x="1186" y="943"/>
                      <a:pt x="1186" y="609"/>
                    </a:cubicBezTo>
                    <a:cubicBezTo>
                      <a:pt x="1186" y="274"/>
                      <a:pt x="942" y="1"/>
                      <a:pt x="6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5" name="Google Shape;3125;p81"/>
              <p:cNvSpPr/>
              <p:nvPr/>
            </p:nvSpPr>
            <p:spPr>
              <a:xfrm flipH="1">
                <a:off x="9005801" y="1225311"/>
                <a:ext cx="110347" cy="142021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4578" extrusionOk="0">
                    <a:moveTo>
                      <a:pt x="993" y="0"/>
                    </a:moveTo>
                    <a:cubicBezTo>
                      <a:pt x="882" y="0"/>
                      <a:pt x="782" y="16"/>
                      <a:pt x="699" y="52"/>
                    </a:cubicBezTo>
                    <a:cubicBezTo>
                      <a:pt x="486" y="143"/>
                      <a:pt x="274" y="174"/>
                      <a:pt x="304" y="417"/>
                    </a:cubicBezTo>
                    <a:cubicBezTo>
                      <a:pt x="608" y="842"/>
                      <a:pt x="760" y="1511"/>
                      <a:pt x="669" y="1785"/>
                    </a:cubicBezTo>
                    <a:cubicBezTo>
                      <a:pt x="578" y="2089"/>
                      <a:pt x="334" y="2332"/>
                      <a:pt x="213" y="2605"/>
                    </a:cubicBezTo>
                    <a:cubicBezTo>
                      <a:pt x="61" y="2909"/>
                      <a:pt x="0" y="3274"/>
                      <a:pt x="31" y="3639"/>
                    </a:cubicBezTo>
                    <a:cubicBezTo>
                      <a:pt x="61" y="3730"/>
                      <a:pt x="91" y="3821"/>
                      <a:pt x="152" y="3882"/>
                    </a:cubicBezTo>
                    <a:cubicBezTo>
                      <a:pt x="243" y="3943"/>
                      <a:pt x="334" y="3943"/>
                      <a:pt x="426" y="3943"/>
                    </a:cubicBezTo>
                    <a:cubicBezTo>
                      <a:pt x="608" y="3912"/>
                      <a:pt x="851" y="3791"/>
                      <a:pt x="942" y="3578"/>
                    </a:cubicBezTo>
                    <a:lnTo>
                      <a:pt x="942" y="3578"/>
                    </a:lnTo>
                    <a:cubicBezTo>
                      <a:pt x="851" y="3791"/>
                      <a:pt x="882" y="4034"/>
                      <a:pt x="1003" y="4186"/>
                    </a:cubicBezTo>
                    <a:cubicBezTo>
                      <a:pt x="1125" y="4348"/>
                      <a:pt x="1327" y="4429"/>
                      <a:pt x="1521" y="4429"/>
                    </a:cubicBezTo>
                    <a:cubicBezTo>
                      <a:pt x="1618" y="4429"/>
                      <a:pt x="1712" y="4409"/>
                      <a:pt x="1793" y="4368"/>
                    </a:cubicBezTo>
                    <a:cubicBezTo>
                      <a:pt x="1915" y="4277"/>
                      <a:pt x="1976" y="4186"/>
                      <a:pt x="2037" y="4064"/>
                    </a:cubicBezTo>
                    <a:cubicBezTo>
                      <a:pt x="2128" y="4247"/>
                      <a:pt x="2310" y="4429"/>
                      <a:pt x="2523" y="4520"/>
                    </a:cubicBezTo>
                    <a:cubicBezTo>
                      <a:pt x="2606" y="4554"/>
                      <a:pt x="2708" y="4578"/>
                      <a:pt x="2808" y="4578"/>
                    </a:cubicBezTo>
                    <a:cubicBezTo>
                      <a:pt x="2890" y="4578"/>
                      <a:pt x="2971" y="4561"/>
                      <a:pt x="3040" y="4520"/>
                    </a:cubicBezTo>
                    <a:cubicBezTo>
                      <a:pt x="3131" y="4459"/>
                      <a:pt x="3192" y="4399"/>
                      <a:pt x="3252" y="4307"/>
                    </a:cubicBezTo>
                    <a:cubicBezTo>
                      <a:pt x="3496" y="3943"/>
                      <a:pt x="3556" y="3487"/>
                      <a:pt x="3526" y="3061"/>
                    </a:cubicBezTo>
                    <a:cubicBezTo>
                      <a:pt x="3465" y="2636"/>
                      <a:pt x="3344" y="2210"/>
                      <a:pt x="3192" y="1785"/>
                    </a:cubicBezTo>
                    <a:cubicBezTo>
                      <a:pt x="3070" y="1390"/>
                      <a:pt x="2918" y="964"/>
                      <a:pt x="2614" y="660"/>
                    </a:cubicBezTo>
                    <a:cubicBezTo>
                      <a:pt x="2337" y="382"/>
                      <a:pt x="1535" y="0"/>
                      <a:pt x="99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6" name="Google Shape;3126;p81"/>
              <p:cNvSpPr/>
              <p:nvPr/>
            </p:nvSpPr>
            <p:spPr>
              <a:xfrm flipH="1">
                <a:off x="8931317" y="1209706"/>
                <a:ext cx="129457" cy="87018"/>
              </a:xfrm>
              <a:custGeom>
                <a:avLst/>
                <a:gdLst/>
                <a:ahLst/>
                <a:cxnLst/>
                <a:rect l="l" t="t" r="r" b="b"/>
                <a:pathLst>
                  <a:path w="4173" h="2805" extrusionOk="0">
                    <a:moveTo>
                      <a:pt x="2001" y="0"/>
                    </a:moveTo>
                    <a:cubicBezTo>
                      <a:pt x="1516" y="0"/>
                      <a:pt x="928" y="175"/>
                      <a:pt x="556" y="889"/>
                    </a:cubicBezTo>
                    <a:cubicBezTo>
                      <a:pt x="1" y="1953"/>
                      <a:pt x="905" y="2805"/>
                      <a:pt x="1931" y="2805"/>
                    </a:cubicBezTo>
                    <a:cubicBezTo>
                      <a:pt x="2255" y="2805"/>
                      <a:pt x="2590" y="2720"/>
                      <a:pt x="2896" y="2531"/>
                    </a:cubicBezTo>
                    <a:cubicBezTo>
                      <a:pt x="4173" y="1771"/>
                      <a:pt x="2835" y="160"/>
                      <a:pt x="2835" y="160"/>
                    </a:cubicBezTo>
                    <a:cubicBezTo>
                      <a:pt x="2835" y="160"/>
                      <a:pt x="2465" y="0"/>
                      <a:pt x="200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7" name="Google Shape;3127;p81"/>
              <p:cNvSpPr/>
              <p:nvPr/>
            </p:nvSpPr>
            <p:spPr>
              <a:xfrm flipH="1">
                <a:off x="8971429" y="1238992"/>
                <a:ext cx="59253" cy="42656"/>
              </a:xfrm>
              <a:custGeom>
                <a:avLst/>
                <a:gdLst/>
                <a:ahLst/>
                <a:cxnLst/>
                <a:rect l="l" t="t" r="r" b="b"/>
                <a:pathLst>
                  <a:path w="1910" h="1375" extrusionOk="0">
                    <a:moveTo>
                      <a:pt x="1214" y="1"/>
                    </a:moveTo>
                    <a:cubicBezTo>
                      <a:pt x="806" y="1"/>
                      <a:pt x="398" y="197"/>
                      <a:pt x="72" y="462"/>
                    </a:cubicBezTo>
                    <a:cubicBezTo>
                      <a:pt x="1" y="510"/>
                      <a:pt x="59" y="612"/>
                      <a:pt x="131" y="612"/>
                    </a:cubicBezTo>
                    <a:cubicBezTo>
                      <a:pt x="152" y="612"/>
                      <a:pt x="173" y="604"/>
                      <a:pt x="194" y="584"/>
                    </a:cubicBezTo>
                    <a:cubicBezTo>
                      <a:pt x="437" y="401"/>
                      <a:pt x="741" y="249"/>
                      <a:pt x="1045" y="219"/>
                    </a:cubicBezTo>
                    <a:lnTo>
                      <a:pt x="1045" y="219"/>
                    </a:lnTo>
                    <a:cubicBezTo>
                      <a:pt x="862" y="523"/>
                      <a:pt x="741" y="918"/>
                      <a:pt x="710" y="1283"/>
                    </a:cubicBezTo>
                    <a:cubicBezTo>
                      <a:pt x="710" y="1344"/>
                      <a:pt x="756" y="1374"/>
                      <a:pt x="801" y="1374"/>
                    </a:cubicBezTo>
                    <a:cubicBezTo>
                      <a:pt x="847" y="1374"/>
                      <a:pt x="893" y="1344"/>
                      <a:pt x="893" y="1283"/>
                    </a:cubicBezTo>
                    <a:cubicBezTo>
                      <a:pt x="923" y="918"/>
                      <a:pt x="1075" y="523"/>
                      <a:pt x="1288" y="219"/>
                    </a:cubicBezTo>
                    <a:cubicBezTo>
                      <a:pt x="1440" y="219"/>
                      <a:pt x="1592" y="249"/>
                      <a:pt x="1713" y="341"/>
                    </a:cubicBezTo>
                    <a:cubicBezTo>
                      <a:pt x="1730" y="349"/>
                      <a:pt x="1747" y="353"/>
                      <a:pt x="1762" y="353"/>
                    </a:cubicBezTo>
                    <a:cubicBezTo>
                      <a:pt x="1856" y="353"/>
                      <a:pt x="1909" y="211"/>
                      <a:pt x="1804" y="158"/>
                    </a:cubicBezTo>
                    <a:cubicBezTo>
                      <a:pt x="1614" y="48"/>
                      <a:pt x="1414" y="1"/>
                      <a:pt x="1214" y="1"/>
                    </a:cubicBezTo>
                    <a:close/>
                  </a:path>
                </a:pathLst>
              </a:custGeom>
              <a:solidFill>
                <a:srgbClr val="363C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8" name="Google Shape;3128;p81"/>
              <p:cNvSpPr/>
              <p:nvPr/>
            </p:nvSpPr>
            <p:spPr>
              <a:xfrm flipH="1">
                <a:off x="8979401" y="1076991"/>
                <a:ext cx="93378" cy="135041"/>
              </a:xfrm>
              <a:custGeom>
                <a:avLst/>
                <a:gdLst/>
                <a:ahLst/>
                <a:cxnLst/>
                <a:rect l="l" t="t" r="r" b="b"/>
                <a:pathLst>
                  <a:path w="3010" h="4353" extrusionOk="0">
                    <a:moveTo>
                      <a:pt x="2371" y="0"/>
                    </a:moveTo>
                    <a:cubicBezTo>
                      <a:pt x="2371" y="0"/>
                      <a:pt x="304" y="91"/>
                      <a:pt x="152" y="152"/>
                    </a:cubicBezTo>
                    <a:cubicBezTo>
                      <a:pt x="0" y="213"/>
                      <a:pt x="213" y="3344"/>
                      <a:pt x="213" y="3344"/>
                    </a:cubicBezTo>
                    <a:cubicBezTo>
                      <a:pt x="213" y="3344"/>
                      <a:pt x="717" y="4352"/>
                      <a:pt x="1296" y="4352"/>
                    </a:cubicBezTo>
                    <a:cubicBezTo>
                      <a:pt x="1320" y="4352"/>
                      <a:pt x="1344" y="4350"/>
                      <a:pt x="1368" y="4347"/>
                    </a:cubicBezTo>
                    <a:cubicBezTo>
                      <a:pt x="1976" y="4256"/>
                      <a:pt x="1216" y="2280"/>
                      <a:pt x="1216" y="2280"/>
                    </a:cubicBezTo>
                    <a:lnTo>
                      <a:pt x="1216" y="2280"/>
                    </a:lnTo>
                    <a:cubicBezTo>
                      <a:pt x="1216" y="2280"/>
                      <a:pt x="1800" y="3219"/>
                      <a:pt x="2271" y="3219"/>
                    </a:cubicBezTo>
                    <a:cubicBezTo>
                      <a:pt x="2316" y="3219"/>
                      <a:pt x="2360" y="3210"/>
                      <a:pt x="2402" y="3192"/>
                    </a:cubicBezTo>
                    <a:cubicBezTo>
                      <a:pt x="2918" y="2949"/>
                      <a:pt x="1399" y="1338"/>
                      <a:pt x="1399" y="1338"/>
                    </a:cubicBezTo>
                    <a:lnTo>
                      <a:pt x="1399" y="1338"/>
                    </a:lnTo>
                    <a:cubicBezTo>
                      <a:pt x="1399" y="1338"/>
                      <a:pt x="1413" y="1338"/>
                      <a:pt x="1440" y="1338"/>
                    </a:cubicBezTo>
                    <a:cubicBezTo>
                      <a:pt x="1601" y="1338"/>
                      <a:pt x="2189" y="1316"/>
                      <a:pt x="2554" y="1003"/>
                    </a:cubicBezTo>
                    <a:cubicBezTo>
                      <a:pt x="3010" y="608"/>
                      <a:pt x="2371" y="0"/>
                      <a:pt x="237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29" name="Google Shape;3129;p81"/>
            <p:cNvGrpSpPr/>
            <p:nvPr/>
          </p:nvGrpSpPr>
          <p:grpSpPr>
            <a:xfrm>
              <a:off x="7831461" y="2699786"/>
              <a:ext cx="1768013" cy="2573820"/>
              <a:chOff x="11666825" y="1710825"/>
              <a:chExt cx="4459050" cy="6491350"/>
            </a:xfrm>
          </p:grpSpPr>
          <p:sp>
            <p:nvSpPr>
              <p:cNvPr id="3130" name="Google Shape;3130;p81"/>
              <p:cNvSpPr/>
              <p:nvPr/>
            </p:nvSpPr>
            <p:spPr>
              <a:xfrm>
                <a:off x="13232950" y="5915500"/>
                <a:ext cx="1232575" cy="1044950"/>
              </a:xfrm>
              <a:custGeom>
                <a:avLst/>
                <a:gdLst/>
                <a:ahLst/>
                <a:cxnLst/>
                <a:rect l="l" t="t" r="r" b="b"/>
                <a:pathLst>
                  <a:path w="49303" h="41798" extrusionOk="0">
                    <a:moveTo>
                      <a:pt x="27087" y="1"/>
                    </a:moveTo>
                    <a:cubicBezTo>
                      <a:pt x="19114" y="8607"/>
                      <a:pt x="9641" y="15545"/>
                      <a:pt x="1" y="22250"/>
                    </a:cubicBezTo>
                    <a:cubicBezTo>
                      <a:pt x="7740" y="31890"/>
                      <a:pt x="15545" y="38929"/>
                      <a:pt x="15545" y="38929"/>
                    </a:cubicBezTo>
                    <a:lnTo>
                      <a:pt x="25953" y="8040"/>
                    </a:lnTo>
                    <a:lnTo>
                      <a:pt x="34992" y="41797"/>
                    </a:lnTo>
                    <a:cubicBezTo>
                      <a:pt x="40630" y="36260"/>
                      <a:pt x="45433" y="29922"/>
                      <a:pt x="49303" y="24051"/>
                    </a:cubicBezTo>
                    <a:cubicBezTo>
                      <a:pt x="41897" y="16046"/>
                      <a:pt x="34625" y="7973"/>
                      <a:pt x="270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1" name="Google Shape;3131;p81"/>
              <p:cNvSpPr/>
              <p:nvPr/>
            </p:nvSpPr>
            <p:spPr>
              <a:xfrm>
                <a:off x="12906050" y="5146625"/>
                <a:ext cx="1833850" cy="1370175"/>
              </a:xfrm>
              <a:custGeom>
                <a:avLst/>
                <a:gdLst/>
                <a:ahLst/>
                <a:cxnLst/>
                <a:rect l="l" t="t" r="r" b="b"/>
                <a:pathLst>
                  <a:path w="73354" h="54807" extrusionOk="0">
                    <a:moveTo>
                      <a:pt x="40163" y="1"/>
                    </a:moveTo>
                    <a:lnTo>
                      <a:pt x="1" y="31056"/>
                    </a:lnTo>
                    <a:cubicBezTo>
                      <a:pt x="2669" y="38662"/>
                      <a:pt x="7873" y="46434"/>
                      <a:pt x="13077" y="53005"/>
                    </a:cubicBezTo>
                    <a:cubicBezTo>
                      <a:pt x="22717" y="46300"/>
                      <a:pt x="32190" y="39362"/>
                      <a:pt x="40163" y="30756"/>
                    </a:cubicBezTo>
                    <a:cubicBezTo>
                      <a:pt x="47701" y="38728"/>
                      <a:pt x="54973" y="46801"/>
                      <a:pt x="62379" y="54806"/>
                    </a:cubicBezTo>
                    <a:cubicBezTo>
                      <a:pt x="69417" y="44132"/>
                      <a:pt x="73353" y="34992"/>
                      <a:pt x="73353" y="34992"/>
                    </a:cubicBezTo>
                    <a:lnTo>
                      <a:pt x="4016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2" name="Google Shape;3132;p81"/>
              <p:cNvSpPr/>
              <p:nvPr/>
            </p:nvSpPr>
            <p:spPr>
              <a:xfrm>
                <a:off x="12906050" y="4986500"/>
                <a:ext cx="1928900" cy="936550"/>
              </a:xfrm>
              <a:custGeom>
                <a:avLst/>
                <a:gdLst/>
                <a:ahLst/>
                <a:cxnLst/>
                <a:rect l="l" t="t" r="r" b="b"/>
                <a:pathLst>
                  <a:path w="77156" h="37462" extrusionOk="0">
                    <a:moveTo>
                      <a:pt x="24451" y="1"/>
                    </a:moveTo>
                    <a:lnTo>
                      <a:pt x="7606" y="20049"/>
                    </a:lnTo>
                    <a:lnTo>
                      <a:pt x="1" y="26887"/>
                    </a:lnTo>
                    <a:cubicBezTo>
                      <a:pt x="14278" y="25686"/>
                      <a:pt x="27987" y="18081"/>
                      <a:pt x="36327" y="6406"/>
                    </a:cubicBezTo>
                    <a:cubicBezTo>
                      <a:pt x="47701" y="19448"/>
                      <a:pt x="61645" y="29989"/>
                      <a:pt x="77156" y="37461"/>
                    </a:cubicBezTo>
                    <a:cubicBezTo>
                      <a:pt x="75988" y="35560"/>
                      <a:pt x="74687" y="33758"/>
                      <a:pt x="73353" y="31991"/>
                    </a:cubicBezTo>
                    <a:lnTo>
                      <a:pt x="5210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3" name="Google Shape;3133;p81"/>
              <p:cNvSpPr/>
              <p:nvPr/>
            </p:nvSpPr>
            <p:spPr>
              <a:xfrm>
                <a:off x="12440725" y="5146625"/>
                <a:ext cx="3449150" cy="2522675"/>
              </a:xfrm>
              <a:custGeom>
                <a:avLst/>
                <a:gdLst/>
                <a:ahLst/>
                <a:cxnLst/>
                <a:rect l="l" t="t" r="r" b="b"/>
                <a:pathLst>
                  <a:path w="137966" h="100907" extrusionOk="0">
                    <a:moveTo>
                      <a:pt x="54940" y="1"/>
                    </a:moveTo>
                    <a:cubicBezTo>
                      <a:pt x="46600" y="11676"/>
                      <a:pt x="32891" y="19281"/>
                      <a:pt x="18614" y="20482"/>
                    </a:cubicBezTo>
                    <a:lnTo>
                      <a:pt x="6038" y="31857"/>
                    </a:lnTo>
                    <a:cubicBezTo>
                      <a:pt x="2102" y="35426"/>
                      <a:pt x="0" y="40630"/>
                      <a:pt x="401" y="45933"/>
                    </a:cubicBezTo>
                    <a:lnTo>
                      <a:pt x="4570" y="100906"/>
                    </a:lnTo>
                    <a:lnTo>
                      <a:pt x="24284" y="100906"/>
                    </a:lnTo>
                    <a:lnTo>
                      <a:pt x="19848" y="44733"/>
                    </a:lnTo>
                    <a:cubicBezTo>
                      <a:pt x="32891" y="38295"/>
                      <a:pt x="44732" y="29622"/>
                      <a:pt x="54840" y="19114"/>
                    </a:cubicBezTo>
                    <a:lnTo>
                      <a:pt x="57642" y="16179"/>
                    </a:lnTo>
                    <a:lnTo>
                      <a:pt x="122354" y="100906"/>
                    </a:lnTo>
                    <a:lnTo>
                      <a:pt x="137966" y="93034"/>
                    </a:lnTo>
                    <a:lnTo>
                      <a:pt x="105142" y="51237"/>
                    </a:lnTo>
                    <a:lnTo>
                      <a:pt x="103308" y="46167"/>
                    </a:lnTo>
                    <a:cubicBezTo>
                      <a:pt x="101339" y="40863"/>
                      <a:pt x="98838" y="35793"/>
                      <a:pt x="95769" y="31056"/>
                    </a:cubicBezTo>
                    <a:cubicBezTo>
                      <a:pt x="80258" y="23584"/>
                      <a:pt x="66314" y="13043"/>
                      <a:pt x="549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4" name="Google Shape;3134;p81"/>
              <p:cNvSpPr/>
              <p:nvPr/>
            </p:nvSpPr>
            <p:spPr>
              <a:xfrm>
                <a:off x="12164700" y="8142100"/>
                <a:ext cx="899000" cy="60075"/>
              </a:xfrm>
              <a:custGeom>
                <a:avLst/>
                <a:gdLst/>
                <a:ahLst/>
                <a:cxnLst/>
                <a:rect l="l" t="t" r="r" b="b"/>
                <a:pathLst>
                  <a:path w="35960" h="2403" extrusionOk="0">
                    <a:moveTo>
                      <a:pt x="334" y="1"/>
                    </a:moveTo>
                    <a:cubicBezTo>
                      <a:pt x="100" y="468"/>
                      <a:pt x="0" y="1001"/>
                      <a:pt x="0" y="1535"/>
                    </a:cubicBezTo>
                    <a:lnTo>
                      <a:pt x="0" y="2402"/>
                    </a:lnTo>
                    <a:lnTo>
                      <a:pt x="35959" y="2402"/>
                    </a:lnTo>
                    <a:lnTo>
                      <a:pt x="35592" y="1"/>
                    </a:lnTo>
                    <a:close/>
                  </a:path>
                </a:pathLst>
              </a:custGeom>
              <a:solidFill>
                <a:srgbClr val="4741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5" name="Google Shape;3135;p81"/>
              <p:cNvSpPr/>
              <p:nvPr/>
            </p:nvSpPr>
            <p:spPr>
              <a:xfrm>
                <a:off x="12173025" y="7669275"/>
                <a:ext cx="881500" cy="472850"/>
              </a:xfrm>
              <a:custGeom>
                <a:avLst/>
                <a:gdLst/>
                <a:ahLst/>
                <a:cxnLst/>
                <a:rect l="l" t="t" r="r" b="b"/>
                <a:pathLst>
                  <a:path w="35260" h="18914" extrusionOk="0">
                    <a:moveTo>
                      <a:pt x="17980" y="0"/>
                    </a:moveTo>
                    <a:cubicBezTo>
                      <a:pt x="17980" y="6171"/>
                      <a:pt x="14278" y="11742"/>
                      <a:pt x="8640" y="14144"/>
                    </a:cubicBezTo>
                    <a:lnTo>
                      <a:pt x="1969" y="16979"/>
                    </a:lnTo>
                    <a:cubicBezTo>
                      <a:pt x="1068" y="17379"/>
                      <a:pt x="368" y="18080"/>
                      <a:pt x="1" y="18914"/>
                    </a:cubicBezTo>
                    <a:lnTo>
                      <a:pt x="35259" y="18914"/>
                    </a:lnTo>
                    <a:lnTo>
                      <a:pt x="32124" y="0"/>
                    </a:lnTo>
                    <a:close/>
                  </a:path>
                </a:pathLst>
              </a:custGeom>
              <a:solidFill>
                <a:srgbClr val="201F1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6" name="Google Shape;3136;p81"/>
              <p:cNvSpPr/>
              <p:nvPr/>
            </p:nvSpPr>
            <p:spPr>
              <a:xfrm>
                <a:off x="15271075" y="7502475"/>
                <a:ext cx="821450" cy="622975"/>
              </a:xfrm>
              <a:custGeom>
                <a:avLst/>
                <a:gdLst/>
                <a:ahLst/>
                <a:cxnLst/>
                <a:rect l="l" t="t" r="r" b="b"/>
                <a:pathLst>
                  <a:path w="32858" h="24919" extrusionOk="0">
                    <a:moveTo>
                      <a:pt x="22383" y="1"/>
                    </a:moveTo>
                    <a:lnTo>
                      <a:pt x="11209" y="5638"/>
                    </a:lnTo>
                    <a:lnTo>
                      <a:pt x="12043" y="8974"/>
                    </a:lnTo>
                    <a:cubicBezTo>
                      <a:pt x="12876" y="12309"/>
                      <a:pt x="12043" y="15812"/>
                      <a:pt x="9808" y="18414"/>
                    </a:cubicBezTo>
                    <a:cubicBezTo>
                      <a:pt x="8273" y="20148"/>
                      <a:pt x="6205" y="21316"/>
                      <a:pt x="3937" y="21750"/>
                    </a:cubicBezTo>
                    <a:lnTo>
                      <a:pt x="3403" y="21883"/>
                    </a:lnTo>
                    <a:cubicBezTo>
                      <a:pt x="1735" y="22183"/>
                      <a:pt x="468" y="23384"/>
                      <a:pt x="1" y="24919"/>
                    </a:cubicBezTo>
                    <a:lnTo>
                      <a:pt x="13810" y="24919"/>
                    </a:lnTo>
                    <a:cubicBezTo>
                      <a:pt x="13847" y="24919"/>
                      <a:pt x="13884" y="24919"/>
                      <a:pt x="13921" y="24919"/>
                    </a:cubicBezTo>
                    <a:cubicBezTo>
                      <a:pt x="19118" y="24919"/>
                      <a:pt x="24041" y="22589"/>
                      <a:pt x="27387" y="18614"/>
                    </a:cubicBezTo>
                    <a:lnTo>
                      <a:pt x="32857" y="12109"/>
                    </a:lnTo>
                    <a:lnTo>
                      <a:pt x="22383" y="1"/>
                    </a:lnTo>
                    <a:close/>
                  </a:path>
                </a:pathLst>
              </a:custGeom>
              <a:solidFill>
                <a:srgbClr val="201F1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7" name="Google Shape;3137;p81"/>
              <p:cNvSpPr/>
              <p:nvPr/>
            </p:nvSpPr>
            <p:spPr>
              <a:xfrm>
                <a:off x="15266075" y="7805200"/>
                <a:ext cx="859800" cy="366950"/>
              </a:xfrm>
              <a:custGeom>
                <a:avLst/>
                <a:gdLst/>
                <a:ahLst/>
                <a:cxnLst/>
                <a:rect l="l" t="t" r="r" b="b"/>
                <a:pathLst>
                  <a:path w="34392" h="14678" extrusionOk="0">
                    <a:moveTo>
                      <a:pt x="33057" y="0"/>
                    </a:moveTo>
                    <a:lnTo>
                      <a:pt x="27587" y="6505"/>
                    </a:lnTo>
                    <a:cubicBezTo>
                      <a:pt x="24218" y="10508"/>
                      <a:pt x="19248" y="12843"/>
                      <a:pt x="14010" y="12843"/>
                    </a:cubicBezTo>
                    <a:lnTo>
                      <a:pt x="201" y="12843"/>
                    </a:lnTo>
                    <a:cubicBezTo>
                      <a:pt x="101" y="13243"/>
                      <a:pt x="0" y="13643"/>
                      <a:pt x="0" y="14110"/>
                    </a:cubicBezTo>
                    <a:lnTo>
                      <a:pt x="0" y="14678"/>
                    </a:lnTo>
                    <a:lnTo>
                      <a:pt x="15111" y="14678"/>
                    </a:lnTo>
                    <a:cubicBezTo>
                      <a:pt x="20348" y="14678"/>
                      <a:pt x="25285" y="12376"/>
                      <a:pt x="28654" y="8373"/>
                    </a:cubicBezTo>
                    <a:lnTo>
                      <a:pt x="34392" y="1535"/>
                    </a:lnTo>
                    <a:lnTo>
                      <a:pt x="33057" y="0"/>
                    </a:lnTo>
                    <a:close/>
                  </a:path>
                </a:pathLst>
              </a:custGeom>
              <a:solidFill>
                <a:srgbClr val="4741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8" name="Google Shape;3138;p81"/>
              <p:cNvSpPr/>
              <p:nvPr/>
            </p:nvSpPr>
            <p:spPr>
              <a:xfrm>
                <a:off x="12196375" y="2293750"/>
                <a:ext cx="2543525" cy="3492525"/>
              </a:xfrm>
              <a:custGeom>
                <a:avLst/>
                <a:gdLst/>
                <a:ahLst/>
                <a:cxnLst/>
                <a:rect l="l" t="t" r="r" b="b"/>
                <a:pathLst>
                  <a:path w="101741" h="139701" extrusionOk="0">
                    <a:moveTo>
                      <a:pt x="9874" y="1"/>
                    </a:moveTo>
                    <a:lnTo>
                      <a:pt x="1" y="7172"/>
                    </a:lnTo>
                    <a:lnTo>
                      <a:pt x="12410" y="34225"/>
                    </a:lnTo>
                    <a:cubicBezTo>
                      <a:pt x="14378" y="38528"/>
                      <a:pt x="17580" y="42197"/>
                      <a:pt x="21583" y="44733"/>
                    </a:cubicBezTo>
                    <a:lnTo>
                      <a:pt x="46167" y="60410"/>
                    </a:lnTo>
                    <a:lnTo>
                      <a:pt x="46634" y="97437"/>
                    </a:lnTo>
                    <a:cubicBezTo>
                      <a:pt x="46734" y="105409"/>
                      <a:pt x="44066" y="113148"/>
                      <a:pt x="39062" y="119353"/>
                    </a:cubicBezTo>
                    <a:cubicBezTo>
                      <a:pt x="37561" y="121221"/>
                      <a:pt x="36594" y="123422"/>
                      <a:pt x="36260" y="125791"/>
                    </a:cubicBezTo>
                    <a:lnTo>
                      <a:pt x="35993" y="127759"/>
                    </a:lnTo>
                    <a:lnTo>
                      <a:pt x="45467" y="123222"/>
                    </a:lnTo>
                    <a:cubicBezTo>
                      <a:pt x="51104" y="120520"/>
                      <a:pt x="56274" y="116984"/>
                      <a:pt x="60844" y="112715"/>
                    </a:cubicBezTo>
                    <a:lnTo>
                      <a:pt x="65681" y="108178"/>
                    </a:lnTo>
                    <a:cubicBezTo>
                      <a:pt x="70885" y="115450"/>
                      <a:pt x="77223" y="121854"/>
                      <a:pt x="84461" y="127125"/>
                    </a:cubicBezTo>
                    <a:lnTo>
                      <a:pt x="101740" y="139701"/>
                    </a:lnTo>
                    <a:lnTo>
                      <a:pt x="101740" y="137799"/>
                    </a:lnTo>
                    <a:cubicBezTo>
                      <a:pt x="101740" y="135364"/>
                      <a:pt x="101240" y="132962"/>
                      <a:pt x="100239" y="130727"/>
                    </a:cubicBezTo>
                    <a:lnTo>
                      <a:pt x="97837" y="125224"/>
                    </a:lnTo>
                    <a:cubicBezTo>
                      <a:pt x="94035" y="116417"/>
                      <a:pt x="92433" y="106844"/>
                      <a:pt x="93234" y="97304"/>
                    </a:cubicBezTo>
                    <a:lnTo>
                      <a:pt x="96470" y="58676"/>
                    </a:lnTo>
                    <a:lnTo>
                      <a:pt x="80725" y="52405"/>
                    </a:lnTo>
                    <a:lnTo>
                      <a:pt x="65681" y="48435"/>
                    </a:lnTo>
                    <a:lnTo>
                      <a:pt x="24985" y="31089"/>
                    </a:lnTo>
                    <a:lnTo>
                      <a:pt x="98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9" name="Google Shape;3139;p81"/>
              <p:cNvSpPr/>
              <p:nvPr/>
            </p:nvSpPr>
            <p:spPr>
              <a:xfrm>
                <a:off x="13783350" y="3480425"/>
                <a:ext cx="523725" cy="954050"/>
              </a:xfrm>
              <a:custGeom>
                <a:avLst/>
                <a:gdLst/>
                <a:ahLst/>
                <a:cxnLst/>
                <a:rect l="l" t="t" r="r" b="b"/>
                <a:pathLst>
                  <a:path w="20949" h="38162" extrusionOk="0">
                    <a:moveTo>
                      <a:pt x="0" y="1"/>
                    </a:moveTo>
                    <a:lnTo>
                      <a:pt x="2202" y="38161"/>
                    </a:lnTo>
                    <a:lnTo>
                      <a:pt x="20949" y="6405"/>
                    </a:lnTo>
                    <a:lnTo>
                      <a:pt x="17246" y="4938"/>
                    </a:lnTo>
                    <a:lnTo>
                      <a:pt x="2202" y="96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0" name="Google Shape;3140;p81"/>
              <p:cNvSpPr/>
              <p:nvPr/>
            </p:nvSpPr>
            <p:spPr>
              <a:xfrm>
                <a:off x="13554025" y="3480425"/>
                <a:ext cx="284375" cy="954050"/>
              </a:xfrm>
              <a:custGeom>
                <a:avLst/>
                <a:gdLst/>
                <a:ahLst/>
                <a:cxnLst/>
                <a:rect l="l" t="t" r="r" b="b"/>
                <a:pathLst>
                  <a:path w="11375" h="38162" extrusionOk="0">
                    <a:moveTo>
                      <a:pt x="9173" y="1"/>
                    </a:moveTo>
                    <a:lnTo>
                      <a:pt x="4603" y="3203"/>
                    </a:lnTo>
                    <a:cubicBezTo>
                      <a:pt x="2635" y="4571"/>
                      <a:pt x="2435" y="7440"/>
                      <a:pt x="4203" y="9074"/>
                    </a:cubicBezTo>
                    <a:lnTo>
                      <a:pt x="6438" y="11209"/>
                    </a:lnTo>
                    <a:lnTo>
                      <a:pt x="1501" y="15946"/>
                    </a:lnTo>
                    <a:cubicBezTo>
                      <a:pt x="234" y="17180"/>
                      <a:pt x="0" y="19115"/>
                      <a:pt x="901" y="20616"/>
                    </a:cubicBezTo>
                    <a:lnTo>
                      <a:pt x="11375" y="38161"/>
                    </a:lnTo>
                    <a:lnTo>
                      <a:pt x="917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1" name="Google Shape;3141;p81"/>
              <p:cNvSpPr/>
              <p:nvPr/>
            </p:nvSpPr>
            <p:spPr>
              <a:xfrm>
                <a:off x="13838375" y="3640550"/>
                <a:ext cx="559600" cy="793925"/>
              </a:xfrm>
              <a:custGeom>
                <a:avLst/>
                <a:gdLst/>
                <a:ahLst/>
                <a:cxnLst/>
                <a:rect l="l" t="t" r="r" b="b"/>
                <a:pathLst>
                  <a:path w="22384" h="31757" extrusionOk="0">
                    <a:moveTo>
                      <a:pt x="18748" y="0"/>
                    </a:moveTo>
                    <a:lnTo>
                      <a:pt x="1" y="31756"/>
                    </a:lnTo>
                    <a:lnTo>
                      <a:pt x="1" y="31756"/>
                    </a:lnTo>
                    <a:lnTo>
                      <a:pt x="17914" y="18814"/>
                    </a:lnTo>
                    <a:cubicBezTo>
                      <a:pt x="19215" y="17847"/>
                      <a:pt x="19782" y="16145"/>
                      <a:pt x="19248" y="14611"/>
                    </a:cubicBezTo>
                    <a:lnTo>
                      <a:pt x="17280" y="8740"/>
                    </a:lnTo>
                    <a:lnTo>
                      <a:pt x="18981" y="8173"/>
                    </a:lnTo>
                    <a:cubicBezTo>
                      <a:pt x="21516" y="7306"/>
                      <a:pt x="22384" y="4170"/>
                      <a:pt x="20616" y="2169"/>
                    </a:cubicBezTo>
                    <a:lnTo>
                      <a:pt x="1874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2" name="Google Shape;3142;p81"/>
              <p:cNvSpPr/>
              <p:nvPr/>
            </p:nvSpPr>
            <p:spPr>
              <a:xfrm>
                <a:off x="13800850" y="3547650"/>
                <a:ext cx="341950" cy="886825"/>
              </a:xfrm>
              <a:custGeom>
                <a:avLst/>
                <a:gdLst/>
                <a:ahLst/>
                <a:cxnLst/>
                <a:rect l="l" t="t" r="r" b="b"/>
                <a:pathLst>
                  <a:path w="13678" h="35473" extrusionOk="0">
                    <a:moveTo>
                      <a:pt x="4405" y="0"/>
                    </a:moveTo>
                    <a:cubicBezTo>
                      <a:pt x="3741" y="0"/>
                      <a:pt x="3115" y="444"/>
                      <a:pt x="2903" y="1081"/>
                    </a:cubicBezTo>
                    <a:lnTo>
                      <a:pt x="1" y="9554"/>
                    </a:lnTo>
                    <a:lnTo>
                      <a:pt x="1502" y="35472"/>
                    </a:lnTo>
                    <a:lnTo>
                      <a:pt x="13677" y="14858"/>
                    </a:lnTo>
                    <a:lnTo>
                      <a:pt x="13511" y="3450"/>
                    </a:lnTo>
                    <a:cubicBezTo>
                      <a:pt x="13511" y="2816"/>
                      <a:pt x="13177" y="2215"/>
                      <a:pt x="12643" y="1882"/>
                    </a:cubicBezTo>
                    <a:cubicBezTo>
                      <a:pt x="12370" y="1683"/>
                      <a:pt x="12041" y="1577"/>
                      <a:pt x="11699" y="1577"/>
                    </a:cubicBezTo>
                    <a:cubicBezTo>
                      <a:pt x="11581" y="1577"/>
                      <a:pt x="11462" y="1589"/>
                      <a:pt x="11342" y="1615"/>
                    </a:cubicBezTo>
                    <a:lnTo>
                      <a:pt x="8240" y="2082"/>
                    </a:lnTo>
                    <a:cubicBezTo>
                      <a:pt x="8134" y="2099"/>
                      <a:pt x="8026" y="2107"/>
                      <a:pt x="7919" y="2107"/>
                    </a:cubicBezTo>
                    <a:cubicBezTo>
                      <a:pt x="7388" y="2107"/>
                      <a:pt x="6866" y="1903"/>
                      <a:pt x="6506" y="1515"/>
                    </a:cubicBezTo>
                    <a:lnTo>
                      <a:pt x="5538" y="514"/>
                    </a:lnTo>
                    <a:cubicBezTo>
                      <a:pt x="5305" y="247"/>
                      <a:pt x="4971" y="80"/>
                      <a:pt x="4604" y="14"/>
                    </a:cubicBezTo>
                    <a:cubicBezTo>
                      <a:pt x="4538" y="5"/>
                      <a:pt x="4471" y="0"/>
                      <a:pt x="440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3" name="Google Shape;3143;p81"/>
              <p:cNvSpPr/>
              <p:nvPr/>
            </p:nvSpPr>
            <p:spPr>
              <a:xfrm>
                <a:off x="13806700" y="3733125"/>
                <a:ext cx="58400" cy="304400"/>
              </a:xfrm>
              <a:custGeom>
                <a:avLst/>
                <a:gdLst/>
                <a:ahLst/>
                <a:cxnLst/>
                <a:rect l="l" t="t" r="r" b="b"/>
                <a:pathLst>
                  <a:path w="2336" h="12176" extrusionOk="0">
                    <a:moveTo>
                      <a:pt x="2335" y="0"/>
                    </a:moveTo>
                    <a:lnTo>
                      <a:pt x="0" y="6104"/>
                    </a:lnTo>
                    <a:lnTo>
                      <a:pt x="367" y="12175"/>
                    </a:lnTo>
                    <a:lnTo>
                      <a:pt x="233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4" name="Google Shape;3144;p81"/>
              <p:cNvSpPr/>
              <p:nvPr/>
            </p:nvSpPr>
            <p:spPr>
              <a:xfrm>
                <a:off x="13820050" y="3678900"/>
                <a:ext cx="123425" cy="584625"/>
              </a:xfrm>
              <a:custGeom>
                <a:avLst/>
                <a:gdLst/>
                <a:ahLst/>
                <a:cxnLst/>
                <a:rect l="l" t="t" r="r" b="b"/>
                <a:pathLst>
                  <a:path w="4937" h="23385" extrusionOk="0">
                    <a:moveTo>
                      <a:pt x="4937" y="1"/>
                    </a:moveTo>
                    <a:lnTo>
                      <a:pt x="0" y="17347"/>
                    </a:lnTo>
                    <a:lnTo>
                      <a:pt x="367" y="23384"/>
                    </a:lnTo>
                    <a:lnTo>
                      <a:pt x="493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5" name="Google Shape;3145;p81"/>
              <p:cNvSpPr/>
              <p:nvPr/>
            </p:nvSpPr>
            <p:spPr>
              <a:xfrm>
                <a:off x="13858400" y="3748125"/>
                <a:ext cx="119275" cy="653000"/>
              </a:xfrm>
              <a:custGeom>
                <a:avLst/>
                <a:gdLst/>
                <a:ahLst/>
                <a:cxnLst/>
                <a:rect l="l" t="t" r="r" b="b"/>
                <a:pathLst>
                  <a:path w="4771" h="26120" extrusionOk="0">
                    <a:moveTo>
                      <a:pt x="4771" y="1"/>
                    </a:moveTo>
                    <a:lnTo>
                      <a:pt x="1" y="26119"/>
                    </a:lnTo>
                    <a:lnTo>
                      <a:pt x="2569" y="21749"/>
                    </a:lnTo>
                    <a:lnTo>
                      <a:pt x="477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6" name="Google Shape;3146;p81"/>
              <p:cNvSpPr/>
              <p:nvPr/>
            </p:nvSpPr>
            <p:spPr>
              <a:xfrm>
                <a:off x="13981000" y="3760625"/>
                <a:ext cx="64225" cy="432850"/>
              </a:xfrm>
              <a:custGeom>
                <a:avLst/>
                <a:gdLst/>
                <a:ahLst/>
                <a:cxnLst/>
                <a:rect l="l" t="t" r="r" b="b"/>
                <a:pathLst>
                  <a:path w="2569" h="17314" extrusionOk="0">
                    <a:moveTo>
                      <a:pt x="2102" y="1"/>
                    </a:moveTo>
                    <a:lnTo>
                      <a:pt x="0" y="17313"/>
                    </a:lnTo>
                    <a:lnTo>
                      <a:pt x="2569" y="12943"/>
                    </a:lnTo>
                    <a:lnTo>
                      <a:pt x="210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7" name="Google Shape;3147;p81"/>
              <p:cNvSpPr/>
              <p:nvPr/>
            </p:nvSpPr>
            <p:spPr>
              <a:xfrm>
                <a:off x="13820050" y="4536200"/>
                <a:ext cx="73400" cy="73400"/>
              </a:xfrm>
              <a:custGeom>
                <a:avLst/>
                <a:gdLst/>
                <a:ahLst/>
                <a:cxnLst/>
                <a:rect l="l" t="t" r="r" b="b"/>
                <a:pathLst>
                  <a:path w="2936" h="2936" extrusionOk="0">
                    <a:moveTo>
                      <a:pt x="1468" y="0"/>
                    </a:moveTo>
                    <a:cubicBezTo>
                      <a:pt x="667" y="0"/>
                      <a:pt x="0" y="667"/>
                      <a:pt x="0" y="1468"/>
                    </a:cubicBezTo>
                    <a:cubicBezTo>
                      <a:pt x="0" y="2302"/>
                      <a:pt x="667" y="2936"/>
                      <a:pt x="1468" y="2936"/>
                    </a:cubicBezTo>
                    <a:cubicBezTo>
                      <a:pt x="2302" y="2936"/>
                      <a:pt x="2936" y="2302"/>
                      <a:pt x="2936" y="1468"/>
                    </a:cubicBezTo>
                    <a:cubicBezTo>
                      <a:pt x="2936" y="667"/>
                      <a:pt x="2302" y="0"/>
                      <a:pt x="146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8" name="Google Shape;3148;p81"/>
              <p:cNvSpPr/>
              <p:nvPr/>
            </p:nvSpPr>
            <p:spPr>
              <a:xfrm>
                <a:off x="13820050" y="4749675"/>
                <a:ext cx="73400" cy="74250"/>
              </a:xfrm>
              <a:custGeom>
                <a:avLst/>
                <a:gdLst/>
                <a:ahLst/>
                <a:cxnLst/>
                <a:rect l="l" t="t" r="r" b="b"/>
                <a:pathLst>
                  <a:path w="2936" h="2970" extrusionOk="0">
                    <a:moveTo>
                      <a:pt x="1468" y="1"/>
                    </a:moveTo>
                    <a:cubicBezTo>
                      <a:pt x="667" y="1"/>
                      <a:pt x="0" y="668"/>
                      <a:pt x="0" y="1468"/>
                    </a:cubicBezTo>
                    <a:cubicBezTo>
                      <a:pt x="0" y="2302"/>
                      <a:pt x="667" y="2969"/>
                      <a:pt x="1468" y="2969"/>
                    </a:cubicBezTo>
                    <a:cubicBezTo>
                      <a:pt x="2302" y="2969"/>
                      <a:pt x="2936" y="2302"/>
                      <a:pt x="2936" y="1468"/>
                    </a:cubicBezTo>
                    <a:cubicBezTo>
                      <a:pt x="2936" y="668"/>
                      <a:pt x="2302" y="1"/>
                      <a:pt x="146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9" name="Google Shape;3149;p81"/>
              <p:cNvSpPr/>
              <p:nvPr/>
            </p:nvSpPr>
            <p:spPr>
              <a:xfrm>
                <a:off x="12148025" y="1773425"/>
                <a:ext cx="203500" cy="362750"/>
              </a:xfrm>
              <a:custGeom>
                <a:avLst/>
                <a:gdLst/>
                <a:ahLst/>
                <a:cxnLst/>
                <a:rect l="l" t="t" r="r" b="b"/>
                <a:pathLst>
                  <a:path w="8140" h="14510" extrusionOk="0">
                    <a:moveTo>
                      <a:pt x="7157" y="1"/>
                    </a:moveTo>
                    <a:cubicBezTo>
                      <a:pt x="6403" y="1"/>
                      <a:pt x="5581" y="323"/>
                      <a:pt x="5037" y="799"/>
                    </a:cubicBezTo>
                    <a:cubicBezTo>
                      <a:pt x="4236" y="1466"/>
                      <a:pt x="3769" y="2467"/>
                      <a:pt x="3469" y="3468"/>
                    </a:cubicBezTo>
                    <a:cubicBezTo>
                      <a:pt x="3202" y="4468"/>
                      <a:pt x="3069" y="5536"/>
                      <a:pt x="2769" y="6537"/>
                    </a:cubicBezTo>
                    <a:cubicBezTo>
                      <a:pt x="2268" y="8305"/>
                      <a:pt x="1334" y="9906"/>
                      <a:pt x="0" y="11173"/>
                    </a:cubicBezTo>
                    <a:cubicBezTo>
                      <a:pt x="1968" y="12174"/>
                      <a:pt x="4003" y="13542"/>
                      <a:pt x="5971" y="14509"/>
                    </a:cubicBezTo>
                    <a:cubicBezTo>
                      <a:pt x="5971" y="9706"/>
                      <a:pt x="6705" y="4869"/>
                      <a:pt x="8139" y="232"/>
                    </a:cubicBezTo>
                    <a:cubicBezTo>
                      <a:pt x="7851" y="72"/>
                      <a:pt x="7512" y="1"/>
                      <a:pt x="71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0" name="Google Shape;3150;p81"/>
              <p:cNvSpPr/>
              <p:nvPr/>
            </p:nvSpPr>
            <p:spPr>
              <a:xfrm>
                <a:off x="11940375" y="1710825"/>
                <a:ext cx="239350" cy="331100"/>
              </a:xfrm>
              <a:custGeom>
                <a:avLst/>
                <a:gdLst/>
                <a:ahLst/>
                <a:cxnLst/>
                <a:rect l="l" t="t" r="r" b="b"/>
                <a:pathLst>
                  <a:path w="9574" h="13244" extrusionOk="0">
                    <a:moveTo>
                      <a:pt x="0" y="1"/>
                    </a:moveTo>
                    <a:lnTo>
                      <a:pt x="6138" y="13244"/>
                    </a:lnTo>
                    <a:lnTo>
                      <a:pt x="9574" y="12843"/>
                    </a:lnTo>
                    <a:lnTo>
                      <a:pt x="5204" y="3670"/>
                    </a:lnTo>
                    <a:cubicBezTo>
                      <a:pt x="4236" y="1635"/>
                      <a:pt x="2268" y="234"/>
                      <a:pt x="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1" name="Google Shape;3151;p81"/>
              <p:cNvSpPr/>
              <p:nvPr/>
            </p:nvSpPr>
            <p:spPr>
              <a:xfrm>
                <a:off x="11831950" y="1725575"/>
                <a:ext cx="287725" cy="302175"/>
              </a:xfrm>
              <a:custGeom>
                <a:avLst/>
                <a:gdLst/>
                <a:ahLst/>
                <a:cxnLst/>
                <a:rect l="l" t="t" r="r" b="b"/>
                <a:pathLst>
                  <a:path w="11509" h="12087" extrusionOk="0">
                    <a:moveTo>
                      <a:pt x="381" y="0"/>
                    </a:moveTo>
                    <a:cubicBezTo>
                      <a:pt x="255" y="0"/>
                      <a:pt x="128" y="4"/>
                      <a:pt x="1" y="11"/>
                    </a:cubicBezTo>
                    <a:lnTo>
                      <a:pt x="8140" y="12087"/>
                    </a:lnTo>
                    <a:lnTo>
                      <a:pt x="11509" y="11153"/>
                    </a:lnTo>
                    <a:lnTo>
                      <a:pt x="5738" y="2813"/>
                    </a:lnTo>
                    <a:cubicBezTo>
                      <a:pt x="4510" y="1050"/>
                      <a:pt x="2509" y="0"/>
                      <a:pt x="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2" name="Google Shape;3152;p81"/>
              <p:cNvSpPr/>
              <p:nvPr/>
            </p:nvSpPr>
            <p:spPr>
              <a:xfrm>
                <a:off x="11713525" y="1755450"/>
                <a:ext cx="343625" cy="253950"/>
              </a:xfrm>
              <a:custGeom>
                <a:avLst/>
                <a:gdLst/>
                <a:ahLst/>
                <a:cxnLst/>
                <a:rect l="l" t="t" r="r" b="b"/>
                <a:pathLst>
                  <a:path w="13745" h="10158" extrusionOk="0">
                    <a:moveTo>
                      <a:pt x="1887" y="1"/>
                    </a:moveTo>
                    <a:cubicBezTo>
                      <a:pt x="1256" y="1"/>
                      <a:pt x="620" y="93"/>
                      <a:pt x="1" y="284"/>
                    </a:cubicBezTo>
                    <a:lnTo>
                      <a:pt x="10709" y="10158"/>
                    </a:lnTo>
                    <a:lnTo>
                      <a:pt x="13744" y="8457"/>
                    </a:lnTo>
                    <a:lnTo>
                      <a:pt x="6205" y="1652"/>
                    </a:lnTo>
                    <a:cubicBezTo>
                      <a:pt x="5014" y="579"/>
                      <a:pt x="3465" y="1"/>
                      <a:pt x="188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3" name="Google Shape;3153;p81"/>
              <p:cNvSpPr/>
              <p:nvPr/>
            </p:nvSpPr>
            <p:spPr>
              <a:xfrm>
                <a:off x="11666825" y="1814150"/>
                <a:ext cx="714700" cy="516325"/>
              </a:xfrm>
              <a:custGeom>
                <a:avLst/>
                <a:gdLst/>
                <a:ahLst/>
                <a:cxnLst/>
                <a:rect l="l" t="t" r="r" b="b"/>
                <a:pathLst>
                  <a:path w="28588" h="20653" extrusionOk="0">
                    <a:moveTo>
                      <a:pt x="2450" y="0"/>
                    </a:moveTo>
                    <a:cubicBezTo>
                      <a:pt x="1622" y="0"/>
                      <a:pt x="791" y="155"/>
                      <a:pt x="1" y="471"/>
                    </a:cubicBezTo>
                    <a:lnTo>
                      <a:pt x="19115" y="17016"/>
                    </a:lnTo>
                    <a:lnTo>
                      <a:pt x="20849" y="20652"/>
                    </a:lnTo>
                    <a:lnTo>
                      <a:pt x="28588" y="16216"/>
                    </a:lnTo>
                    <a:lnTo>
                      <a:pt x="27587" y="13981"/>
                    </a:lnTo>
                    <a:cubicBezTo>
                      <a:pt x="26353" y="11246"/>
                      <a:pt x="24051" y="9144"/>
                      <a:pt x="21216" y="8110"/>
                    </a:cubicBezTo>
                    <a:lnTo>
                      <a:pt x="11509" y="4607"/>
                    </a:lnTo>
                    <a:lnTo>
                      <a:pt x="6072" y="1072"/>
                    </a:lnTo>
                    <a:cubicBezTo>
                      <a:pt x="4982" y="365"/>
                      <a:pt x="3720" y="0"/>
                      <a:pt x="245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4" name="Google Shape;3154;p81"/>
              <p:cNvSpPr/>
              <p:nvPr/>
            </p:nvSpPr>
            <p:spPr>
              <a:xfrm>
                <a:off x="12188050" y="2219525"/>
                <a:ext cx="233525" cy="221025"/>
              </a:xfrm>
              <a:custGeom>
                <a:avLst/>
                <a:gdLst/>
                <a:ahLst/>
                <a:cxnLst/>
                <a:rect l="l" t="t" r="r" b="b"/>
                <a:pathLst>
                  <a:path w="9341" h="8841" extrusionOk="0">
                    <a:moveTo>
                      <a:pt x="7739" y="1"/>
                    </a:moveTo>
                    <a:lnTo>
                      <a:pt x="0" y="4437"/>
                    </a:lnTo>
                    <a:lnTo>
                      <a:pt x="2135" y="8840"/>
                    </a:lnTo>
                    <a:lnTo>
                      <a:pt x="9340" y="3603"/>
                    </a:lnTo>
                    <a:lnTo>
                      <a:pt x="773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5" name="Google Shape;3155;p81"/>
              <p:cNvSpPr/>
              <p:nvPr/>
            </p:nvSpPr>
            <p:spPr>
              <a:xfrm>
                <a:off x="14563900" y="3760625"/>
                <a:ext cx="505400" cy="1063300"/>
              </a:xfrm>
              <a:custGeom>
                <a:avLst/>
                <a:gdLst/>
                <a:ahLst/>
                <a:cxnLst/>
                <a:rect l="l" t="t" r="r" b="b"/>
                <a:pathLst>
                  <a:path w="20216" h="42532" extrusionOk="0">
                    <a:moveTo>
                      <a:pt x="1769" y="1"/>
                    </a:moveTo>
                    <a:lnTo>
                      <a:pt x="1" y="21216"/>
                    </a:lnTo>
                    <a:lnTo>
                      <a:pt x="8073" y="42531"/>
                    </a:lnTo>
                    <a:lnTo>
                      <a:pt x="20215" y="37027"/>
                    </a:lnTo>
                    <a:lnTo>
                      <a:pt x="12343" y="11676"/>
                    </a:lnTo>
                    <a:cubicBezTo>
                      <a:pt x="10708" y="6405"/>
                      <a:pt x="6839" y="2136"/>
                      <a:pt x="17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6" name="Google Shape;3156;p81"/>
              <p:cNvSpPr/>
              <p:nvPr/>
            </p:nvSpPr>
            <p:spPr>
              <a:xfrm>
                <a:off x="14307050" y="3584700"/>
                <a:ext cx="465350" cy="250175"/>
              </a:xfrm>
              <a:custGeom>
                <a:avLst/>
                <a:gdLst/>
                <a:ahLst/>
                <a:cxnLst/>
                <a:rect l="l" t="t" r="r" b="b"/>
                <a:pathLst>
                  <a:path w="18614" h="10007" extrusionOk="0">
                    <a:moveTo>
                      <a:pt x="13085" y="1"/>
                    </a:moveTo>
                    <a:cubicBezTo>
                      <a:pt x="7336" y="1"/>
                      <a:pt x="468" y="3302"/>
                      <a:pt x="468" y="3302"/>
                    </a:cubicBezTo>
                    <a:lnTo>
                      <a:pt x="1" y="10007"/>
                    </a:lnTo>
                    <a:lnTo>
                      <a:pt x="18614" y="1701"/>
                    </a:lnTo>
                    <a:cubicBezTo>
                      <a:pt x="17197" y="455"/>
                      <a:pt x="15218" y="1"/>
                      <a:pt x="1308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7" name="Google Shape;3157;p81"/>
              <p:cNvSpPr/>
              <p:nvPr/>
            </p:nvSpPr>
            <p:spPr>
              <a:xfrm>
                <a:off x="14772400" y="3318650"/>
                <a:ext cx="236025" cy="308575"/>
              </a:xfrm>
              <a:custGeom>
                <a:avLst/>
                <a:gdLst/>
                <a:ahLst/>
                <a:cxnLst/>
                <a:rect l="l" t="t" r="r" b="b"/>
                <a:pathLst>
                  <a:path w="9441" h="12343" extrusionOk="0">
                    <a:moveTo>
                      <a:pt x="9440" y="1"/>
                    </a:moveTo>
                    <a:lnTo>
                      <a:pt x="9440" y="1"/>
                    </a:lnTo>
                    <a:cubicBezTo>
                      <a:pt x="4336" y="1802"/>
                      <a:pt x="133" y="7940"/>
                      <a:pt x="0" y="12343"/>
                    </a:cubicBezTo>
                    <a:lnTo>
                      <a:pt x="8873" y="5838"/>
                    </a:lnTo>
                    <a:lnTo>
                      <a:pt x="944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8" name="Google Shape;3158;p81"/>
              <p:cNvSpPr/>
              <p:nvPr/>
            </p:nvSpPr>
            <p:spPr>
              <a:xfrm>
                <a:off x="14226175" y="3609925"/>
                <a:ext cx="546225" cy="778675"/>
              </a:xfrm>
              <a:custGeom>
                <a:avLst/>
                <a:gdLst/>
                <a:ahLst/>
                <a:cxnLst/>
                <a:rect l="l" t="t" r="r" b="b"/>
                <a:pathLst>
                  <a:path w="21849" h="31147" extrusionOk="0">
                    <a:moveTo>
                      <a:pt x="18004" y="0"/>
                    </a:moveTo>
                    <a:cubicBezTo>
                      <a:pt x="13270" y="0"/>
                      <a:pt x="6536" y="2099"/>
                      <a:pt x="2135" y="5695"/>
                    </a:cubicBezTo>
                    <a:lnTo>
                      <a:pt x="0" y="31147"/>
                    </a:lnTo>
                    <a:cubicBezTo>
                      <a:pt x="4401" y="27550"/>
                      <a:pt x="11154" y="25452"/>
                      <a:pt x="15897" y="25452"/>
                    </a:cubicBezTo>
                    <a:cubicBezTo>
                      <a:pt x="17445" y="25452"/>
                      <a:pt x="18779" y="25675"/>
                      <a:pt x="19748" y="26143"/>
                    </a:cubicBezTo>
                    <a:lnTo>
                      <a:pt x="21849" y="692"/>
                    </a:lnTo>
                    <a:cubicBezTo>
                      <a:pt x="20881" y="224"/>
                      <a:pt x="19549" y="0"/>
                      <a:pt x="1800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9" name="Google Shape;3159;p81"/>
              <p:cNvSpPr/>
              <p:nvPr/>
            </p:nvSpPr>
            <p:spPr>
              <a:xfrm>
                <a:off x="14719850" y="3379200"/>
                <a:ext cx="372800" cy="884325"/>
              </a:xfrm>
              <a:custGeom>
                <a:avLst/>
                <a:gdLst/>
                <a:ahLst/>
                <a:cxnLst/>
                <a:rect l="l" t="t" r="r" b="b"/>
                <a:pathLst>
                  <a:path w="14912" h="35373" extrusionOk="0">
                    <a:moveTo>
                      <a:pt x="14161" y="1"/>
                    </a:moveTo>
                    <a:cubicBezTo>
                      <a:pt x="10584" y="1"/>
                      <a:pt x="3590" y="2727"/>
                      <a:pt x="2102" y="9921"/>
                    </a:cubicBezTo>
                    <a:lnTo>
                      <a:pt x="1" y="35372"/>
                    </a:lnTo>
                    <a:cubicBezTo>
                      <a:pt x="1490" y="28173"/>
                      <a:pt x="8493" y="25419"/>
                      <a:pt x="12067" y="25419"/>
                    </a:cubicBezTo>
                    <a:cubicBezTo>
                      <a:pt x="12335" y="25419"/>
                      <a:pt x="12584" y="25435"/>
                      <a:pt x="12810" y="25465"/>
                    </a:cubicBezTo>
                    <a:lnTo>
                      <a:pt x="14911" y="47"/>
                    </a:lnTo>
                    <a:cubicBezTo>
                      <a:pt x="14683" y="16"/>
                      <a:pt x="14432" y="1"/>
                      <a:pt x="1416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0" name="Google Shape;3160;p81"/>
              <p:cNvSpPr/>
              <p:nvPr/>
            </p:nvSpPr>
            <p:spPr>
              <a:xfrm>
                <a:off x="14623950" y="4317700"/>
                <a:ext cx="296900" cy="235200"/>
              </a:xfrm>
              <a:custGeom>
                <a:avLst/>
                <a:gdLst/>
                <a:ahLst/>
                <a:cxnLst/>
                <a:rect l="l" t="t" r="r" b="b"/>
                <a:pathLst>
                  <a:path w="11876" h="9408" extrusionOk="0">
                    <a:moveTo>
                      <a:pt x="9140" y="0"/>
                    </a:moveTo>
                    <a:lnTo>
                      <a:pt x="0" y="2969"/>
                    </a:lnTo>
                    <a:lnTo>
                      <a:pt x="2135" y="9407"/>
                    </a:lnTo>
                    <a:lnTo>
                      <a:pt x="11876" y="4670"/>
                    </a:lnTo>
                    <a:lnTo>
                      <a:pt x="914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1" name="Google Shape;3161;p81"/>
              <p:cNvSpPr/>
              <p:nvPr/>
            </p:nvSpPr>
            <p:spPr>
              <a:xfrm>
                <a:off x="14608100" y="3722400"/>
                <a:ext cx="402825" cy="669550"/>
              </a:xfrm>
              <a:custGeom>
                <a:avLst/>
                <a:gdLst/>
                <a:ahLst/>
                <a:cxnLst/>
                <a:rect l="l" t="t" r="r" b="b"/>
                <a:pathLst>
                  <a:path w="16113" h="26782" extrusionOk="0">
                    <a:moveTo>
                      <a:pt x="11307" y="1"/>
                    </a:moveTo>
                    <a:cubicBezTo>
                      <a:pt x="11210" y="1"/>
                      <a:pt x="11110" y="10"/>
                      <a:pt x="11009" y="29"/>
                    </a:cubicBezTo>
                    <a:cubicBezTo>
                      <a:pt x="10375" y="162"/>
                      <a:pt x="9908" y="629"/>
                      <a:pt x="9774" y="1263"/>
                    </a:cubicBezTo>
                    <a:lnTo>
                      <a:pt x="7339" y="12438"/>
                    </a:lnTo>
                    <a:lnTo>
                      <a:pt x="6539" y="4899"/>
                    </a:lnTo>
                    <a:cubicBezTo>
                      <a:pt x="6469" y="4058"/>
                      <a:pt x="5760" y="3511"/>
                      <a:pt x="5010" y="3511"/>
                    </a:cubicBezTo>
                    <a:cubicBezTo>
                      <a:pt x="4689" y="3511"/>
                      <a:pt x="4360" y="3612"/>
                      <a:pt x="4070" y="3832"/>
                    </a:cubicBezTo>
                    <a:cubicBezTo>
                      <a:pt x="3703" y="4132"/>
                      <a:pt x="3503" y="4532"/>
                      <a:pt x="3470" y="4999"/>
                    </a:cubicBezTo>
                    <a:lnTo>
                      <a:pt x="3070" y="12871"/>
                    </a:lnTo>
                    <a:lnTo>
                      <a:pt x="2703" y="7367"/>
                    </a:lnTo>
                    <a:cubicBezTo>
                      <a:pt x="2653" y="6604"/>
                      <a:pt x="2023" y="6096"/>
                      <a:pt x="1361" y="6096"/>
                    </a:cubicBezTo>
                    <a:cubicBezTo>
                      <a:pt x="1126" y="6096"/>
                      <a:pt x="886" y="6160"/>
                      <a:pt x="668" y="6300"/>
                    </a:cubicBezTo>
                    <a:cubicBezTo>
                      <a:pt x="267" y="6567"/>
                      <a:pt x="1" y="7000"/>
                      <a:pt x="34" y="7501"/>
                    </a:cubicBezTo>
                    <a:lnTo>
                      <a:pt x="634" y="26781"/>
                    </a:lnTo>
                    <a:lnTo>
                      <a:pt x="9774" y="23812"/>
                    </a:lnTo>
                    <a:lnTo>
                      <a:pt x="15945" y="2097"/>
                    </a:lnTo>
                    <a:cubicBezTo>
                      <a:pt x="16112" y="1530"/>
                      <a:pt x="15812" y="929"/>
                      <a:pt x="15245" y="729"/>
                    </a:cubicBezTo>
                    <a:cubicBezTo>
                      <a:pt x="15109" y="672"/>
                      <a:pt x="14969" y="646"/>
                      <a:pt x="14831" y="646"/>
                    </a:cubicBezTo>
                    <a:cubicBezTo>
                      <a:pt x="14323" y="646"/>
                      <a:pt x="13842" y="1005"/>
                      <a:pt x="13710" y="1530"/>
                    </a:cubicBezTo>
                    <a:lnTo>
                      <a:pt x="11876" y="9469"/>
                    </a:lnTo>
                    <a:lnTo>
                      <a:pt x="12877" y="1797"/>
                    </a:lnTo>
                    <a:cubicBezTo>
                      <a:pt x="12997" y="830"/>
                      <a:pt x="12243" y="1"/>
                      <a:pt x="113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2" name="Google Shape;3162;p81"/>
              <p:cNvSpPr/>
              <p:nvPr/>
            </p:nvSpPr>
            <p:spPr>
              <a:xfrm>
                <a:off x="14677325" y="4434450"/>
                <a:ext cx="447850" cy="504225"/>
              </a:xfrm>
              <a:custGeom>
                <a:avLst/>
                <a:gdLst/>
                <a:ahLst/>
                <a:cxnLst/>
                <a:rect l="l" t="t" r="r" b="b"/>
                <a:pathLst>
                  <a:path w="17914" h="20169" extrusionOk="0">
                    <a:moveTo>
                      <a:pt x="9741" y="0"/>
                    </a:moveTo>
                    <a:lnTo>
                      <a:pt x="0" y="4737"/>
                    </a:lnTo>
                    <a:lnTo>
                      <a:pt x="3536" y="15578"/>
                    </a:lnTo>
                    <a:cubicBezTo>
                      <a:pt x="4482" y="18361"/>
                      <a:pt x="7077" y="20169"/>
                      <a:pt x="9905" y="20169"/>
                    </a:cubicBezTo>
                    <a:cubicBezTo>
                      <a:pt x="10468" y="20169"/>
                      <a:pt x="11039" y="20097"/>
                      <a:pt x="11609" y="19948"/>
                    </a:cubicBezTo>
                    <a:cubicBezTo>
                      <a:pt x="15878" y="18814"/>
                      <a:pt x="17913" y="13910"/>
                      <a:pt x="15678" y="10074"/>
                    </a:cubicBezTo>
                    <a:lnTo>
                      <a:pt x="974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3" name="Google Shape;3163;p81"/>
              <p:cNvSpPr/>
              <p:nvPr/>
            </p:nvSpPr>
            <p:spPr>
              <a:xfrm>
                <a:off x="13838375" y="3403700"/>
                <a:ext cx="143475" cy="223525"/>
              </a:xfrm>
              <a:custGeom>
                <a:avLst/>
                <a:gdLst/>
                <a:ahLst/>
                <a:cxnLst/>
                <a:rect l="l" t="t" r="r" b="b"/>
                <a:pathLst>
                  <a:path w="5739" h="8941" extrusionOk="0">
                    <a:moveTo>
                      <a:pt x="268" y="1"/>
                    </a:moveTo>
                    <a:lnTo>
                      <a:pt x="1" y="4037"/>
                    </a:lnTo>
                    <a:lnTo>
                      <a:pt x="5572" y="8941"/>
                    </a:lnTo>
                    <a:lnTo>
                      <a:pt x="5705" y="5705"/>
                    </a:lnTo>
                    <a:cubicBezTo>
                      <a:pt x="5738" y="4938"/>
                      <a:pt x="5405" y="4171"/>
                      <a:pt x="4804" y="3704"/>
                    </a:cubicBezTo>
                    <a:lnTo>
                      <a:pt x="26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4" name="Google Shape;3164;p81"/>
              <p:cNvSpPr/>
              <p:nvPr/>
            </p:nvSpPr>
            <p:spPr>
              <a:xfrm>
                <a:off x="13977650" y="3472100"/>
                <a:ext cx="248550" cy="155125"/>
              </a:xfrm>
              <a:custGeom>
                <a:avLst/>
                <a:gdLst/>
                <a:ahLst/>
                <a:cxnLst/>
                <a:rect l="l" t="t" r="r" b="b"/>
                <a:pathLst>
                  <a:path w="9942" h="6205" extrusionOk="0">
                    <a:moveTo>
                      <a:pt x="9941" y="0"/>
                    </a:moveTo>
                    <a:lnTo>
                      <a:pt x="2736" y="1668"/>
                    </a:lnTo>
                    <a:cubicBezTo>
                      <a:pt x="1902" y="1868"/>
                      <a:pt x="1235" y="2502"/>
                      <a:pt x="968" y="3303"/>
                    </a:cubicBezTo>
                    <a:lnTo>
                      <a:pt x="1" y="6205"/>
                    </a:lnTo>
                    <a:lnTo>
                      <a:pt x="9474" y="5271"/>
                    </a:lnTo>
                    <a:lnTo>
                      <a:pt x="994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Google Shape;1337;p41">
            <a:extLst>
              <a:ext uri="{FF2B5EF4-FFF2-40B4-BE49-F238E27FC236}">
                <a16:creationId xmlns:a16="http://schemas.microsoft.com/office/drawing/2014/main" id="{9A6F4BB8-356A-DBD9-E488-68760588201E}"/>
              </a:ext>
            </a:extLst>
          </p:cNvPr>
          <p:cNvSpPr/>
          <p:nvPr/>
        </p:nvSpPr>
        <p:spPr>
          <a:xfrm>
            <a:off x="407737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" name="Google Shape;1338;p41">
            <a:extLst>
              <a:ext uri="{FF2B5EF4-FFF2-40B4-BE49-F238E27FC236}">
                <a16:creationId xmlns:a16="http://schemas.microsoft.com/office/drawing/2014/main" id="{FC7577FA-F1ED-8B0A-FB14-9619115DA7DA}"/>
              </a:ext>
            </a:extLst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" name="Google Shape;1339;p41">
            <a:extLst>
              <a:ext uri="{FF2B5EF4-FFF2-40B4-BE49-F238E27FC236}">
                <a16:creationId xmlns:a16="http://schemas.microsoft.com/office/drawing/2014/main" id="{B2FE0CDB-A903-86E4-83FC-48FD9517B7AB}"/>
              </a:ext>
            </a:extLst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" name="Google Shape;1340;p41">
            <a:extLst>
              <a:ext uri="{FF2B5EF4-FFF2-40B4-BE49-F238E27FC236}">
                <a16:creationId xmlns:a16="http://schemas.microsoft.com/office/drawing/2014/main" id="{65A48104-553F-E392-1B37-86DC43050FB8}"/>
              </a:ext>
            </a:extLst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" name="Google Shape;1341;p41">
            <a:extLst>
              <a:ext uri="{FF2B5EF4-FFF2-40B4-BE49-F238E27FC236}">
                <a16:creationId xmlns:a16="http://schemas.microsoft.com/office/drawing/2014/main" id="{0E8A2FAF-1F0A-E50E-149F-D64F57D98910}"/>
              </a:ext>
            </a:extLst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" name="Google Shape;1342;p41">
            <a:extLst>
              <a:ext uri="{FF2B5EF4-FFF2-40B4-BE49-F238E27FC236}">
                <a16:creationId xmlns:a16="http://schemas.microsoft.com/office/drawing/2014/main" id="{6E2A5227-3A43-F537-3B09-CC20076C9FA3}"/>
              </a:ext>
            </a:extLst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" name="Google Shape;1343;p41">
            <a:extLst>
              <a:ext uri="{FF2B5EF4-FFF2-40B4-BE49-F238E27FC236}">
                <a16:creationId xmlns:a16="http://schemas.microsoft.com/office/drawing/2014/main" id="{D5DF2C70-E0AC-253C-6D76-2E66D0900898}"/>
              </a:ext>
            </a:extLst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" name="Google Shape;1344;p41">
            <a:extLst>
              <a:ext uri="{FF2B5EF4-FFF2-40B4-BE49-F238E27FC236}">
                <a16:creationId xmlns:a16="http://schemas.microsoft.com/office/drawing/2014/main" id="{27A6DA70-2506-6D1A-9E14-0753AB36E2A8}"/>
              </a:ext>
            </a:extLst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" name="Google Shape;1345;p41">
            <a:extLst>
              <a:ext uri="{FF2B5EF4-FFF2-40B4-BE49-F238E27FC236}">
                <a16:creationId xmlns:a16="http://schemas.microsoft.com/office/drawing/2014/main" id="{7CAEC8C6-A624-983B-FB7C-7E89153A5EB4}"/>
              </a:ext>
            </a:extLst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" name="Google Shape;1346;p41">
            <a:extLst>
              <a:ext uri="{FF2B5EF4-FFF2-40B4-BE49-F238E27FC236}">
                <a16:creationId xmlns:a16="http://schemas.microsoft.com/office/drawing/2014/main" id="{41D5B072-898E-AD51-B78E-4797EF42E944}"/>
              </a:ext>
            </a:extLst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" name="Google Shape;1347;p41">
            <a:extLst>
              <a:ext uri="{FF2B5EF4-FFF2-40B4-BE49-F238E27FC236}">
                <a16:creationId xmlns:a16="http://schemas.microsoft.com/office/drawing/2014/main" id="{CFCB0E6F-6143-8D88-8E71-852BDAF86D79}"/>
              </a:ext>
            </a:extLst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" name="Google Shape;1348;p41">
            <a:extLst>
              <a:ext uri="{FF2B5EF4-FFF2-40B4-BE49-F238E27FC236}">
                <a16:creationId xmlns:a16="http://schemas.microsoft.com/office/drawing/2014/main" id="{7D9665D7-B1E8-2704-B1B5-4ADC7F82ED1F}"/>
              </a:ext>
            </a:extLst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" name="Google Shape;1349;p41">
            <a:extLst>
              <a:ext uri="{FF2B5EF4-FFF2-40B4-BE49-F238E27FC236}">
                <a16:creationId xmlns:a16="http://schemas.microsoft.com/office/drawing/2014/main" id="{F7DC4123-68DE-3F15-B0B5-726470C6571E}"/>
              </a:ext>
            </a:extLst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" name="Google Shape;1350;p41">
            <a:extLst>
              <a:ext uri="{FF2B5EF4-FFF2-40B4-BE49-F238E27FC236}">
                <a16:creationId xmlns:a16="http://schemas.microsoft.com/office/drawing/2014/main" id="{A3D4183C-93BC-5EA6-629E-EA971F319D0D}"/>
              </a:ext>
            </a:extLst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9A38B924-1CA8-BBBF-360C-F00D835D7B83}"/>
              </a:ext>
            </a:extLst>
          </p:cNvPr>
          <p:cNvSpPr txBox="1"/>
          <p:nvPr/>
        </p:nvSpPr>
        <p:spPr>
          <a:xfrm>
            <a:off x="456893" y="468351"/>
            <a:ext cx="4635446" cy="367990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A világirodalom nagy klasszikusainak egész sorát hozta színre 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Legnagyobb érdemeit a magyar dráma színpadi kultusza terén érte el.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1879: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 bemutatta saját színpadi átdolgozásában </a:t>
            </a:r>
            <a:r>
              <a:rPr lang="hu-HU" sz="1600" i="1" dirty="0">
                <a:solidFill>
                  <a:schemeClr val="tx1"/>
                </a:solidFill>
                <a:latin typeface="Barlow" panose="00000500000000000000" pitchFamily="2" charset="-18"/>
              </a:rPr>
              <a:t>Vörösmarty Mihály 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„</a:t>
            </a:r>
            <a:r>
              <a:rPr lang="hu-HU" sz="2000" b="1" dirty="0">
                <a:solidFill>
                  <a:schemeClr val="tx1"/>
                </a:solidFill>
                <a:latin typeface="Barlow" panose="00000500000000000000" pitchFamily="2" charset="-18"/>
              </a:rPr>
              <a:t>Csongor és Tünde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” című színművét. 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Barlow" panose="00000500000000000000" pitchFamily="2" charset="-18"/>
              </a:rPr>
              <a:t>1883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: Életének fő műve </a:t>
            </a:r>
            <a:r>
              <a:rPr lang="hu-HU" sz="1600" i="1" dirty="0">
                <a:solidFill>
                  <a:schemeClr val="tx1"/>
                </a:solidFill>
                <a:latin typeface="Barlow" panose="00000500000000000000" pitchFamily="2" charset="-18"/>
              </a:rPr>
              <a:t>Madách Imre 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„</a:t>
            </a:r>
            <a:r>
              <a:rPr lang="hu-HU" sz="1800" b="1" dirty="0">
                <a:solidFill>
                  <a:schemeClr val="tx1"/>
                </a:solidFill>
                <a:latin typeface="Barlow" panose="00000500000000000000" pitchFamily="2" charset="-18"/>
              </a:rPr>
              <a:t>Az ember tragédiája</a:t>
            </a: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” színpadi átdolgozása és első előadása.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Számos darabot fordított.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/>
                </a:solidFill>
                <a:latin typeface="Barlow" panose="00000500000000000000" pitchFamily="2" charset="-18"/>
              </a:rPr>
              <a:t>Több cikket is írt a dramaturgia elméleti és gyakorlati kérdéseiről és a magyar dráma és a Nemzeti Színház történetéről.</a:t>
            </a:r>
          </a:p>
        </p:txBody>
      </p:sp>
      <p:sp>
        <p:nvSpPr>
          <p:cNvPr id="20" name="Google Shape;1244;p38">
            <a:extLst>
              <a:ext uri="{FF2B5EF4-FFF2-40B4-BE49-F238E27FC236}">
                <a16:creationId xmlns:a16="http://schemas.microsoft.com/office/drawing/2014/main" id="{5870403C-69AA-0B5F-1145-D0EE3B83A370}"/>
              </a:ext>
            </a:extLst>
          </p:cNvPr>
          <p:cNvSpPr/>
          <p:nvPr/>
        </p:nvSpPr>
        <p:spPr>
          <a:xfrm>
            <a:off x="6138539" y="1040882"/>
            <a:ext cx="2054190" cy="468351"/>
          </a:xfrm>
          <a:prstGeom prst="roundRect">
            <a:avLst>
              <a:gd name="adj" fmla="val 1287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1" dirty="0" err="1">
                <a:solidFill>
                  <a:schemeClr val="bg2"/>
                </a:solidFill>
                <a:latin typeface="Playfair Display" panose="00000500000000000000" pitchFamily="2" charset="-18"/>
              </a:rPr>
              <a:t>Paulay</a:t>
            </a:r>
            <a:r>
              <a:rPr lang="hu-HU" sz="2800" b="1" dirty="0">
                <a:solidFill>
                  <a:schemeClr val="bg2"/>
                </a:solidFill>
                <a:latin typeface="Playfair Display" panose="00000500000000000000" pitchFamily="2" charset="-18"/>
              </a:rPr>
              <a:t> Ede</a:t>
            </a:r>
            <a:endParaRPr sz="2800" b="1" dirty="0">
              <a:solidFill>
                <a:schemeClr val="bg2"/>
              </a:solidFill>
              <a:latin typeface="Playfair Display" panose="00000500000000000000" pitchFamily="2" charset="-18"/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>
            <a:extLst>
              <a:ext uri="{FF2B5EF4-FFF2-40B4-BE49-F238E27FC236}">
                <a16:creationId xmlns:a16="http://schemas.microsoft.com/office/drawing/2014/main" id="{69E0C60F-3079-2700-808A-7F350C3964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A prezentáció témája a </a:t>
            </a:r>
            <a:r>
              <a:rPr lang="hu-HU" dirty="0" err="1">
                <a:hlinkClick r:id="rId2"/>
              </a:rPr>
              <a:t>slidesgo</a:t>
            </a:r>
            <a:r>
              <a:rPr lang="hu-HU" dirty="0"/>
              <a:t> oldalról származik.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5138A9BC-7297-50DC-C8AF-3D2D7EC251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Köszönjük a figyelmet!</a:t>
            </a:r>
          </a:p>
        </p:txBody>
      </p:sp>
    </p:spTree>
    <p:extLst>
      <p:ext uri="{BB962C8B-B14F-4D97-AF65-F5344CB8AC3E}">
        <p14:creationId xmlns:p14="http://schemas.microsoft.com/office/powerpoint/2010/main" val="1552005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chool Theater Play Planner by Slidesgo">
  <a:themeElements>
    <a:clrScheme name="Simple Light">
      <a:dk1>
        <a:srgbClr val="6A1C1C"/>
      </a:dk1>
      <a:lt1>
        <a:srgbClr val="FEF2CF"/>
      </a:lt1>
      <a:dk2>
        <a:srgbClr val="FFFFFF"/>
      </a:dk2>
      <a:lt2>
        <a:srgbClr val="B42021"/>
      </a:lt2>
      <a:accent1>
        <a:srgbClr val="D33738"/>
      </a:accent1>
      <a:accent2>
        <a:srgbClr val="F7B89F"/>
      </a:accent2>
      <a:accent3>
        <a:srgbClr val="AC6C36"/>
      </a:accent3>
      <a:accent4>
        <a:srgbClr val="1C2A3F"/>
      </a:accent4>
      <a:accent5>
        <a:srgbClr val="D1D7E5"/>
      </a:accent5>
      <a:accent6>
        <a:srgbClr val="FFD799"/>
      </a:accent6>
      <a:hlink>
        <a:srgbClr val="6A1C1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381</Words>
  <Application>Microsoft Office PowerPoint</Application>
  <PresentationFormat>Diavetítés a képernyőre (16:9 oldalarány)</PresentationFormat>
  <Paragraphs>39</Paragraphs>
  <Slides>7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Barlow</vt:lpstr>
      <vt:lpstr>Arial</vt:lpstr>
      <vt:lpstr>Playfair Display</vt:lpstr>
      <vt:lpstr>School Theater Play Planner by Slidesgo</vt:lpstr>
      <vt:lpstr>Csongor és Tünde Paulay Ede rendezésével</vt:lpstr>
      <vt:lpstr>PowerPoint-bemutató</vt:lpstr>
      <vt:lpstr>PowerPoint-bemutató</vt:lpstr>
      <vt:lpstr>PowerPoint-bemutató</vt:lpstr>
      <vt:lpstr>PowerPoint-bemutató</vt:lpstr>
      <vt:lpstr>PowerPoint-bemutató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KatonaMiraJana@sulid.hu</cp:lastModifiedBy>
  <cp:revision>10</cp:revision>
  <dcterms:modified xsi:type="dcterms:W3CDTF">2025-04-04T19:40:12Z</dcterms:modified>
</cp:coreProperties>
</file>