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2"/>
  </p:notesMasterIdLst>
  <p:sldIdLst>
    <p:sldId id="256" r:id="rId2"/>
    <p:sldId id="259" r:id="rId3"/>
    <p:sldId id="257" r:id="rId4"/>
    <p:sldId id="313" r:id="rId5"/>
    <p:sldId id="260" r:id="rId6"/>
    <p:sldId id="261" r:id="rId7"/>
    <p:sldId id="314" r:id="rId8"/>
    <p:sldId id="316" r:id="rId9"/>
    <p:sldId id="317" r:id="rId10"/>
    <p:sldId id="319" r:id="rId11"/>
  </p:sldIdLst>
  <p:sldSz cx="9144000" cy="5143500" type="screen16x9"/>
  <p:notesSz cx="6858000" cy="9144000"/>
  <p:embeddedFontLst>
    <p:embeddedFont>
      <p:font typeface="ABeeZee" panose="020B0604020202020204" charset="0"/>
      <p:regular r:id="rId13"/>
      <p:italic r:id="rId14"/>
    </p:embeddedFont>
    <p:embeddedFont>
      <p:font typeface="Dosis" panose="020B0604020202020204" charset="-18"/>
      <p:regular r:id="rId15"/>
      <p:bold r:id="rId16"/>
    </p:embeddedFont>
    <p:embeddedFont>
      <p:font typeface="Limelight" panose="020B0604020202020204" charset="-18"/>
      <p:regular r:id="rId17"/>
    </p:embeddedFont>
    <p:embeddedFont>
      <p:font typeface="Playfair Display" panose="020B0604020202020204" charset="-18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  <p15:guide id="3" orient="horz" pos="289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3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7C0CDD-2C3A-43B7-BCE7-F9C8B471E835}">
  <a:tblStyle styleId="{527C0CDD-2C3A-43B7-BCE7-F9C8B471E8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116" y="228"/>
      </p:cViewPr>
      <p:guideLst>
        <p:guide orient="horz" pos="1620"/>
        <p:guide pos="2880"/>
        <p:guide orient="horz" pos="2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Google Shape;308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5" name="Google Shape;308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5" name="Google Shape;3305;gf0b9faaea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6" name="Google Shape;3306;gf0b9faaea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3789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" name="Google Shape;3215;gf0b9faae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6" name="Google Shape;3216;gf0b9faae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1" name="Google Shape;3131;gb4b3bfebba_0_5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2" name="Google Shape;3132;gb4b3bfebba_0_5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1" name="Google Shape;3131;gb4b3bfebba_0_5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2" name="Google Shape;3132;gb4b3bfebba_0_5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2051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0" name="Google Shape;3260;gf0b9faaea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1" name="Google Shape;3261;gf0b9faaea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5" name="Google Shape;3305;gf0b9faaea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6" name="Google Shape;3306;gf0b9faaea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5" name="Google Shape;3305;gf0b9faaea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6" name="Google Shape;3306;gf0b9faaea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8361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0" name="Google Shape;3260;gf0b9faaea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1" name="Google Shape;3261;gf0b9faaea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4202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5" name="Google Shape;3305;gf0b9faaea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6" name="Google Shape;3306;gf0b9faaea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7702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40413" y="324000"/>
            <a:ext cx="7372200" cy="4495500"/>
            <a:chOff x="525000" y="324000"/>
            <a:chExt cx="7372200" cy="4495500"/>
          </a:xfrm>
        </p:grpSpPr>
        <p:sp>
          <p:nvSpPr>
            <p:cNvPr id="10" name="Google Shape;10;p2"/>
            <p:cNvSpPr/>
            <p:nvPr/>
          </p:nvSpPr>
          <p:spPr>
            <a:xfrm>
              <a:off x="525000" y="324000"/>
              <a:ext cx="7372200" cy="4495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dist="95250" dir="2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634275" y="403375"/>
              <a:ext cx="7138146" cy="4335573"/>
              <a:chOff x="634275" y="403375"/>
              <a:chExt cx="7138146" cy="4335573"/>
            </a:xfrm>
          </p:grpSpPr>
          <p:grpSp>
            <p:nvGrpSpPr>
              <p:cNvPr id="12" name="Google Shape;12;p2"/>
              <p:cNvGrpSpPr/>
              <p:nvPr/>
            </p:nvGrpSpPr>
            <p:grpSpPr>
              <a:xfrm>
                <a:off x="6342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13" name="Google Shape;13;p2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" name="Google Shape;14;p2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" name="Google Shape;15;p2"/>
              <p:cNvGrpSpPr/>
              <p:nvPr/>
            </p:nvGrpSpPr>
            <p:grpSpPr>
              <a:xfrm flipH="1">
                <a:off x="38346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16" name="Google Shape;16;p2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17;p2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8" name="Google Shape;18;p2"/>
            <p:cNvGrpSpPr/>
            <p:nvPr/>
          </p:nvGrpSpPr>
          <p:grpSpPr>
            <a:xfrm>
              <a:off x="796153" y="572900"/>
              <a:ext cx="6819272" cy="3997691"/>
              <a:chOff x="796153" y="572900"/>
              <a:chExt cx="6819272" cy="3997691"/>
            </a:xfrm>
          </p:grpSpPr>
          <p:grpSp>
            <p:nvGrpSpPr>
              <p:cNvPr id="19" name="Google Shape;19;p2"/>
              <p:cNvGrpSpPr/>
              <p:nvPr/>
            </p:nvGrpSpPr>
            <p:grpSpPr>
              <a:xfrm flipH="1">
                <a:off x="39203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20" name="Google Shape;20;p2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" name="Google Shape;21;p2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22;p2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3" name="Google Shape;23;p2"/>
              <p:cNvGrpSpPr/>
              <p:nvPr/>
            </p:nvGrpSpPr>
            <p:grpSpPr>
              <a:xfrm>
                <a:off x="7961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24" name="Google Shape;24;p2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" name="Google Shape;25;p2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" name="Google Shape;26;p2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27" name="Google Shape;27;p2"/>
          <p:cNvSpPr txBox="1">
            <a:spLocks noGrp="1"/>
          </p:cNvSpPr>
          <p:nvPr>
            <p:ph type="ctrTitle"/>
          </p:nvPr>
        </p:nvSpPr>
        <p:spPr>
          <a:xfrm>
            <a:off x="610113" y="1513205"/>
            <a:ext cx="6832800" cy="13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subTitle" idx="1"/>
          </p:nvPr>
        </p:nvSpPr>
        <p:spPr>
          <a:xfrm>
            <a:off x="1917363" y="3157800"/>
            <a:ext cx="4218300" cy="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Dosi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29" name="Google Shape;29;p2"/>
          <p:cNvGrpSpPr/>
          <p:nvPr/>
        </p:nvGrpSpPr>
        <p:grpSpPr>
          <a:xfrm>
            <a:off x="337951" y="89699"/>
            <a:ext cx="7399200" cy="4976201"/>
            <a:chOff x="872400" y="89699"/>
            <a:chExt cx="7399200" cy="4976201"/>
          </a:xfrm>
        </p:grpSpPr>
        <p:grpSp>
          <p:nvGrpSpPr>
            <p:cNvPr id="30" name="Google Shape;30;p2"/>
            <p:cNvGrpSpPr/>
            <p:nvPr/>
          </p:nvGrpSpPr>
          <p:grpSpPr>
            <a:xfrm>
              <a:off x="872400" y="89699"/>
              <a:ext cx="7399200" cy="170700"/>
              <a:chOff x="825125" y="94600"/>
              <a:chExt cx="7399200" cy="170700"/>
            </a:xfrm>
          </p:grpSpPr>
          <p:sp>
            <p:nvSpPr>
              <p:cNvPr id="31" name="Google Shape;31;p2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" name="Google Shape;64;p2"/>
            <p:cNvGrpSpPr/>
            <p:nvPr/>
          </p:nvGrpSpPr>
          <p:grpSpPr>
            <a:xfrm>
              <a:off x="872400" y="4895200"/>
              <a:ext cx="7399200" cy="170700"/>
              <a:chOff x="825125" y="94600"/>
              <a:chExt cx="7399200" cy="170700"/>
            </a:xfrm>
          </p:grpSpPr>
          <p:sp>
            <p:nvSpPr>
              <p:cNvPr id="65" name="Google Shape;65;p2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2"/>
          <p:cNvSpPr/>
          <p:nvPr/>
        </p:nvSpPr>
        <p:spPr>
          <a:xfrm>
            <a:off x="7921750" y="650"/>
            <a:ext cx="12507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99;p2"/>
          <p:cNvGrpSpPr/>
          <p:nvPr/>
        </p:nvGrpSpPr>
        <p:grpSpPr>
          <a:xfrm>
            <a:off x="8492773" y="2927822"/>
            <a:ext cx="374136" cy="1810230"/>
            <a:chOff x="11203975" y="1531275"/>
            <a:chExt cx="572950" cy="2772175"/>
          </a:xfrm>
        </p:grpSpPr>
        <p:sp>
          <p:nvSpPr>
            <p:cNvPr id="100" name="Google Shape;100;p2"/>
            <p:cNvSpPr/>
            <p:nvPr/>
          </p:nvSpPr>
          <p:spPr>
            <a:xfrm>
              <a:off x="11203975" y="1531275"/>
              <a:ext cx="572950" cy="2772175"/>
            </a:xfrm>
            <a:custGeom>
              <a:avLst/>
              <a:gdLst/>
              <a:ahLst/>
              <a:cxnLst/>
              <a:rect l="l" t="t" r="r" b="b"/>
              <a:pathLst>
                <a:path w="22918" h="110887" extrusionOk="0">
                  <a:moveTo>
                    <a:pt x="0" y="0"/>
                  </a:moveTo>
                  <a:lnTo>
                    <a:pt x="0" y="110887"/>
                  </a:lnTo>
                  <a:lnTo>
                    <a:pt x="22918" y="110887"/>
                  </a:lnTo>
                  <a:lnTo>
                    <a:pt x="229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1294825" y="2668750"/>
              <a:ext cx="391250" cy="83300"/>
            </a:xfrm>
            <a:custGeom>
              <a:avLst/>
              <a:gdLst/>
              <a:ahLst/>
              <a:cxnLst/>
              <a:rect l="l" t="t" r="r" b="b"/>
              <a:pathLst>
                <a:path w="15650" h="3332" extrusionOk="0">
                  <a:moveTo>
                    <a:pt x="1" y="0"/>
                  </a:moveTo>
                  <a:lnTo>
                    <a:pt x="1" y="3332"/>
                  </a:lnTo>
                  <a:lnTo>
                    <a:pt x="15649" y="3332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11294825" y="2896750"/>
              <a:ext cx="391250" cy="50500"/>
            </a:xfrm>
            <a:custGeom>
              <a:avLst/>
              <a:gdLst/>
              <a:ahLst/>
              <a:cxnLst/>
              <a:rect l="l" t="t" r="r" b="b"/>
              <a:pathLst>
                <a:path w="15650" h="2020" extrusionOk="0">
                  <a:moveTo>
                    <a:pt x="1" y="0"/>
                  </a:moveTo>
                  <a:lnTo>
                    <a:pt x="1" y="2019"/>
                  </a:lnTo>
                  <a:lnTo>
                    <a:pt x="15649" y="201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1294825" y="2994325"/>
              <a:ext cx="391250" cy="64825"/>
            </a:xfrm>
            <a:custGeom>
              <a:avLst/>
              <a:gdLst/>
              <a:ahLst/>
              <a:cxnLst/>
              <a:rect l="l" t="t" r="r" b="b"/>
              <a:pathLst>
                <a:path w="15650" h="2593" extrusionOk="0">
                  <a:moveTo>
                    <a:pt x="1" y="1"/>
                  </a:moveTo>
                  <a:lnTo>
                    <a:pt x="1" y="2592"/>
                  </a:lnTo>
                  <a:lnTo>
                    <a:pt x="15649" y="259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1294825" y="31289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1294825" y="31987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1294825" y="3254300"/>
              <a:ext cx="391250" cy="23575"/>
            </a:xfrm>
            <a:custGeom>
              <a:avLst/>
              <a:gdLst/>
              <a:ahLst/>
              <a:cxnLst/>
              <a:rect l="l" t="t" r="r" b="b"/>
              <a:pathLst>
                <a:path w="15650" h="943" extrusionOk="0">
                  <a:moveTo>
                    <a:pt x="1" y="1"/>
                  </a:moveTo>
                  <a:lnTo>
                    <a:pt x="1" y="943"/>
                  </a:lnTo>
                  <a:lnTo>
                    <a:pt x="15649" y="94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1294825" y="3342650"/>
              <a:ext cx="391250" cy="47125"/>
            </a:xfrm>
            <a:custGeom>
              <a:avLst/>
              <a:gdLst/>
              <a:ahLst/>
              <a:cxnLst/>
              <a:rect l="l" t="t" r="r" b="b"/>
              <a:pathLst>
                <a:path w="15650" h="1885" extrusionOk="0">
                  <a:moveTo>
                    <a:pt x="1" y="0"/>
                  </a:moveTo>
                  <a:lnTo>
                    <a:pt x="1" y="1885"/>
                  </a:lnTo>
                  <a:lnTo>
                    <a:pt x="15649" y="1885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294825" y="3417525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1294825" y="3500800"/>
              <a:ext cx="391250" cy="97625"/>
            </a:xfrm>
            <a:custGeom>
              <a:avLst/>
              <a:gdLst/>
              <a:ahLst/>
              <a:cxnLst/>
              <a:rect l="l" t="t" r="r" b="b"/>
              <a:pathLst>
                <a:path w="15650" h="3905" extrusionOk="0">
                  <a:moveTo>
                    <a:pt x="1" y="1"/>
                  </a:moveTo>
                  <a:lnTo>
                    <a:pt x="1" y="3905"/>
                  </a:lnTo>
                  <a:lnTo>
                    <a:pt x="15649" y="390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1294825" y="3640475"/>
              <a:ext cx="391250" cy="25250"/>
            </a:xfrm>
            <a:custGeom>
              <a:avLst/>
              <a:gdLst/>
              <a:ahLst/>
              <a:cxnLst/>
              <a:rect l="l" t="t" r="r" b="b"/>
              <a:pathLst>
                <a:path w="15650" h="1010" extrusionOk="0">
                  <a:moveTo>
                    <a:pt x="1" y="0"/>
                  </a:moveTo>
                  <a:lnTo>
                    <a:pt x="1" y="1010"/>
                  </a:lnTo>
                  <a:lnTo>
                    <a:pt x="15649" y="1010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1294825" y="3696850"/>
              <a:ext cx="391250" cy="24425"/>
            </a:xfrm>
            <a:custGeom>
              <a:avLst/>
              <a:gdLst/>
              <a:ahLst/>
              <a:cxnLst/>
              <a:rect l="l" t="t" r="r" b="b"/>
              <a:pathLst>
                <a:path w="15650" h="977" extrusionOk="0">
                  <a:moveTo>
                    <a:pt x="1" y="0"/>
                  </a:moveTo>
                  <a:lnTo>
                    <a:pt x="1" y="976"/>
                  </a:lnTo>
                  <a:lnTo>
                    <a:pt x="15649" y="976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1294825" y="3780125"/>
              <a:ext cx="391250" cy="55550"/>
            </a:xfrm>
            <a:custGeom>
              <a:avLst/>
              <a:gdLst/>
              <a:ahLst/>
              <a:cxnLst/>
              <a:rect l="l" t="t" r="r" b="b"/>
              <a:pathLst>
                <a:path w="15650" h="2222" extrusionOk="0">
                  <a:moveTo>
                    <a:pt x="1" y="1"/>
                  </a:moveTo>
                  <a:lnTo>
                    <a:pt x="1" y="2222"/>
                  </a:lnTo>
                  <a:lnTo>
                    <a:pt x="15649" y="222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294825" y="3864275"/>
              <a:ext cx="391250" cy="88350"/>
            </a:xfrm>
            <a:custGeom>
              <a:avLst/>
              <a:gdLst/>
              <a:ahLst/>
              <a:cxnLst/>
              <a:rect l="l" t="t" r="r" b="b"/>
              <a:pathLst>
                <a:path w="15650" h="3534" extrusionOk="0">
                  <a:moveTo>
                    <a:pt x="1" y="0"/>
                  </a:moveTo>
                  <a:lnTo>
                    <a:pt x="1" y="3534"/>
                  </a:lnTo>
                  <a:lnTo>
                    <a:pt x="15649" y="3534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1294825" y="3984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0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1294825" y="405945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1294825" y="41663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1294825" y="2803350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1294825" y="25846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1294825" y="2519825"/>
              <a:ext cx="391250" cy="32000"/>
            </a:xfrm>
            <a:custGeom>
              <a:avLst/>
              <a:gdLst/>
              <a:ahLst/>
              <a:cxnLst/>
              <a:rect l="l" t="t" r="r" b="b"/>
              <a:pathLst>
                <a:path w="15650" h="1280" extrusionOk="0">
                  <a:moveTo>
                    <a:pt x="1" y="0"/>
                  </a:moveTo>
                  <a:lnTo>
                    <a:pt x="1" y="1279"/>
                  </a:lnTo>
                  <a:lnTo>
                    <a:pt x="15649" y="127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1294825" y="24171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1294825" y="2328850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294825" y="2273325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1294825" y="21218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1294825" y="2206000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1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1294825" y="2021750"/>
              <a:ext cx="391250" cy="74900"/>
            </a:xfrm>
            <a:custGeom>
              <a:avLst/>
              <a:gdLst/>
              <a:ahLst/>
              <a:cxnLst/>
              <a:rect l="l" t="t" r="r" b="b"/>
              <a:pathLst>
                <a:path w="15650" h="2996" extrusionOk="0">
                  <a:moveTo>
                    <a:pt x="1" y="1"/>
                  </a:moveTo>
                  <a:lnTo>
                    <a:pt x="1" y="2996"/>
                  </a:lnTo>
                  <a:lnTo>
                    <a:pt x="15649" y="2996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1294825" y="1938475"/>
              <a:ext cx="391250" cy="46300"/>
            </a:xfrm>
            <a:custGeom>
              <a:avLst/>
              <a:gdLst/>
              <a:ahLst/>
              <a:cxnLst/>
              <a:rect l="l" t="t" r="r" b="b"/>
              <a:pathLst>
                <a:path w="15650" h="1852" extrusionOk="0">
                  <a:moveTo>
                    <a:pt x="1" y="0"/>
                  </a:moveTo>
                  <a:lnTo>
                    <a:pt x="1" y="1851"/>
                  </a:lnTo>
                  <a:lnTo>
                    <a:pt x="15649" y="185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1294825" y="18728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1294825" y="1803000"/>
              <a:ext cx="391250" cy="28650"/>
            </a:xfrm>
            <a:custGeom>
              <a:avLst/>
              <a:gdLst/>
              <a:ahLst/>
              <a:cxnLst/>
              <a:rect l="l" t="t" r="r" b="b"/>
              <a:pathLst>
                <a:path w="15650" h="1146" extrusionOk="0">
                  <a:moveTo>
                    <a:pt x="1" y="1"/>
                  </a:moveTo>
                  <a:lnTo>
                    <a:pt x="1" y="1145"/>
                  </a:lnTo>
                  <a:lnTo>
                    <a:pt x="15649" y="114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1294825" y="172392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1294825" y="1635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4"/>
                  </a:lnTo>
                  <a:lnTo>
                    <a:pt x="15649" y="1684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31" name="Google Shape;131;p2"/>
          <p:cNvCxnSpPr/>
          <p:nvPr/>
        </p:nvCxnSpPr>
        <p:spPr>
          <a:xfrm rot="10800000">
            <a:off x="7894680" y="-4150"/>
            <a:ext cx="0" cy="51531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132" name="Google Shape;132;p2"/>
          <p:cNvGrpSpPr/>
          <p:nvPr/>
        </p:nvGrpSpPr>
        <p:grpSpPr>
          <a:xfrm>
            <a:off x="452892" y="426118"/>
            <a:ext cx="153418" cy="4258982"/>
            <a:chOff x="311698" y="222175"/>
            <a:chExt cx="168000" cy="4663800"/>
          </a:xfrm>
        </p:grpSpPr>
        <p:sp>
          <p:nvSpPr>
            <p:cNvPr id="133" name="Google Shape;133;p2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2"/>
          <p:cNvGrpSpPr/>
          <p:nvPr/>
        </p:nvGrpSpPr>
        <p:grpSpPr>
          <a:xfrm>
            <a:off x="7387092" y="426118"/>
            <a:ext cx="153418" cy="4258982"/>
            <a:chOff x="311698" y="222175"/>
            <a:chExt cx="168000" cy="4663800"/>
          </a:xfrm>
        </p:grpSpPr>
        <p:sp>
          <p:nvSpPr>
            <p:cNvPr id="136" name="Google Shape;136;p2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3"/>
          <p:cNvGrpSpPr/>
          <p:nvPr/>
        </p:nvGrpSpPr>
        <p:grpSpPr>
          <a:xfrm>
            <a:off x="340413" y="324000"/>
            <a:ext cx="7372200" cy="4495500"/>
            <a:chOff x="525000" y="324000"/>
            <a:chExt cx="7372200" cy="4495500"/>
          </a:xfrm>
        </p:grpSpPr>
        <p:sp>
          <p:nvSpPr>
            <p:cNvPr id="140" name="Google Shape;140;p3"/>
            <p:cNvSpPr/>
            <p:nvPr/>
          </p:nvSpPr>
          <p:spPr>
            <a:xfrm>
              <a:off x="525000" y="324000"/>
              <a:ext cx="7372200" cy="4495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dist="95250" dir="2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634275" y="403375"/>
              <a:ext cx="7138146" cy="4335573"/>
              <a:chOff x="634275" y="403375"/>
              <a:chExt cx="7138146" cy="4335573"/>
            </a:xfrm>
          </p:grpSpPr>
          <p:grpSp>
            <p:nvGrpSpPr>
              <p:cNvPr id="142" name="Google Shape;142;p3"/>
              <p:cNvGrpSpPr/>
              <p:nvPr/>
            </p:nvGrpSpPr>
            <p:grpSpPr>
              <a:xfrm>
                <a:off x="6342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143" name="Google Shape;143;p3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4" name="Google Shape;144;p3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5" name="Google Shape;145;p3"/>
              <p:cNvGrpSpPr/>
              <p:nvPr/>
            </p:nvGrpSpPr>
            <p:grpSpPr>
              <a:xfrm flipH="1">
                <a:off x="38346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146" name="Google Shape;146;p3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7" name="Google Shape;147;p3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48" name="Google Shape;148;p3"/>
            <p:cNvGrpSpPr/>
            <p:nvPr/>
          </p:nvGrpSpPr>
          <p:grpSpPr>
            <a:xfrm>
              <a:off x="796153" y="572900"/>
              <a:ext cx="6819272" cy="3997691"/>
              <a:chOff x="796153" y="572900"/>
              <a:chExt cx="6819272" cy="3997691"/>
            </a:xfrm>
          </p:grpSpPr>
          <p:grpSp>
            <p:nvGrpSpPr>
              <p:cNvPr id="149" name="Google Shape;149;p3"/>
              <p:cNvGrpSpPr/>
              <p:nvPr/>
            </p:nvGrpSpPr>
            <p:grpSpPr>
              <a:xfrm flipH="1">
                <a:off x="39203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150" name="Google Shape;150;p3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" name="Google Shape;152;p3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3" name="Google Shape;153;p3"/>
              <p:cNvGrpSpPr/>
              <p:nvPr/>
            </p:nvGrpSpPr>
            <p:grpSpPr>
              <a:xfrm>
                <a:off x="7961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154" name="Google Shape;154;p3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" name="Google Shape;155;p3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6" name="Google Shape;156;p3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157" name="Google Shape;157;p3"/>
          <p:cNvSpPr txBox="1">
            <a:spLocks noGrp="1"/>
          </p:cNvSpPr>
          <p:nvPr>
            <p:ph type="subTitle" idx="1"/>
          </p:nvPr>
        </p:nvSpPr>
        <p:spPr>
          <a:xfrm>
            <a:off x="2725725" y="3288898"/>
            <a:ext cx="2601600" cy="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Dosi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58" name="Google Shape;158;p3"/>
          <p:cNvGrpSpPr/>
          <p:nvPr/>
        </p:nvGrpSpPr>
        <p:grpSpPr>
          <a:xfrm>
            <a:off x="337951" y="89699"/>
            <a:ext cx="7399200" cy="4976201"/>
            <a:chOff x="872400" y="89699"/>
            <a:chExt cx="7399200" cy="4976201"/>
          </a:xfrm>
        </p:grpSpPr>
        <p:grpSp>
          <p:nvGrpSpPr>
            <p:cNvPr id="159" name="Google Shape;159;p3"/>
            <p:cNvGrpSpPr/>
            <p:nvPr/>
          </p:nvGrpSpPr>
          <p:grpSpPr>
            <a:xfrm>
              <a:off x="872400" y="89699"/>
              <a:ext cx="7399200" cy="170700"/>
              <a:chOff x="825125" y="94600"/>
              <a:chExt cx="7399200" cy="170700"/>
            </a:xfrm>
          </p:grpSpPr>
          <p:sp>
            <p:nvSpPr>
              <p:cNvPr id="160" name="Google Shape;160;p3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3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3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3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3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3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3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3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3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3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3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3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3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3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3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3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3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3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3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3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3" name="Google Shape;193;p3"/>
            <p:cNvGrpSpPr/>
            <p:nvPr/>
          </p:nvGrpSpPr>
          <p:grpSpPr>
            <a:xfrm>
              <a:off x="872400" y="4895200"/>
              <a:ext cx="7399200" cy="170700"/>
              <a:chOff x="825125" y="94600"/>
              <a:chExt cx="7399200" cy="170700"/>
            </a:xfrm>
          </p:grpSpPr>
          <p:sp>
            <p:nvSpPr>
              <p:cNvPr id="194" name="Google Shape;194;p3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3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3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3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3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3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3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3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3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3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7" name="Google Shape;227;p3"/>
          <p:cNvSpPr/>
          <p:nvPr/>
        </p:nvSpPr>
        <p:spPr>
          <a:xfrm>
            <a:off x="7921750" y="650"/>
            <a:ext cx="12507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8" name="Google Shape;228;p3"/>
          <p:cNvGrpSpPr/>
          <p:nvPr/>
        </p:nvGrpSpPr>
        <p:grpSpPr>
          <a:xfrm>
            <a:off x="8492773" y="2927822"/>
            <a:ext cx="374136" cy="1810230"/>
            <a:chOff x="11203975" y="1531275"/>
            <a:chExt cx="572950" cy="2772175"/>
          </a:xfrm>
        </p:grpSpPr>
        <p:sp>
          <p:nvSpPr>
            <p:cNvPr id="229" name="Google Shape;229;p3"/>
            <p:cNvSpPr/>
            <p:nvPr/>
          </p:nvSpPr>
          <p:spPr>
            <a:xfrm>
              <a:off x="11203975" y="1531275"/>
              <a:ext cx="572950" cy="2772175"/>
            </a:xfrm>
            <a:custGeom>
              <a:avLst/>
              <a:gdLst/>
              <a:ahLst/>
              <a:cxnLst/>
              <a:rect l="l" t="t" r="r" b="b"/>
              <a:pathLst>
                <a:path w="22918" h="110887" extrusionOk="0">
                  <a:moveTo>
                    <a:pt x="0" y="0"/>
                  </a:moveTo>
                  <a:lnTo>
                    <a:pt x="0" y="110887"/>
                  </a:lnTo>
                  <a:lnTo>
                    <a:pt x="22918" y="110887"/>
                  </a:lnTo>
                  <a:lnTo>
                    <a:pt x="229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11294825" y="2668750"/>
              <a:ext cx="391250" cy="83300"/>
            </a:xfrm>
            <a:custGeom>
              <a:avLst/>
              <a:gdLst/>
              <a:ahLst/>
              <a:cxnLst/>
              <a:rect l="l" t="t" r="r" b="b"/>
              <a:pathLst>
                <a:path w="15650" h="3332" extrusionOk="0">
                  <a:moveTo>
                    <a:pt x="1" y="0"/>
                  </a:moveTo>
                  <a:lnTo>
                    <a:pt x="1" y="3332"/>
                  </a:lnTo>
                  <a:lnTo>
                    <a:pt x="15649" y="3332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11294825" y="2896750"/>
              <a:ext cx="391250" cy="50500"/>
            </a:xfrm>
            <a:custGeom>
              <a:avLst/>
              <a:gdLst/>
              <a:ahLst/>
              <a:cxnLst/>
              <a:rect l="l" t="t" r="r" b="b"/>
              <a:pathLst>
                <a:path w="15650" h="2020" extrusionOk="0">
                  <a:moveTo>
                    <a:pt x="1" y="0"/>
                  </a:moveTo>
                  <a:lnTo>
                    <a:pt x="1" y="2019"/>
                  </a:lnTo>
                  <a:lnTo>
                    <a:pt x="15649" y="201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11294825" y="2994325"/>
              <a:ext cx="391250" cy="64825"/>
            </a:xfrm>
            <a:custGeom>
              <a:avLst/>
              <a:gdLst/>
              <a:ahLst/>
              <a:cxnLst/>
              <a:rect l="l" t="t" r="r" b="b"/>
              <a:pathLst>
                <a:path w="15650" h="2593" extrusionOk="0">
                  <a:moveTo>
                    <a:pt x="1" y="1"/>
                  </a:moveTo>
                  <a:lnTo>
                    <a:pt x="1" y="2592"/>
                  </a:lnTo>
                  <a:lnTo>
                    <a:pt x="15649" y="259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11294825" y="31289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11294825" y="31987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11294825" y="3254300"/>
              <a:ext cx="391250" cy="23575"/>
            </a:xfrm>
            <a:custGeom>
              <a:avLst/>
              <a:gdLst/>
              <a:ahLst/>
              <a:cxnLst/>
              <a:rect l="l" t="t" r="r" b="b"/>
              <a:pathLst>
                <a:path w="15650" h="943" extrusionOk="0">
                  <a:moveTo>
                    <a:pt x="1" y="1"/>
                  </a:moveTo>
                  <a:lnTo>
                    <a:pt x="1" y="943"/>
                  </a:lnTo>
                  <a:lnTo>
                    <a:pt x="15649" y="94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11294825" y="3342650"/>
              <a:ext cx="391250" cy="47125"/>
            </a:xfrm>
            <a:custGeom>
              <a:avLst/>
              <a:gdLst/>
              <a:ahLst/>
              <a:cxnLst/>
              <a:rect l="l" t="t" r="r" b="b"/>
              <a:pathLst>
                <a:path w="15650" h="1885" extrusionOk="0">
                  <a:moveTo>
                    <a:pt x="1" y="0"/>
                  </a:moveTo>
                  <a:lnTo>
                    <a:pt x="1" y="1885"/>
                  </a:lnTo>
                  <a:lnTo>
                    <a:pt x="15649" y="1885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11294825" y="3417525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11294825" y="3500800"/>
              <a:ext cx="391250" cy="97625"/>
            </a:xfrm>
            <a:custGeom>
              <a:avLst/>
              <a:gdLst/>
              <a:ahLst/>
              <a:cxnLst/>
              <a:rect l="l" t="t" r="r" b="b"/>
              <a:pathLst>
                <a:path w="15650" h="3905" extrusionOk="0">
                  <a:moveTo>
                    <a:pt x="1" y="1"/>
                  </a:moveTo>
                  <a:lnTo>
                    <a:pt x="1" y="3905"/>
                  </a:lnTo>
                  <a:lnTo>
                    <a:pt x="15649" y="390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11294825" y="3640475"/>
              <a:ext cx="391250" cy="25250"/>
            </a:xfrm>
            <a:custGeom>
              <a:avLst/>
              <a:gdLst/>
              <a:ahLst/>
              <a:cxnLst/>
              <a:rect l="l" t="t" r="r" b="b"/>
              <a:pathLst>
                <a:path w="15650" h="1010" extrusionOk="0">
                  <a:moveTo>
                    <a:pt x="1" y="0"/>
                  </a:moveTo>
                  <a:lnTo>
                    <a:pt x="1" y="1010"/>
                  </a:lnTo>
                  <a:lnTo>
                    <a:pt x="15649" y="1010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11294825" y="3696850"/>
              <a:ext cx="391250" cy="24425"/>
            </a:xfrm>
            <a:custGeom>
              <a:avLst/>
              <a:gdLst/>
              <a:ahLst/>
              <a:cxnLst/>
              <a:rect l="l" t="t" r="r" b="b"/>
              <a:pathLst>
                <a:path w="15650" h="977" extrusionOk="0">
                  <a:moveTo>
                    <a:pt x="1" y="0"/>
                  </a:moveTo>
                  <a:lnTo>
                    <a:pt x="1" y="976"/>
                  </a:lnTo>
                  <a:lnTo>
                    <a:pt x="15649" y="976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11294825" y="3780125"/>
              <a:ext cx="391250" cy="55550"/>
            </a:xfrm>
            <a:custGeom>
              <a:avLst/>
              <a:gdLst/>
              <a:ahLst/>
              <a:cxnLst/>
              <a:rect l="l" t="t" r="r" b="b"/>
              <a:pathLst>
                <a:path w="15650" h="2222" extrusionOk="0">
                  <a:moveTo>
                    <a:pt x="1" y="1"/>
                  </a:moveTo>
                  <a:lnTo>
                    <a:pt x="1" y="2222"/>
                  </a:lnTo>
                  <a:lnTo>
                    <a:pt x="15649" y="222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11294825" y="3864275"/>
              <a:ext cx="391250" cy="88350"/>
            </a:xfrm>
            <a:custGeom>
              <a:avLst/>
              <a:gdLst/>
              <a:ahLst/>
              <a:cxnLst/>
              <a:rect l="l" t="t" r="r" b="b"/>
              <a:pathLst>
                <a:path w="15650" h="3534" extrusionOk="0">
                  <a:moveTo>
                    <a:pt x="1" y="0"/>
                  </a:moveTo>
                  <a:lnTo>
                    <a:pt x="1" y="3534"/>
                  </a:lnTo>
                  <a:lnTo>
                    <a:pt x="15649" y="3534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11294825" y="3984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0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11294825" y="405945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11294825" y="41663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11294825" y="2803350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11294825" y="25846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11294825" y="2519825"/>
              <a:ext cx="391250" cy="32000"/>
            </a:xfrm>
            <a:custGeom>
              <a:avLst/>
              <a:gdLst/>
              <a:ahLst/>
              <a:cxnLst/>
              <a:rect l="l" t="t" r="r" b="b"/>
              <a:pathLst>
                <a:path w="15650" h="1280" extrusionOk="0">
                  <a:moveTo>
                    <a:pt x="1" y="0"/>
                  </a:moveTo>
                  <a:lnTo>
                    <a:pt x="1" y="1279"/>
                  </a:lnTo>
                  <a:lnTo>
                    <a:pt x="15649" y="127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11294825" y="24171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11294825" y="2328850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11294825" y="2273325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11294825" y="21218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11294825" y="2206000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1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11294825" y="2021750"/>
              <a:ext cx="391250" cy="74900"/>
            </a:xfrm>
            <a:custGeom>
              <a:avLst/>
              <a:gdLst/>
              <a:ahLst/>
              <a:cxnLst/>
              <a:rect l="l" t="t" r="r" b="b"/>
              <a:pathLst>
                <a:path w="15650" h="2996" extrusionOk="0">
                  <a:moveTo>
                    <a:pt x="1" y="1"/>
                  </a:moveTo>
                  <a:lnTo>
                    <a:pt x="1" y="2996"/>
                  </a:lnTo>
                  <a:lnTo>
                    <a:pt x="15649" y="2996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11294825" y="1938475"/>
              <a:ext cx="391250" cy="46300"/>
            </a:xfrm>
            <a:custGeom>
              <a:avLst/>
              <a:gdLst/>
              <a:ahLst/>
              <a:cxnLst/>
              <a:rect l="l" t="t" r="r" b="b"/>
              <a:pathLst>
                <a:path w="15650" h="1852" extrusionOk="0">
                  <a:moveTo>
                    <a:pt x="1" y="0"/>
                  </a:moveTo>
                  <a:lnTo>
                    <a:pt x="1" y="1851"/>
                  </a:lnTo>
                  <a:lnTo>
                    <a:pt x="15649" y="185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11294825" y="18728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11294825" y="1803000"/>
              <a:ext cx="391250" cy="28650"/>
            </a:xfrm>
            <a:custGeom>
              <a:avLst/>
              <a:gdLst/>
              <a:ahLst/>
              <a:cxnLst/>
              <a:rect l="l" t="t" r="r" b="b"/>
              <a:pathLst>
                <a:path w="15650" h="1146" extrusionOk="0">
                  <a:moveTo>
                    <a:pt x="1" y="1"/>
                  </a:moveTo>
                  <a:lnTo>
                    <a:pt x="1" y="1145"/>
                  </a:lnTo>
                  <a:lnTo>
                    <a:pt x="15649" y="114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11294825" y="172392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11294825" y="1635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4"/>
                  </a:lnTo>
                  <a:lnTo>
                    <a:pt x="15649" y="1684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60" name="Google Shape;260;p3"/>
          <p:cNvCxnSpPr/>
          <p:nvPr/>
        </p:nvCxnSpPr>
        <p:spPr>
          <a:xfrm rot="10800000">
            <a:off x="7894680" y="-4150"/>
            <a:ext cx="0" cy="51531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261" name="Google Shape;261;p3"/>
          <p:cNvGrpSpPr/>
          <p:nvPr/>
        </p:nvGrpSpPr>
        <p:grpSpPr>
          <a:xfrm>
            <a:off x="452892" y="426118"/>
            <a:ext cx="153418" cy="4258982"/>
            <a:chOff x="311698" y="222175"/>
            <a:chExt cx="168000" cy="4663800"/>
          </a:xfrm>
        </p:grpSpPr>
        <p:sp>
          <p:nvSpPr>
            <p:cNvPr id="262" name="Google Shape;262;p3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264;p3"/>
          <p:cNvGrpSpPr/>
          <p:nvPr/>
        </p:nvGrpSpPr>
        <p:grpSpPr>
          <a:xfrm>
            <a:off x="7387092" y="426118"/>
            <a:ext cx="153418" cy="4258982"/>
            <a:chOff x="311698" y="222175"/>
            <a:chExt cx="168000" cy="4663800"/>
          </a:xfrm>
        </p:grpSpPr>
        <p:sp>
          <p:nvSpPr>
            <p:cNvPr id="265" name="Google Shape;265;p3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7" name="Google Shape;267;p3"/>
          <p:cNvSpPr txBox="1">
            <a:spLocks noGrp="1"/>
          </p:cNvSpPr>
          <p:nvPr>
            <p:ph type="title"/>
          </p:nvPr>
        </p:nvSpPr>
        <p:spPr>
          <a:xfrm>
            <a:off x="1511925" y="2578314"/>
            <a:ext cx="50292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68" name="Google Shape;268;p3"/>
          <p:cNvSpPr txBox="1">
            <a:spLocks noGrp="1"/>
          </p:cNvSpPr>
          <p:nvPr>
            <p:ph type="title" idx="2" hasCustomPrompt="1"/>
          </p:nvPr>
        </p:nvSpPr>
        <p:spPr>
          <a:xfrm>
            <a:off x="3551025" y="1374278"/>
            <a:ext cx="951000" cy="9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"/>
          <p:cNvSpPr/>
          <p:nvPr/>
        </p:nvSpPr>
        <p:spPr>
          <a:xfrm>
            <a:off x="525000" y="324000"/>
            <a:ext cx="8094000" cy="44955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dist="95250" dir="2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796423" y="572909"/>
            <a:ext cx="7551153" cy="3997682"/>
          </a:xfrm>
          <a:custGeom>
            <a:avLst/>
            <a:gdLst/>
            <a:ahLst/>
            <a:cxnLst/>
            <a:rect l="l" t="t" r="r" b="b"/>
            <a:pathLst>
              <a:path w="134836" h="71384" extrusionOk="0">
                <a:moveTo>
                  <a:pt x="4977" y="1"/>
                </a:moveTo>
                <a:lnTo>
                  <a:pt x="4957" y="536"/>
                </a:lnTo>
                <a:lnTo>
                  <a:pt x="4898" y="1032"/>
                </a:lnTo>
                <a:lnTo>
                  <a:pt x="4799" y="1527"/>
                </a:lnTo>
                <a:lnTo>
                  <a:pt x="4680" y="1983"/>
                </a:lnTo>
                <a:lnTo>
                  <a:pt x="4521" y="2420"/>
                </a:lnTo>
                <a:lnTo>
                  <a:pt x="4323" y="2816"/>
                </a:lnTo>
                <a:lnTo>
                  <a:pt x="4204" y="3015"/>
                </a:lnTo>
                <a:lnTo>
                  <a:pt x="4085" y="3193"/>
                </a:lnTo>
                <a:lnTo>
                  <a:pt x="3946" y="3371"/>
                </a:lnTo>
                <a:lnTo>
                  <a:pt x="3807" y="3550"/>
                </a:lnTo>
                <a:lnTo>
                  <a:pt x="3649" y="3709"/>
                </a:lnTo>
                <a:lnTo>
                  <a:pt x="3470" y="3847"/>
                </a:lnTo>
                <a:lnTo>
                  <a:pt x="3312" y="4006"/>
                </a:lnTo>
                <a:lnTo>
                  <a:pt x="3113" y="4125"/>
                </a:lnTo>
                <a:lnTo>
                  <a:pt x="2915" y="4264"/>
                </a:lnTo>
                <a:lnTo>
                  <a:pt x="2717" y="4363"/>
                </a:lnTo>
                <a:lnTo>
                  <a:pt x="2499" y="4482"/>
                </a:lnTo>
                <a:lnTo>
                  <a:pt x="2261" y="4581"/>
                </a:lnTo>
                <a:lnTo>
                  <a:pt x="2023" y="4660"/>
                </a:lnTo>
                <a:lnTo>
                  <a:pt x="1765" y="4740"/>
                </a:lnTo>
                <a:lnTo>
                  <a:pt x="1507" y="4799"/>
                </a:lnTo>
                <a:lnTo>
                  <a:pt x="1230" y="4859"/>
                </a:lnTo>
                <a:lnTo>
                  <a:pt x="952" y="4918"/>
                </a:lnTo>
                <a:lnTo>
                  <a:pt x="635" y="4938"/>
                </a:lnTo>
                <a:lnTo>
                  <a:pt x="337" y="4978"/>
                </a:lnTo>
                <a:lnTo>
                  <a:pt x="0" y="4978"/>
                </a:lnTo>
                <a:lnTo>
                  <a:pt x="0" y="27523"/>
                </a:lnTo>
                <a:lnTo>
                  <a:pt x="0" y="27919"/>
                </a:lnTo>
                <a:lnTo>
                  <a:pt x="0" y="43465"/>
                </a:lnTo>
                <a:lnTo>
                  <a:pt x="0" y="44615"/>
                </a:lnTo>
                <a:lnTo>
                  <a:pt x="0" y="66407"/>
                </a:lnTo>
                <a:lnTo>
                  <a:pt x="337" y="66407"/>
                </a:lnTo>
                <a:lnTo>
                  <a:pt x="635" y="66427"/>
                </a:lnTo>
                <a:lnTo>
                  <a:pt x="952" y="66466"/>
                </a:lnTo>
                <a:lnTo>
                  <a:pt x="1230" y="66526"/>
                </a:lnTo>
                <a:lnTo>
                  <a:pt x="1507" y="66566"/>
                </a:lnTo>
                <a:lnTo>
                  <a:pt x="1765" y="66645"/>
                </a:lnTo>
                <a:lnTo>
                  <a:pt x="2023" y="66724"/>
                </a:lnTo>
                <a:lnTo>
                  <a:pt x="2261" y="66804"/>
                </a:lnTo>
                <a:lnTo>
                  <a:pt x="2499" y="66903"/>
                </a:lnTo>
                <a:lnTo>
                  <a:pt x="2717" y="67002"/>
                </a:lnTo>
                <a:lnTo>
                  <a:pt x="2915" y="67121"/>
                </a:lnTo>
                <a:lnTo>
                  <a:pt x="3113" y="67240"/>
                </a:lnTo>
                <a:lnTo>
                  <a:pt x="3312" y="67379"/>
                </a:lnTo>
                <a:lnTo>
                  <a:pt x="3470" y="67517"/>
                </a:lnTo>
                <a:lnTo>
                  <a:pt x="3649" y="67676"/>
                </a:lnTo>
                <a:lnTo>
                  <a:pt x="3807" y="67835"/>
                </a:lnTo>
                <a:lnTo>
                  <a:pt x="3946" y="68013"/>
                </a:lnTo>
                <a:lnTo>
                  <a:pt x="4085" y="68192"/>
                </a:lnTo>
                <a:lnTo>
                  <a:pt x="4204" y="68370"/>
                </a:lnTo>
                <a:lnTo>
                  <a:pt x="4323" y="68548"/>
                </a:lnTo>
                <a:lnTo>
                  <a:pt x="4521" y="68965"/>
                </a:lnTo>
                <a:lnTo>
                  <a:pt x="4680" y="69401"/>
                </a:lnTo>
                <a:lnTo>
                  <a:pt x="4799" y="69857"/>
                </a:lnTo>
                <a:lnTo>
                  <a:pt x="4898" y="70333"/>
                </a:lnTo>
                <a:lnTo>
                  <a:pt x="4957" y="70849"/>
                </a:lnTo>
                <a:lnTo>
                  <a:pt x="4977" y="71384"/>
                </a:lnTo>
                <a:lnTo>
                  <a:pt x="129858" y="71384"/>
                </a:lnTo>
                <a:lnTo>
                  <a:pt x="129878" y="70928"/>
                </a:lnTo>
                <a:lnTo>
                  <a:pt x="129918" y="70472"/>
                </a:lnTo>
                <a:lnTo>
                  <a:pt x="129997" y="70036"/>
                </a:lnTo>
                <a:lnTo>
                  <a:pt x="130116" y="69599"/>
                </a:lnTo>
                <a:lnTo>
                  <a:pt x="130255" y="69163"/>
                </a:lnTo>
                <a:lnTo>
                  <a:pt x="130453" y="68767"/>
                </a:lnTo>
                <a:lnTo>
                  <a:pt x="130671" y="68370"/>
                </a:lnTo>
                <a:lnTo>
                  <a:pt x="130810" y="68192"/>
                </a:lnTo>
                <a:lnTo>
                  <a:pt x="130949" y="68013"/>
                </a:lnTo>
                <a:lnTo>
                  <a:pt x="131107" y="67835"/>
                </a:lnTo>
                <a:lnTo>
                  <a:pt x="131266" y="67676"/>
                </a:lnTo>
                <a:lnTo>
                  <a:pt x="131444" y="67517"/>
                </a:lnTo>
                <a:lnTo>
                  <a:pt x="131623" y="67379"/>
                </a:lnTo>
                <a:lnTo>
                  <a:pt x="131821" y="67240"/>
                </a:lnTo>
                <a:lnTo>
                  <a:pt x="132019" y="67101"/>
                </a:lnTo>
                <a:lnTo>
                  <a:pt x="132257" y="66982"/>
                </a:lnTo>
                <a:lnTo>
                  <a:pt x="132475" y="66863"/>
                </a:lnTo>
                <a:lnTo>
                  <a:pt x="132733" y="66764"/>
                </a:lnTo>
                <a:lnTo>
                  <a:pt x="132991" y="66685"/>
                </a:lnTo>
                <a:lnTo>
                  <a:pt x="133269" y="66605"/>
                </a:lnTo>
                <a:lnTo>
                  <a:pt x="133546" y="66526"/>
                </a:lnTo>
                <a:lnTo>
                  <a:pt x="133844" y="66486"/>
                </a:lnTo>
                <a:lnTo>
                  <a:pt x="134161" y="66447"/>
                </a:lnTo>
                <a:lnTo>
                  <a:pt x="134498" y="66407"/>
                </a:lnTo>
                <a:lnTo>
                  <a:pt x="134835" y="66407"/>
                </a:lnTo>
                <a:lnTo>
                  <a:pt x="134835" y="44615"/>
                </a:lnTo>
                <a:lnTo>
                  <a:pt x="134835" y="43465"/>
                </a:lnTo>
                <a:lnTo>
                  <a:pt x="134835" y="27919"/>
                </a:lnTo>
                <a:lnTo>
                  <a:pt x="134835" y="27523"/>
                </a:lnTo>
                <a:lnTo>
                  <a:pt x="134835" y="4978"/>
                </a:lnTo>
                <a:lnTo>
                  <a:pt x="134498" y="4958"/>
                </a:lnTo>
                <a:lnTo>
                  <a:pt x="134161" y="4938"/>
                </a:lnTo>
                <a:lnTo>
                  <a:pt x="133844" y="4898"/>
                </a:lnTo>
                <a:lnTo>
                  <a:pt x="133546" y="4839"/>
                </a:lnTo>
                <a:lnTo>
                  <a:pt x="133269" y="4779"/>
                </a:lnTo>
                <a:lnTo>
                  <a:pt x="132991" y="4700"/>
                </a:lnTo>
                <a:lnTo>
                  <a:pt x="132733" y="4621"/>
                </a:lnTo>
                <a:lnTo>
                  <a:pt x="132475" y="4502"/>
                </a:lnTo>
                <a:lnTo>
                  <a:pt x="132257" y="4403"/>
                </a:lnTo>
                <a:lnTo>
                  <a:pt x="132019" y="4284"/>
                </a:lnTo>
                <a:lnTo>
                  <a:pt x="131821" y="4145"/>
                </a:lnTo>
                <a:lnTo>
                  <a:pt x="131623" y="4006"/>
                </a:lnTo>
                <a:lnTo>
                  <a:pt x="131444" y="3867"/>
                </a:lnTo>
                <a:lnTo>
                  <a:pt x="131266" y="3709"/>
                </a:lnTo>
                <a:lnTo>
                  <a:pt x="131107" y="3530"/>
                </a:lnTo>
                <a:lnTo>
                  <a:pt x="130949" y="3371"/>
                </a:lnTo>
                <a:lnTo>
                  <a:pt x="130810" y="3193"/>
                </a:lnTo>
                <a:lnTo>
                  <a:pt x="130671" y="3015"/>
                </a:lnTo>
                <a:lnTo>
                  <a:pt x="130453" y="2618"/>
                </a:lnTo>
                <a:lnTo>
                  <a:pt x="130255" y="2202"/>
                </a:lnTo>
                <a:lnTo>
                  <a:pt x="130116" y="1785"/>
                </a:lnTo>
                <a:lnTo>
                  <a:pt x="129997" y="1349"/>
                </a:lnTo>
                <a:lnTo>
                  <a:pt x="129918" y="913"/>
                </a:lnTo>
                <a:lnTo>
                  <a:pt x="129878" y="457"/>
                </a:lnTo>
                <a:lnTo>
                  <a:pt x="12985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2" name="Google Shape;272;p4"/>
          <p:cNvGrpSpPr/>
          <p:nvPr/>
        </p:nvGrpSpPr>
        <p:grpSpPr>
          <a:xfrm>
            <a:off x="634265" y="403383"/>
            <a:ext cx="7875470" cy="4336733"/>
            <a:chOff x="259982" y="197279"/>
            <a:chExt cx="8624037" cy="4748941"/>
          </a:xfrm>
        </p:grpSpPr>
        <p:sp>
          <p:nvSpPr>
            <p:cNvPr id="273" name="Google Shape;273;p4"/>
            <p:cNvSpPr/>
            <p:nvPr/>
          </p:nvSpPr>
          <p:spPr>
            <a:xfrm>
              <a:off x="259982" y="197279"/>
              <a:ext cx="8624037" cy="4748941"/>
            </a:xfrm>
            <a:custGeom>
              <a:avLst/>
              <a:gdLst/>
              <a:ahLst/>
              <a:cxnLst/>
              <a:rect l="l" t="t" r="r" b="b"/>
              <a:pathLst>
                <a:path w="230867" h="127130" extrusionOk="0">
                  <a:moveTo>
                    <a:pt x="220824" y="1588"/>
                  </a:moveTo>
                  <a:lnTo>
                    <a:pt x="220921" y="2495"/>
                  </a:lnTo>
                  <a:lnTo>
                    <a:pt x="221083" y="3369"/>
                  </a:lnTo>
                  <a:lnTo>
                    <a:pt x="221277" y="4179"/>
                  </a:lnTo>
                  <a:lnTo>
                    <a:pt x="221569" y="4957"/>
                  </a:lnTo>
                  <a:lnTo>
                    <a:pt x="221893" y="5670"/>
                  </a:lnTo>
                  <a:lnTo>
                    <a:pt x="222282" y="6318"/>
                  </a:lnTo>
                  <a:lnTo>
                    <a:pt x="222768" y="6966"/>
                  </a:lnTo>
                  <a:lnTo>
                    <a:pt x="223254" y="7516"/>
                  </a:lnTo>
                  <a:lnTo>
                    <a:pt x="223837" y="8035"/>
                  </a:lnTo>
                  <a:lnTo>
                    <a:pt x="224452" y="8488"/>
                  </a:lnTo>
                  <a:lnTo>
                    <a:pt x="225133" y="8877"/>
                  </a:lnTo>
                  <a:lnTo>
                    <a:pt x="225878" y="9233"/>
                  </a:lnTo>
                  <a:lnTo>
                    <a:pt x="226655" y="9525"/>
                  </a:lnTo>
                  <a:lnTo>
                    <a:pt x="227465" y="9752"/>
                  </a:lnTo>
                  <a:lnTo>
                    <a:pt x="228340" y="9914"/>
                  </a:lnTo>
                  <a:lnTo>
                    <a:pt x="229280" y="10011"/>
                  </a:lnTo>
                  <a:lnTo>
                    <a:pt x="229280" y="63500"/>
                  </a:lnTo>
                  <a:lnTo>
                    <a:pt x="229280" y="63630"/>
                  </a:lnTo>
                  <a:lnTo>
                    <a:pt x="229280" y="117119"/>
                  </a:lnTo>
                  <a:lnTo>
                    <a:pt x="228340" y="117216"/>
                  </a:lnTo>
                  <a:lnTo>
                    <a:pt x="227465" y="117378"/>
                  </a:lnTo>
                  <a:lnTo>
                    <a:pt x="226655" y="117605"/>
                  </a:lnTo>
                  <a:lnTo>
                    <a:pt x="225878" y="117896"/>
                  </a:lnTo>
                  <a:lnTo>
                    <a:pt x="225133" y="118253"/>
                  </a:lnTo>
                  <a:lnTo>
                    <a:pt x="224452" y="118641"/>
                  </a:lnTo>
                  <a:lnTo>
                    <a:pt x="223837" y="119095"/>
                  </a:lnTo>
                  <a:lnTo>
                    <a:pt x="223254" y="119613"/>
                  </a:lnTo>
                  <a:lnTo>
                    <a:pt x="222768" y="120164"/>
                  </a:lnTo>
                  <a:lnTo>
                    <a:pt x="222282" y="120812"/>
                  </a:lnTo>
                  <a:lnTo>
                    <a:pt x="221893" y="121460"/>
                  </a:lnTo>
                  <a:lnTo>
                    <a:pt x="221569" y="122173"/>
                  </a:lnTo>
                  <a:lnTo>
                    <a:pt x="221277" y="122950"/>
                  </a:lnTo>
                  <a:lnTo>
                    <a:pt x="221083" y="123760"/>
                  </a:lnTo>
                  <a:lnTo>
                    <a:pt x="220921" y="124635"/>
                  </a:lnTo>
                  <a:lnTo>
                    <a:pt x="220824" y="125542"/>
                  </a:lnTo>
                  <a:lnTo>
                    <a:pt x="10011" y="125542"/>
                  </a:lnTo>
                  <a:lnTo>
                    <a:pt x="9914" y="124603"/>
                  </a:lnTo>
                  <a:lnTo>
                    <a:pt x="9752" y="123728"/>
                  </a:lnTo>
                  <a:lnTo>
                    <a:pt x="9557" y="122918"/>
                  </a:lnTo>
                  <a:lnTo>
                    <a:pt x="9266" y="122140"/>
                  </a:lnTo>
                  <a:lnTo>
                    <a:pt x="8942" y="121395"/>
                  </a:lnTo>
                  <a:lnTo>
                    <a:pt x="8553" y="120747"/>
                  </a:lnTo>
                  <a:lnTo>
                    <a:pt x="8326" y="120423"/>
                  </a:lnTo>
                  <a:lnTo>
                    <a:pt x="8099" y="120132"/>
                  </a:lnTo>
                  <a:lnTo>
                    <a:pt x="7840" y="119840"/>
                  </a:lnTo>
                  <a:lnTo>
                    <a:pt x="7581" y="119548"/>
                  </a:lnTo>
                  <a:lnTo>
                    <a:pt x="7322" y="119289"/>
                  </a:lnTo>
                  <a:lnTo>
                    <a:pt x="7030" y="119063"/>
                  </a:lnTo>
                  <a:lnTo>
                    <a:pt x="6415" y="118609"/>
                  </a:lnTo>
                  <a:lnTo>
                    <a:pt x="5734" y="118220"/>
                  </a:lnTo>
                  <a:lnTo>
                    <a:pt x="5022" y="117864"/>
                  </a:lnTo>
                  <a:lnTo>
                    <a:pt x="4244" y="117605"/>
                  </a:lnTo>
                  <a:lnTo>
                    <a:pt x="3402" y="117378"/>
                  </a:lnTo>
                  <a:lnTo>
                    <a:pt x="2527" y="117216"/>
                  </a:lnTo>
                  <a:lnTo>
                    <a:pt x="1587" y="117119"/>
                  </a:lnTo>
                  <a:lnTo>
                    <a:pt x="1587" y="63630"/>
                  </a:lnTo>
                  <a:lnTo>
                    <a:pt x="1587" y="63500"/>
                  </a:lnTo>
                  <a:lnTo>
                    <a:pt x="1587" y="10011"/>
                  </a:lnTo>
                  <a:lnTo>
                    <a:pt x="2527" y="9914"/>
                  </a:lnTo>
                  <a:lnTo>
                    <a:pt x="3402" y="9752"/>
                  </a:lnTo>
                  <a:lnTo>
                    <a:pt x="4244" y="9525"/>
                  </a:lnTo>
                  <a:lnTo>
                    <a:pt x="5022" y="9266"/>
                  </a:lnTo>
                  <a:lnTo>
                    <a:pt x="5734" y="8909"/>
                  </a:lnTo>
                  <a:lnTo>
                    <a:pt x="6415" y="8521"/>
                  </a:lnTo>
                  <a:lnTo>
                    <a:pt x="7030" y="8067"/>
                  </a:lnTo>
                  <a:lnTo>
                    <a:pt x="7322" y="7840"/>
                  </a:lnTo>
                  <a:lnTo>
                    <a:pt x="7581" y="7581"/>
                  </a:lnTo>
                  <a:lnTo>
                    <a:pt x="7840" y="7290"/>
                  </a:lnTo>
                  <a:lnTo>
                    <a:pt x="8099" y="6998"/>
                  </a:lnTo>
                  <a:lnTo>
                    <a:pt x="8326" y="6706"/>
                  </a:lnTo>
                  <a:lnTo>
                    <a:pt x="8553" y="6382"/>
                  </a:lnTo>
                  <a:lnTo>
                    <a:pt x="8942" y="5734"/>
                  </a:lnTo>
                  <a:lnTo>
                    <a:pt x="9266" y="4989"/>
                  </a:lnTo>
                  <a:lnTo>
                    <a:pt x="9557" y="4212"/>
                  </a:lnTo>
                  <a:lnTo>
                    <a:pt x="9752" y="3402"/>
                  </a:lnTo>
                  <a:lnTo>
                    <a:pt x="9914" y="2527"/>
                  </a:lnTo>
                  <a:lnTo>
                    <a:pt x="10011" y="1588"/>
                  </a:lnTo>
                  <a:close/>
                  <a:moveTo>
                    <a:pt x="8488" y="0"/>
                  </a:moveTo>
                  <a:lnTo>
                    <a:pt x="8456" y="778"/>
                  </a:lnTo>
                  <a:lnTo>
                    <a:pt x="8423" y="1685"/>
                  </a:lnTo>
                  <a:lnTo>
                    <a:pt x="8326" y="2527"/>
                  </a:lnTo>
                  <a:lnTo>
                    <a:pt x="8164" y="3337"/>
                  </a:lnTo>
                  <a:lnTo>
                    <a:pt x="7937" y="4082"/>
                  </a:lnTo>
                  <a:lnTo>
                    <a:pt x="7646" y="4763"/>
                  </a:lnTo>
                  <a:lnTo>
                    <a:pt x="7484" y="5054"/>
                  </a:lnTo>
                  <a:lnTo>
                    <a:pt x="7322" y="5378"/>
                  </a:lnTo>
                  <a:lnTo>
                    <a:pt x="7128" y="5670"/>
                  </a:lnTo>
                  <a:lnTo>
                    <a:pt x="6933" y="5929"/>
                  </a:lnTo>
                  <a:lnTo>
                    <a:pt x="6706" y="6220"/>
                  </a:lnTo>
                  <a:lnTo>
                    <a:pt x="6480" y="6447"/>
                  </a:lnTo>
                  <a:lnTo>
                    <a:pt x="6220" y="6674"/>
                  </a:lnTo>
                  <a:lnTo>
                    <a:pt x="5961" y="6901"/>
                  </a:lnTo>
                  <a:lnTo>
                    <a:pt x="5670" y="7095"/>
                  </a:lnTo>
                  <a:lnTo>
                    <a:pt x="5378" y="7290"/>
                  </a:lnTo>
                  <a:lnTo>
                    <a:pt x="5086" y="7484"/>
                  </a:lnTo>
                  <a:lnTo>
                    <a:pt x="4762" y="7646"/>
                  </a:lnTo>
                  <a:lnTo>
                    <a:pt x="4082" y="7905"/>
                  </a:lnTo>
                  <a:lnTo>
                    <a:pt x="3337" y="8132"/>
                  </a:lnTo>
                  <a:lnTo>
                    <a:pt x="2559" y="8294"/>
                  </a:lnTo>
                  <a:lnTo>
                    <a:pt x="1685" y="8423"/>
                  </a:lnTo>
                  <a:lnTo>
                    <a:pt x="778" y="8456"/>
                  </a:lnTo>
                  <a:lnTo>
                    <a:pt x="0" y="8488"/>
                  </a:lnTo>
                  <a:lnTo>
                    <a:pt x="0" y="63500"/>
                  </a:lnTo>
                  <a:lnTo>
                    <a:pt x="0" y="63630"/>
                  </a:lnTo>
                  <a:lnTo>
                    <a:pt x="0" y="118641"/>
                  </a:lnTo>
                  <a:lnTo>
                    <a:pt x="778" y="118674"/>
                  </a:lnTo>
                  <a:lnTo>
                    <a:pt x="1685" y="118706"/>
                  </a:lnTo>
                  <a:lnTo>
                    <a:pt x="2559" y="118803"/>
                  </a:lnTo>
                  <a:lnTo>
                    <a:pt x="3337" y="118998"/>
                  </a:lnTo>
                  <a:lnTo>
                    <a:pt x="4082" y="119192"/>
                  </a:lnTo>
                  <a:lnTo>
                    <a:pt x="4762" y="119484"/>
                  </a:lnTo>
                  <a:lnTo>
                    <a:pt x="5086" y="119646"/>
                  </a:lnTo>
                  <a:lnTo>
                    <a:pt x="5378" y="119840"/>
                  </a:lnTo>
                  <a:lnTo>
                    <a:pt x="5670" y="120002"/>
                  </a:lnTo>
                  <a:lnTo>
                    <a:pt x="5961" y="120229"/>
                  </a:lnTo>
                  <a:lnTo>
                    <a:pt x="6220" y="120456"/>
                  </a:lnTo>
                  <a:lnTo>
                    <a:pt x="6480" y="120682"/>
                  </a:lnTo>
                  <a:lnTo>
                    <a:pt x="6706" y="120909"/>
                  </a:lnTo>
                  <a:lnTo>
                    <a:pt x="6933" y="121201"/>
                  </a:lnTo>
                  <a:lnTo>
                    <a:pt x="7128" y="121460"/>
                  </a:lnTo>
                  <a:lnTo>
                    <a:pt x="7322" y="121752"/>
                  </a:lnTo>
                  <a:lnTo>
                    <a:pt x="7484" y="122043"/>
                  </a:lnTo>
                  <a:lnTo>
                    <a:pt x="7646" y="122367"/>
                  </a:lnTo>
                  <a:lnTo>
                    <a:pt x="7937" y="123047"/>
                  </a:lnTo>
                  <a:lnTo>
                    <a:pt x="8164" y="123793"/>
                  </a:lnTo>
                  <a:lnTo>
                    <a:pt x="8326" y="124603"/>
                  </a:lnTo>
                  <a:lnTo>
                    <a:pt x="8423" y="125445"/>
                  </a:lnTo>
                  <a:lnTo>
                    <a:pt x="8456" y="126352"/>
                  </a:lnTo>
                  <a:lnTo>
                    <a:pt x="8488" y="127130"/>
                  </a:lnTo>
                  <a:lnTo>
                    <a:pt x="222411" y="127130"/>
                  </a:lnTo>
                  <a:lnTo>
                    <a:pt x="222411" y="126320"/>
                  </a:lnTo>
                  <a:lnTo>
                    <a:pt x="222411" y="125866"/>
                  </a:lnTo>
                  <a:lnTo>
                    <a:pt x="222444" y="125348"/>
                  </a:lnTo>
                  <a:lnTo>
                    <a:pt x="222508" y="124797"/>
                  </a:lnTo>
                  <a:lnTo>
                    <a:pt x="222606" y="124214"/>
                  </a:lnTo>
                  <a:lnTo>
                    <a:pt x="222768" y="123598"/>
                  </a:lnTo>
                  <a:lnTo>
                    <a:pt x="222994" y="122950"/>
                  </a:lnTo>
                  <a:lnTo>
                    <a:pt x="223286" y="122335"/>
                  </a:lnTo>
                  <a:lnTo>
                    <a:pt x="223448" y="122011"/>
                  </a:lnTo>
                  <a:lnTo>
                    <a:pt x="223642" y="121719"/>
                  </a:lnTo>
                  <a:lnTo>
                    <a:pt x="223837" y="121395"/>
                  </a:lnTo>
                  <a:lnTo>
                    <a:pt x="224063" y="121104"/>
                  </a:lnTo>
                  <a:lnTo>
                    <a:pt x="224323" y="120844"/>
                  </a:lnTo>
                  <a:lnTo>
                    <a:pt x="224614" y="120553"/>
                  </a:lnTo>
                  <a:lnTo>
                    <a:pt x="224906" y="120294"/>
                  </a:lnTo>
                  <a:lnTo>
                    <a:pt x="225230" y="120034"/>
                  </a:lnTo>
                  <a:lnTo>
                    <a:pt x="225586" y="119808"/>
                  </a:lnTo>
                  <a:lnTo>
                    <a:pt x="225943" y="119613"/>
                  </a:lnTo>
                  <a:lnTo>
                    <a:pt x="226364" y="119419"/>
                  </a:lnTo>
                  <a:lnTo>
                    <a:pt x="226785" y="119224"/>
                  </a:lnTo>
                  <a:lnTo>
                    <a:pt x="227271" y="119063"/>
                  </a:lnTo>
                  <a:lnTo>
                    <a:pt x="227757" y="118933"/>
                  </a:lnTo>
                  <a:lnTo>
                    <a:pt x="228275" y="118836"/>
                  </a:lnTo>
                  <a:lnTo>
                    <a:pt x="228858" y="118739"/>
                  </a:lnTo>
                  <a:lnTo>
                    <a:pt x="229442" y="118706"/>
                  </a:lnTo>
                  <a:lnTo>
                    <a:pt x="230089" y="118674"/>
                  </a:lnTo>
                  <a:lnTo>
                    <a:pt x="230867" y="118641"/>
                  </a:lnTo>
                  <a:lnTo>
                    <a:pt x="230867" y="63630"/>
                  </a:lnTo>
                  <a:lnTo>
                    <a:pt x="230867" y="63500"/>
                  </a:lnTo>
                  <a:lnTo>
                    <a:pt x="230867" y="8488"/>
                  </a:lnTo>
                  <a:lnTo>
                    <a:pt x="230089" y="8456"/>
                  </a:lnTo>
                  <a:lnTo>
                    <a:pt x="229442" y="8423"/>
                  </a:lnTo>
                  <a:lnTo>
                    <a:pt x="228858" y="8391"/>
                  </a:lnTo>
                  <a:lnTo>
                    <a:pt x="228275" y="8294"/>
                  </a:lnTo>
                  <a:lnTo>
                    <a:pt x="227757" y="8197"/>
                  </a:lnTo>
                  <a:lnTo>
                    <a:pt x="227271" y="8067"/>
                  </a:lnTo>
                  <a:lnTo>
                    <a:pt x="226785" y="7905"/>
                  </a:lnTo>
                  <a:lnTo>
                    <a:pt x="226364" y="7711"/>
                  </a:lnTo>
                  <a:lnTo>
                    <a:pt x="225943" y="7516"/>
                  </a:lnTo>
                  <a:lnTo>
                    <a:pt x="225586" y="7322"/>
                  </a:lnTo>
                  <a:lnTo>
                    <a:pt x="225230" y="7063"/>
                  </a:lnTo>
                  <a:lnTo>
                    <a:pt x="224906" y="6836"/>
                  </a:lnTo>
                  <a:lnTo>
                    <a:pt x="224614" y="6577"/>
                  </a:lnTo>
                  <a:lnTo>
                    <a:pt x="224323" y="6285"/>
                  </a:lnTo>
                  <a:lnTo>
                    <a:pt x="224063" y="6026"/>
                  </a:lnTo>
                  <a:lnTo>
                    <a:pt x="223837" y="5734"/>
                  </a:lnTo>
                  <a:lnTo>
                    <a:pt x="223642" y="5410"/>
                  </a:lnTo>
                  <a:lnTo>
                    <a:pt x="223448" y="5119"/>
                  </a:lnTo>
                  <a:lnTo>
                    <a:pt x="223286" y="4795"/>
                  </a:lnTo>
                  <a:lnTo>
                    <a:pt x="222994" y="4179"/>
                  </a:lnTo>
                  <a:lnTo>
                    <a:pt x="222768" y="3531"/>
                  </a:lnTo>
                  <a:lnTo>
                    <a:pt x="222606" y="2916"/>
                  </a:lnTo>
                  <a:lnTo>
                    <a:pt x="222508" y="2333"/>
                  </a:lnTo>
                  <a:lnTo>
                    <a:pt x="222444" y="1782"/>
                  </a:lnTo>
                  <a:lnTo>
                    <a:pt x="222411" y="1264"/>
                  </a:lnTo>
                  <a:lnTo>
                    <a:pt x="222411" y="810"/>
                  </a:lnTo>
                  <a:lnTo>
                    <a:pt x="22241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8693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693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8" name="Google Shape;278;p4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79" name="Google Shape;279;p4"/>
          <p:cNvSpPr txBox="1">
            <a:spLocks noGrp="1"/>
          </p:cNvSpPr>
          <p:nvPr>
            <p:ph type="body" idx="1"/>
          </p:nvPr>
        </p:nvSpPr>
        <p:spPr>
          <a:xfrm>
            <a:off x="973500" y="1066675"/>
            <a:ext cx="7197000" cy="35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80" name="Google Shape;280;p4"/>
          <p:cNvGrpSpPr/>
          <p:nvPr/>
        </p:nvGrpSpPr>
        <p:grpSpPr>
          <a:xfrm>
            <a:off x="872400" y="89699"/>
            <a:ext cx="7399200" cy="4976201"/>
            <a:chOff x="872400" y="89699"/>
            <a:chExt cx="7399200" cy="4976201"/>
          </a:xfrm>
        </p:grpSpPr>
        <p:grpSp>
          <p:nvGrpSpPr>
            <p:cNvPr id="281" name="Google Shape;281;p4"/>
            <p:cNvGrpSpPr/>
            <p:nvPr/>
          </p:nvGrpSpPr>
          <p:grpSpPr>
            <a:xfrm>
              <a:off x="872400" y="89699"/>
              <a:ext cx="7399200" cy="170700"/>
              <a:chOff x="825125" y="94600"/>
              <a:chExt cx="7399200" cy="170700"/>
            </a:xfrm>
          </p:grpSpPr>
          <p:sp>
            <p:nvSpPr>
              <p:cNvPr id="282" name="Google Shape;282;p4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4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4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4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4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4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4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4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4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4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4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4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4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4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4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5" name="Google Shape;315;p4"/>
            <p:cNvGrpSpPr/>
            <p:nvPr/>
          </p:nvGrpSpPr>
          <p:grpSpPr>
            <a:xfrm>
              <a:off x="872400" y="4895200"/>
              <a:ext cx="7399200" cy="170700"/>
              <a:chOff x="825125" y="94600"/>
              <a:chExt cx="7399200" cy="170700"/>
            </a:xfrm>
          </p:grpSpPr>
          <p:sp>
            <p:nvSpPr>
              <p:cNvPr id="316" name="Google Shape;316;p4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4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4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4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4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4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4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4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4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4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4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4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4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4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4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4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4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4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4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4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4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4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4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4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4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4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4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4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4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4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4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4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4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oogle Shape;729;p9"/>
          <p:cNvGrpSpPr/>
          <p:nvPr/>
        </p:nvGrpSpPr>
        <p:grpSpPr>
          <a:xfrm flipH="1">
            <a:off x="1472290" y="324000"/>
            <a:ext cx="7372200" cy="4495500"/>
            <a:chOff x="340413" y="324000"/>
            <a:chExt cx="7372200" cy="4495500"/>
          </a:xfrm>
        </p:grpSpPr>
        <p:sp>
          <p:nvSpPr>
            <p:cNvPr id="730" name="Google Shape;730;p9"/>
            <p:cNvSpPr/>
            <p:nvPr/>
          </p:nvSpPr>
          <p:spPr>
            <a:xfrm>
              <a:off x="340413" y="324000"/>
              <a:ext cx="7372200" cy="4495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dist="95250" dir="2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31" name="Google Shape;731;p9"/>
            <p:cNvGrpSpPr/>
            <p:nvPr/>
          </p:nvGrpSpPr>
          <p:grpSpPr>
            <a:xfrm>
              <a:off x="611566" y="572900"/>
              <a:ext cx="6819272" cy="3997691"/>
              <a:chOff x="796153" y="572900"/>
              <a:chExt cx="6819272" cy="3997691"/>
            </a:xfrm>
          </p:grpSpPr>
          <p:grpSp>
            <p:nvGrpSpPr>
              <p:cNvPr id="732" name="Google Shape;732;p9"/>
              <p:cNvGrpSpPr/>
              <p:nvPr/>
            </p:nvGrpSpPr>
            <p:grpSpPr>
              <a:xfrm>
                <a:off x="7961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733" name="Google Shape;733;p9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4" name="Google Shape;734;p9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5" name="Google Shape;735;p9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736" name="Google Shape;736;p9"/>
              <p:cNvGrpSpPr/>
              <p:nvPr/>
            </p:nvGrpSpPr>
            <p:grpSpPr>
              <a:xfrm flipH="1">
                <a:off x="39203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737" name="Google Shape;737;p9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8" name="Google Shape;738;p9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9" name="Google Shape;739;p9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740" name="Google Shape;740;p9"/>
            <p:cNvGrpSpPr/>
            <p:nvPr/>
          </p:nvGrpSpPr>
          <p:grpSpPr>
            <a:xfrm>
              <a:off x="449688" y="403375"/>
              <a:ext cx="7138146" cy="4335573"/>
              <a:chOff x="634275" y="403375"/>
              <a:chExt cx="7138146" cy="4335573"/>
            </a:xfrm>
          </p:grpSpPr>
          <p:grpSp>
            <p:nvGrpSpPr>
              <p:cNvPr id="741" name="Google Shape;741;p9"/>
              <p:cNvGrpSpPr/>
              <p:nvPr/>
            </p:nvGrpSpPr>
            <p:grpSpPr>
              <a:xfrm>
                <a:off x="6342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742" name="Google Shape;742;p9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3" name="Google Shape;743;p9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744" name="Google Shape;744;p9"/>
              <p:cNvGrpSpPr/>
              <p:nvPr/>
            </p:nvGrpSpPr>
            <p:grpSpPr>
              <a:xfrm flipH="1">
                <a:off x="38346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745" name="Google Shape;745;p9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6" name="Google Shape;746;p9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47" name="Google Shape;747;p9"/>
            <p:cNvSpPr/>
            <p:nvPr/>
          </p:nvSpPr>
          <p:spPr>
            <a:xfrm>
              <a:off x="452892" y="426118"/>
              <a:ext cx="153300" cy="1533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9"/>
            <p:cNvSpPr/>
            <p:nvPr/>
          </p:nvSpPr>
          <p:spPr>
            <a:xfrm>
              <a:off x="452892" y="4531683"/>
              <a:ext cx="153300" cy="1533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9"/>
            <p:cNvSpPr/>
            <p:nvPr/>
          </p:nvSpPr>
          <p:spPr>
            <a:xfrm>
              <a:off x="7407791" y="426118"/>
              <a:ext cx="153300" cy="1533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9"/>
            <p:cNvSpPr/>
            <p:nvPr/>
          </p:nvSpPr>
          <p:spPr>
            <a:xfrm>
              <a:off x="7407791" y="4531683"/>
              <a:ext cx="153300" cy="1533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1" name="Google Shape;751;p9"/>
          <p:cNvSpPr txBox="1">
            <a:spLocks noGrp="1"/>
          </p:cNvSpPr>
          <p:nvPr>
            <p:ph type="title"/>
          </p:nvPr>
        </p:nvSpPr>
        <p:spPr>
          <a:xfrm>
            <a:off x="2743875" y="1669608"/>
            <a:ext cx="4846200" cy="73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52" name="Google Shape;752;p9"/>
          <p:cNvSpPr txBox="1">
            <a:spLocks noGrp="1"/>
          </p:cNvSpPr>
          <p:nvPr>
            <p:ph type="subTitle" idx="1"/>
          </p:nvPr>
        </p:nvSpPr>
        <p:spPr>
          <a:xfrm>
            <a:off x="3267225" y="2492550"/>
            <a:ext cx="3799500" cy="100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753" name="Google Shape;753;p9"/>
          <p:cNvGrpSpPr/>
          <p:nvPr/>
        </p:nvGrpSpPr>
        <p:grpSpPr>
          <a:xfrm>
            <a:off x="681492" y="426118"/>
            <a:ext cx="153418" cy="4258982"/>
            <a:chOff x="311698" y="222175"/>
            <a:chExt cx="168000" cy="4663800"/>
          </a:xfrm>
        </p:grpSpPr>
        <p:sp>
          <p:nvSpPr>
            <p:cNvPr id="754" name="Google Shape;754;p9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9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6" name="Google Shape;756;p9"/>
          <p:cNvGrpSpPr/>
          <p:nvPr/>
        </p:nvGrpSpPr>
        <p:grpSpPr>
          <a:xfrm flipH="1">
            <a:off x="1447752" y="89699"/>
            <a:ext cx="7399200" cy="4976201"/>
            <a:chOff x="872400" y="89699"/>
            <a:chExt cx="7399200" cy="4976201"/>
          </a:xfrm>
        </p:grpSpPr>
        <p:grpSp>
          <p:nvGrpSpPr>
            <p:cNvPr id="757" name="Google Shape;757;p9"/>
            <p:cNvGrpSpPr/>
            <p:nvPr/>
          </p:nvGrpSpPr>
          <p:grpSpPr>
            <a:xfrm>
              <a:off x="872400" y="89699"/>
              <a:ext cx="7399200" cy="170700"/>
              <a:chOff x="825125" y="94600"/>
              <a:chExt cx="7399200" cy="170700"/>
            </a:xfrm>
          </p:grpSpPr>
          <p:sp>
            <p:nvSpPr>
              <p:cNvPr id="758" name="Google Shape;758;p9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9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9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9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9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9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9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9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9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9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9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9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9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9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9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9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9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9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9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9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9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9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9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9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9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9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9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9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9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9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9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9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9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91" name="Google Shape;791;p9"/>
            <p:cNvGrpSpPr/>
            <p:nvPr/>
          </p:nvGrpSpPr>
          <p:grpSpPr>
            <a:xfrm>
              <a:off x="872400" y="4895200"/>
              <a:ext cx="7399200" cy="170700"/>
              <a:chOff x="825125" y="94600"/>
              <a:chExt cx="7399200" cy="170700"/>
            </a:xfrm>
          </p:grpSpPr>
          <p:sp>
            <p:nvSpPr>
              <p:cNvPr id="792" name="Google Shape;792;p9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9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9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9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9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9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9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9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9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9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9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9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9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9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9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9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9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9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9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9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9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9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9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9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9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9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9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9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9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9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9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9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9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5" name="Google Shape;825;p9"/>
          <p:cNvSpPr/>
          <p:nvPr/>
        </p:nvSpPr>
        <p:spPr>
          <a:xfrm flipH="1">
            <a:off x="12453" y="650"/>
            <a:ext cx="12507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6" name="Google Shape;826;p9"/>
          <p:cNvGrpSpPr/>
          <p:nvPr/>
        </p:nvGrpSpPr>
        <p:grpSpPr>
          <a:xfrm flipH="1">
            <a:off x="317994" y="2927822"/>
            <a:ext cx="374136" cy="1810230"/>
            <a:chOff x="11203975" y="1531275"/>
            <a:chExt cx="572950" cy="2772175"/>
          </a:xfrm>
        </p:grpSpPr>
        <p:sp>
          <p:nvSpPr>
            <p:cNvPr id="827" name="Google Shape;827;p9"/>
            <p:cNvSpPr/>
            <p:nvPr/>
          </p:nvSpPr>
          <p:spPr>
            <a:xfrm>
              <a:off x="11203975" y="1531275"/>
              <a:ext cx="572950" cy="2772175"/>
            </a:xfrm>
            <a:custGeom>
              <a:avLst/>
              <a:gdLst/>
              <a:ahLst/>
              <a:cxnLst/>
              <a:rect l="l" t="t" r="r" b="b"/>
              <a:pathLst>
                <a:path w="22918" h="110887" extrusionOk="0">
                  <a:moveTo>
                    <a:pt x="0" y="0"/>
                  </a:moveTo>
                  <a:lnTo>
                    <a:pt x="0" y="110887"/>
                  </a:lnTo>
                  <a:lnTo>
                    <a:pt x="22918" y="110887"/>
                  </a:lnTo>
                  <a:lnTo>
                    <a:pt x="229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9"/>
            <p:cNvSpPr/>
            <p:nvPr/>
          </p:nvSpPr>
          <p:spPr>
            <a:xfrm>
              <a:off x="11294825" y="2668750"/>
              <a:ext cx="391250" cy="83300"/>
            </a:xfrm>
            <a:custGeom>
              <a:avLst/>
              <a:gdLst/>
              <a:ahLst/>
              <a:cxnLst/>
              <a:rect l="l" t="t" r="r" b="b"/>
              <a:pathLst>
                <a:path w="15650" h="3332" extrusionOk="0">
                  <a:moveTo>
                    <a:pt x="1" y="0"/>
                  </a:moveTo>
                  <a:lnTo>
                    <a:pt x="1" y="3332"/>
                  </a:lnTo>
                  <a:lnTo>
                    <a:pt x="15649" y="3332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9"/>
            <p:cNvSpPr/>
            <p:nvPr/>
          </p:nvSpPr>
          <p:spPr>
            <a:xfrm>
              <a:off x="11294825" y="2896750"/>
              <a:ext cx="391250" cy="50500"/>
            </a:xfrm>
            <a:custGeom>
              <a:avLst/>
              <a:gdLst/>
              <a:ahLst/>
              <a:cxnLst/>
              <a:rect l="l" t="t" r="r" b="b"/>
              <a:pathLst>
                <a:path w="15650" h="2020" extrusionOk="0">
                  <a:moveTo>
                    <a:pt x="1" y="0"/>
                  </a:moveTo>
                  <a:lnTo>
                    <a:pt x="1" y="2019"/>
                  </a:lnTo>
                  <a:lnTo>
                    <a:pt x="15649" y="201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9"/>
            <p:cNvSpPr/>
            <p:nvPr/>
          </p:nvSpPr>
          <p:spPr>
            <a:xfrm>
              <a:off x="11294825" y="2994325"/>
              <a:ext cx="391250" cy="64825"/>
            </a:xfrm>
            <a:custGeom>
              <a:avLst/>
              <a:gdLst/>
              <a:ahLst/>
              <a:cxnLst/>
              <a:rect l="l" t="t" r="r" b="b"/>
              <a:pathLst>
                <a:path w="15650" h="2593" extrusionOk="0">
                  <a:moveTo>
                    <a:pt x="1" y="1"/>
                  </a:moveTo>
                  <a:lnTo>
                    <a:pt x="1" y="2592"/>
                  </a:lnTo>
                  <a:lnTo>
                    <a:pt x="15649" y="259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9"/>
            <p:cNvSpPr/>
            <p:nvPr/>
          </p:nvSpPr>
          <p:spPr>
            <a:xfrm>
              <a:off x="11294825" y="31289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9"/>
            <p:cNvSpPr/>
            <p:nvPr/>
          </p:nvSpPr>
          <p:spPr>
            <a:xfrm>
              <a:off x="11294825" y="31987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9"/>
            <p:cNvSpPr/>
            <p:nvPr/>
          </p:nvSpPr>
          <p:spPr>
            <a:xfrm>
              <a:off x="11294825" y="3254300"/>
              <a:ext cx="391250" cy="23575"/>
            </a:xfrm>
            <a:custGeom>
              <a:avLst/>
              <a:gdLst/>
              <a:ahLst/>
              <a:cxnLst/>
              <a:rect l="l" t="t" r="r" b="b"/>
              <a:pathLst>
                <a:path w="15650" h="943" extrusionOk="0">
                  <a:moveTo>
                    <a:pt x="1" y="1"/>
                  </a:moveTo>
                  <a:lnTo>
                    <a:pt x="1" y="943"/>
                  </a:lnTo>
                  <a:lnTo>
                    <a:pt x="15649" y="94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9"/>
            <p:cNvSpPr/>
            <p:nvPr/>
          </p:nvSpPr>
          <p:spPr>
            <a:xfrm>
              <a:off x="11294825" y="3342650"/>
              <a:ext cx="391250" cy="47125"/>
            </a:xfrm>
            <a:custGeom>
              <a:avLst/>
              <a:gdLst/>
              <a:ahLst/>
              <a:cxnLst/>
              <a:rect l="l" t="t" r="r" b="b"/>
              <a:pathLst>
                <a:path w="15650" h="1885" extrusionOk="0">
                  <a:moveTo>
                    <a:pt x="1" y="0"/>
                  </a:moveTo>
                  <a:lnTo>
                    <a:pt x="1" y="1885"/>
                  </a:lnTo>
                  <a:lnTo>
                    <a:pt x="15649" y="1885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9"/>
            <p:cNvSpPr/>
            <p:nvPr/>
          </p:nvSpPr>
          <p:spPr>
            <a:xfrm>
              <a:off x="11294825" y="3417525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9"/>
            <p:cNvSpPr/>
            <p:nvPr/>
          </p:nvSpPr>
          <p:spPr>
            <a:xfrm>
              <a:off x="11294825" y="3500800"/>
              <a:ext cx="391250" cy="97625"/>
            </a:xfrm>
            <a:custGeom>
              <a:avLst/>
              <a:gdLst/>
              <a:ahLst/>
              <a:cxnLst/>
              <a:rect l="l" t="t" r="r" b="b"/>
              <a:pathLst>
                <a:path w="15650" h="3905" extrusionOk="0">
                  <a:moveTo>
                    <a:pt x="1" y="1"/>
                  </a:moveTo>
                  <a:lnTo>
                    <a:pt x="1" y="3905"/>
                  </a:lnTo>
                  <a:lnTo>
                    <a:pt x="15649" y="390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9"/>
            <p:cNvSpPr/>
            <p:nvPr/>
          </p:nvSpPr>
          <p:spPr>
            <a:xfrm>
              <a:off x="11294825" y="3640475"/>
              <a:ext cx="391250" cy="25250"/>
            </a:xfrm>
            <a:custGeom>
              <a:avLst/>
              <a:gdLst/>
              <a:ahLst/>
              <a:cxnLst/>
              <a:rect l="l" t="t" r="r" b="b"/>
              <a:pathLst>
                <a:path w="15650" h="1010" extrusionOk="0">
                  <a:moveTo>
                    <a:pt x="1" y="0"/>
                  </a:moveTo>
                  <a:lnTo>
                    <a:pt x="1" y="1010"/>
                  </a:lnTo>
                  <a:lnTo>
                    <a:pt x="15649" y="1010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9"/>
            <p:cNvSpPr/>
            <p:nvPr/>
          </p:nvSpPr>
          <p:spPr>
            <a:xfrm>
              <a:off x="11294825" y="3696850"/>
              <a:ext cx="391250" cy="24425"/>
            </a:xfrm>
            <a:custGeom>
              <a:avLst/>
              <a:gdLst/>
              <a:ahLst/>
              <a:cxnLst/>
              <a:rect l="l" t="t" r="r" b="b"/>
              <a:pathLst>
                <a:path w="15650" h="977" extrusionOk="0">
                  <a:moveTo>
                    <a:pt x="1" y="0"/>
                  </a:moveTo>
                  <a:lnTo>
                    <a:pt x="1" y="976"/>
                  </a:lnTo>
                  <a:lnTo>
                    <a:pt x="15649" y="976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9"/>
            <p:cNvSpPr/>
            <p:nvPr/>
          </p:nvSpPr>
          <p:spPr>
            <a:xfrm>
              <a:off x="11294825" y="3780125"/>
              <a:ext cx="391250" cy="55550"/>
            </a:xfrm>
            <a:custGeom>
              <a:avLst/>
              <a:gdLst/>
              <a:ahLst/>
              <a:cxnLst/>
              <a:rect l="l" t="t" r="r" b="b"/>
              <a:pathLst>
                <a:path w="15650" h="2222" extrusionOk="0">
                  <a:moveTo>
                    <a:pt x="1" y="1"/>
                  </a:moveTo>
                  <a:lnTo>
                    <a:pt x="1" y="2222"/>
                  </a:lnTo>
                  <a:lnTo>
                    <a:pt x="15649" y="222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9"/>
            <p:cNvSpPr/>
            <p:nvPr/>
          </p:nvSpPr>
          <p:spPr>
            <a:xfrm>
              <a:off x="11294825" y="3864275"/>
              <a:ext cx="391250" cy="88350"/>
            </a:xfrm>
            <a:custGeom>
              <a:avLst/>
              <a:gdLst/>
              <a:ahLst/>
              <a:cxnLst/>
              <a:rect l="l" t="t" r="r" b="b"/>
              <a:pathLst>
                <a:path w="15650" h="3534" extrusionOk="0">
                  <a:moveTo>
                    <a:pt x="1" y="0"/>
                  </a:moveTo>
                  <a:lnTo>
                    <a:pt x="1" y="3534"/>
                  </a:lnTo>
                  <a:lnTo>
                    <a:pt x="15649" y="3534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9"/>
            <p:cNvSpPr/>
            <p:nvPr/>
          </p:nvSpPr>
          <p:spPr>
            <a:xfrm>
              <a:off x="11294825" y="3984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0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9"/>
            <p:cNvSpPr/>
            <p:nvPr/>
          </p:nvSpPr>
          <p:spPr>
            <a:xfrm>
              <a:off x="11294825" y="405945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9"/>
            <p:cNvSpPr/>
            <p:nvPr/>
          </p:nvSpPr>
          <p:spPr>
            <a:xfrm>
              <a:off x="11294825" y="41663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9"/>
            <p:cNvSpPr/>
            <p:nvPr/>
          </p:nvSpPr>
          <p:spPr>
            <a:xfrm>
              <a:off x="11294825" y="2803350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9"/>
            <p:cNvSpPr/>
            <p:nvPr/>
          </p:nvSpPr>
          <p:spPr>
            <a:xfrm>
              <a:off x="11294825" y="25846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9"/>
            <p:cNvSpPr/>
            <p:nvPr/>
          </p:nvSpPr>
          <p:spPr>
            <a:xfrm>
              <a:off x="11294825" y="2519825"/>
              <a:ext cx="391250" cy="32000"/>
            </a:xfrm>
            <a:custGeom>
              <a:avLst/>
              <a:gdLst/>
              <a:ahLst/>
              <a:cxnLst/>
              <a:rect l="l" t="t" r="r" b="b"/>
              <a:pathLst>
                <a:path w="15650" h="1280" extrusionOk="0">
                  <a:moveTo>
                    <a:pt x="1" y="0"/>
                  </a:moveTo>
                  <a:lnTo>
                    <a:pt x="1" y="1279"/>
                  </a:lnTo>
                  <a:lnTo>
                    <a:pt x="15649" y="127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9"/>
            <p:cNvSpPr/>
            <p:nvPr/>
          </p:nvSpPr>
          <p:spPr>
            <a:xfrm>
              <a:off x="11294825" y="24171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9"/>
            <p:cNvSpPr/>
            <p:nvPr/>
          </p:nvSpPr>
          <p:spPr>
            <a:xfrm>
              <a:off x="11294825" y="2328850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9"/>
            <p:cNvSpPr/>
            <p:nvPr/>
          </p:nvSpPr>
          <p:spPr>
            <a:xfrm>
              <a:off x="11294825" y="2273325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9"/>
            <p:cNvSpPr/>
            <p:nvPr/>
          </p:nvSpPr>
          <p:spPr>
            <a:xfrm>
              <a:off x="11294825" y="21218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9"/>
            <p:cNvSpPr/>
            <p:nvPr/>
          </p:nvSpPr>
          <p:spPr>
            <a:xfrm>
              <a:off x="11294825" y="2206000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1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9"/>
            <p:cNvSpPr/>
            <p:nvPr/>
          </p:nvSpPr>
          <p:spPr>
            <a:xfrm>
              <a:off x="11294825" y="2021750"/>
              <a:ext cx="391250" cy="74900"/>
            </a:xfrm>
            <a:custGeom>
              <a:avLst/>
              <a:gdLst/>
              <a:ahLst/>
              <a:cxnLst/>
              <a:rect l="l" t="t" r="r" b="b"/>
              <a:pathLst>
                <a:path w="15650" h="2996" extrusionOk="0">
                  <a:moveTo>
                    <a:pt x="1" y="1"/>
                  </a:moveTo>
                  <a:lnTo>
                    <a:pt x="1" y="2996"/>
                  </a:lnTo>
                  <a:lnTo>
                    <a:pt x="15649" y="2996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9"/>
            <p:cNvSpPr/>
            <p:nvPr/>
          </p:nvSpPr>
          <p:spPr>
            <a:xfrm>
              <a:off x="11294825" y="1938475"/>
              <a:ext cx="391250" cy="46300"/>
            </a:xfrm>
            <a:custGeom>
              <a:avLst/>
              <a:gdLst/>
              <a:ahLst/>
              <a:cxnLst/>
              <a:rect l="l" t="t" r="r" b="b"/>
              <a:pathLst>
                <a:path w="15650" h="1852" extrusionOk="0">
                  <a:moveTo>
                    <a:pt x="1" y="0"/>
                  </a:moveTo>
                  <a:lnTo>
                    <a:pt x="1" y="1851"/>
                  </a:lnTo>
                  <a:lnTo>
                    <a:pt x="15649" y="185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9"/>
            <p:cNvSpPr/>
            <p:nvPr/>
          </p:nvSpPr>
          <p:spPr>
            <a:xfrm>
              <a:off x="11294825" y="18728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9"/>
            <p:cNvSpPr/>
            <p:nvPr/>
          </p:nvSpPr>
          <p:spPr>
            <a:xfrm>
              <a:off x="11294825" y="1803000"/>
              <a:ext cx="391250" cy="28650"/>
            </a:xfrm>
            <a:custGeom>
              <a:avLst/>
              <a:gdLst/>
              <a:ahLst/>
              <a:cxnLst/>
              <a:rect l="l" t="t" r="r" b="b"/>
              <a:pathLst>
                <a:path w="15650" h="1146" extrusionOk="0">
                  <a:moveTo>
                    <a:pt x="1" y="1"/>
                  </a:moveTo>
                  <a:lnTo>
                    <a:pt x="1" y="1145"/>
                  </a:lnTo>
                  <a:lnTo>
                    <a:pt x="15649" y="114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9"/>
            <p:cNvSpPr/>
            <p:nvPr/>
          </p:nvSpPr>
          <p:spPr>
            <a:xfrm>
              <a:off x="11294825" y="172392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9"/>
            <p:cNvSpPr/>
            <p:nvPr/>
          </p:nvSpPr>
          <p:spPr>
            <a:xfrm>
              <a:off x="11294825" y="1635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4"/>
                  </a:lnTo>
                  <a:lnTo>
                    <a:pt x="15649" y="1684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58" name="Google Shape;858;p9"/>
          <p:cNvCxnSpPr/>
          <p:nvPr/>
        </p:nvCxnSpPr>
        <p:spPr>
          <a:xfrm rot="10800000">
            <a:off x="1290222" y="-4150"/>
            <a:ext cx="0" cy="51531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2"/>
        </a:solidFill>
        <a:effectLst/>
      </p:bgPr>
    </p:bg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5">
    <p:spTree>
      <p:nvGrpSpPr>
        <p:cNvPr id="1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9" name="Google Shape;1619;p18"/>
          <p:cNvGrpSpPr/>
          <p:nvPr/>
        </p:nvGrpSpPr>
        <p:grpSpPr>
          <a:xfrm>
            <a:off x="525000" y="89699"/>
            <a:ext cx="8094000" cy="4976201"/>
            <a:chOff x="525000" y="89699"/>
            <a:chExt cx="8094000" cy="4976201"/>
          </a:xfrm>
        </p:grpSpPr>
        <p:grpSp>
          <p:nvGrpSpPr>
            <p:cNvPr id="1620" name="Google Shape;1620;p18"/>
            <p:cNvGrpSpPr/>
            <p:nvPr/>
          </p:nvGrpSpPr>
          <p:grpSpPr>
            <a:xfrm>
              <a:off x="872400" y="89699"/>
              <a:ext cx="7399200" cy="4976201"/>
              <a:chOff x="872400" y="89699"/>
              <a:chExt cx="7399200" cy="4976201"/>
            </a:xfrm>
          </p:grpSpPr>
          <p:grpSp>
            <p:nvGrpSpPr>
              <p:cNvPr id="1621" name="Google Shape;1621;p18"/>
              <p:cNvGrpSpPr/>
              <p:nvPr/>
            </p:nvGrpSpPr>
            <p:grpSpPr>
              <a:xfrm>
                <a:off x="872400" y="89699"/>
                <a:ext cx="7399200" cy="170700"/>
                <a:chOff x="825125" y="94600"/>
                <a:chExt cx="7399200" cy="170700"/>
              </a:xfrm>
            </p:grpSpPr>
            <p:sp>
              <p:nvSpPr>
                <p:cNvPr id="1622" name="Google Shape;1622;p18"/>
                <p:cNvSpPr/>
                <p:nvPr/>
              </p:nvSpPr>
              <p:spPr>
                <a:xfrm>
                  <a:off x="825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3" name="Google Shape;1623;p18"/>
                <p:cNvSpPr/>
                <p:nvPr/>
              </p:nvSpPr>
              <p:spPr>
                <a:xfrm>
                  <a:off x="1053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4" name="Google Shape;1624;p18"/>
                <p:cNvSpPr/>
                <p:nvPr/>
              </p:nvSpPr>
              <p:spPr>
                <a:xfrm>
                  <a:off x="1282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5" name="Google Shape;1625;p18"/>
                <p:cNvSpPr/>
                <p:nvPr/>
              </p:nvSpPr>
              <p:spPr>
                <a:xfrm>
                  <a:off x="1510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6" name="Google Shape;1626;p18"/>
                <p:cNvSpPr/>
                <p:nvPr/>
              </p:nvSpPr>
              <p:spPr>
                <a:xfrm>
                  <a:off x="1739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7" name="Google Shape;1627;p18"/>
                <p:cNvSpPr/>
                <p:nvPr/>
              </p:nvSpPr>
              <p:spPr>
                <a:xfrm>
                  <a:off x="1968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8" name="Google Shape;1628;p18"/>
                <p:cNvSpPr/>
                <p:nvPr/>
              </p:nvSpPr>
              <p:spPr>
                <a:xfrm>
                  <a:off x="2196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9" name="Google Shape;1629;p18"/>
                <p:cNvSpPr/>
                <p:nvPr/>
              </p:nvSpPr>
              <p:spPr>
                <a:xfrm>
                  <a:off x="2425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0" name="Google Shape;1630;p18"/>
                <p:cNvSpPr/>
                <p:nvPr/>
              </p:nvSpPr>
              <p:spPr>
                <a:xfrm>
                  <a:off x="2653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1" name="Google Shape;1631;p18"/>
                <p:cNvSpPr/>
                <p:nvPr/>
              </p:nvSpPr>
              <p:spPr>
                <a:xfrm>
                  <a:off x="2882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2" name="Google Shape;1632;p18"/>
                <p:cNvSpPr/>
                <p:nvPr/>
              </p:nvSpPr>
              <p:spPr>
                <a:xfrm>
                  <a:off x="3111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3" name="Google Shape;1633;p18"/>
                <p:cNvSpPr/>
                <p:nvPr/>
              </p:nvSpPr>
              <p:spPr>
                <a:xfrm>
                  <a:off x="3339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4" name="Google Shape;1634;p18"/>
                <p:cNvSpPr/>
                <p:nvPr/>
              </p:nvSpPr>
              <p:spPr>
                <a:xfrm>
                  <a:off x="3568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5" name="Google Shape;1635;p18"/>
                <p:cNvSpPr/>
                <p:nvPr/>
              </p:nvSpPr>
              <p:spPr>
                <a:xfrm>
                  <a:off x="3796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6" name="Google Shape;1636;p18"/>
                <p:cNvSpPr/>
                <p:nvPr/>
              </p:nvSpPr>
              <p:spPr>
                <a:xfrm>
                  <a:off x="4025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7" name="Google Shape;1637;p18"/>
                <p:cNvSpPr/>
                <p:nvPr/>
              </p:nvSpPr>
              <p:spPr>
                <a:xfrm>
                  <a:off x="4254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8" name="Google Shape;1638;p18"/>
                <p:cNvSpPr/>
                <p:nvPr/>
              </p:nvSpPr>
              <p:spPr>
                <a:xfrm>
                  <a:off x="4482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9" name="Google Shape;1639;p18"/>
                <p:cNvSpPr/>
                <p:nvPr/>
              </p:nvSpPr>
              <p:spPr>
                <a:xfrm>
                  <a:off x="4711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0" name="Google Shape;1640;p18"/>
                <p:cNvSpPr/>
                <p:nvPr/>
              </p:nvSpPr>
              <p:spPr>
                <a:xfrm>
                  <a:off x="4939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1" name="Google Shape;1641;p18"/>
                <p:cNvSpPr/>
                <p:nvPr/>
              </p:nvSpPr>
              <p:spPr>
                <a:xfrm>
                  <a:off x="5168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2" name="Google Shape;1642;p18"/>
                <p:cNvSpPr/>
                <p:nvPr/>
              </p:nvSpPr>
              <p:spPr>
                <a:xfrm>
                  <a:off x="5397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3" name="Google Shape;1643;p18"/>
                <p:cNvSpPr/>
                <p:nvPr/>
              </p:nvSpPr>
              <p:spPr>
                <a:xfrm>
                  <a:off x="5625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4" name="Google Shape;1644;p18"/>
                <p:cNvSpPr/>
                <p:nvPr/>
              </p:nvSpPr>
              <p:spPr>
                <a:xfrm>
                  <a:off x="5854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5" name="Google Shape;1645;p18"/>
                <p:cNvSpPr/>
                <p:nvPr/>
              </p:nvSpPr>
              <p:spPr>
                <a:xfrm>
                  <a:off x="6082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6" name="Google Shape;1646;p18"/>
                <p:cNvSpPr/>
                <p:nvPr/>
              </p:nvSpPr>
              <p:spPr>
                <a:xfrm>
                  <a:off x="6311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7" name="Google Shape;1647;p18"/>
                <p:cNvSpPr/>
                <p:nvPr/>
              </p:nvSpPr>
              <p:spPr>
                <a:xfrm>
                  <a:off x="6540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8" name="Google Shape;1648;p18"/>
                <p:cNvSpPr/>
                <p:nvPr/>
              </p:nvSpPr>
              <p:spPr>
                <a:xfrm>
                  <a:off x="6768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9" name="Google Shape;1649;p18"/>
                <p:cNvSpPr/>
                <p:nvPr/>
              </p:nvSpPr>
              <p:spPr>
                <a:xfrm>
                  <a:off x="6997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0" name="Google Shape;1650;p18"/>
                <p:cNvSpPr/>
                <p:nvPr/>
              </p:nvSpPr>
              <p:spPr>
                <a:xfrm>
                  <a:off x="7225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1" name="Google Shape;1651;p18"/>
                <p:cNvSpPr/>
                <p:nvPr/>
              </p:nvSpPr>
              <p:spPr>
                <a:xfrm>
                  <a:off x="7454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2" name="Google Shape;1652;p18"/>
                <p:cNvSpPr/>
                <p:nvPr/>
              </p:nvSpPr>
              <p:spPr>
                <a:xfrm>
                  <a:off x="7683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3" name="Google Shape;1653;p18"/>
                <p:cNvSpPr/>
                <p:nvPr/>
              </p:nvSpPr>
              <p:spPr>
                <a:xfrm>
                  <a:off x="7911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4" name="Google Shape;1654;p18"/>
                <p:cNvSpPr/>
                <p:nvPr/>
              </p:nvSpPr>
              <p:spPr>
                <a:xfrm>
                  <a:off x="8140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655" name="Google Shape;1655;p18"/>
              <p:cNvGrpSpPr/>
              <p:nvPr/>
            </p:nvGrpSpPr>
            <p:grpSpPr>
              <a:xfrm>
                <a:off x="872400" y="4895200"/>
                <a:ext cx="7399200" cy="170700"/>
                <a:chOff x="825125" y="94600"/>
                <a:chExt cx="7399200" cy="170700"/>
              </a:xfrm>
            </p:grpSpPr>
            <p:sp>
              <p:nvSpPr>
                <p:cNvPr id="1656" name="Google Shape;1656;p18"/>
                <p:cNvSpPr/>
                <p:nvPr/>
              </p:nvSpPr>
              <p:spPr>
                <a:xfrm>
                  <a:off x="825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7" name="Google Shape;1657;p18"/>
                <p:cNvSpPr/>
                <p:nvPr/>
              </p:nvSpPr>
              <p:spPr>
                <a:xfrm>
                  <a:off x="1053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8" name="Google Shape;1658;p18"/>
                <p:cNvSpPr/>
                <p:nvPr/>
              </p:nvSpPr>
              <p:spPr>
                <a:xfrm>
                  <a:off x="1282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9" name="Google Shape;1659;p18"/>
                <p:cNvSpPr/>
                <p:nvPr/>
              </p:nvSpPr>
              <p:spPr>
                <a:xfrm>
                  <a:off x="1510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0" name="Google Shape;1660;p18"/>
                <p:cNvSpPr/>
                <p:nvPr/>
              </p:nvSpPr>
              <p:spPr>
                <a:xfrm>
                  <a:off x="1739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1" name="Google Shape;1661;p18"/>
                <p:cNvSpPr/>
                <p:nvPr/>
              </p:nvSpPr>
              <p:spPr>
                <a:xfrm>
                  <a:off x="1968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2" name="Google Shape;1662;p18"/>
                <p:cNvSpPr/>
                <p:nvPr/>
              </p:nvSpPr>
              <p:spPr>
                <a:xfrm>
                  <a:off x="2196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3" name="Google Shape;1663;p18"/>
                <p:cNvSpPr/>
                <p:nvPr/>
              </p:nvSpPr>
              <p:spPr>
                <a:xfrm>
                  <a:off x="2425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4" name="Google Shape;1664;p18"/>
                <p:cNvSpPr/>
                <p:nvPr/>
              </p:nvSpPr>
              <p:spPr>
                <a:xfrm>
                  <a:off x="2653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5" name="Google Shape;1665;p18"/>
                <p:cNvSpPr/>
                <p:nvPr/>
              </p:nvSpPr>
              <p:spPr>
                <a:xfrm>
                  <a:off x="2882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6" name="Google Shape;1666;p18"/>
                <p:cNvSpPr/>
                <p:nvPr/>
              </p:nvSpPr>
              <p:spPr>
                <a:xfrm>
                  <a:off x="3111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7" name="Google Shape;1667;p18"/>
                <p:cNvSpPr/>
                <p:nvPr/>
              </p:nvSpPr>
              <p:spPr>
                <a:xfrm>
                  <a:off x="3339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8" name="Google Shape;1668;p18"/>
                <p:cNvSpPr/>
                <p:nvPr/>
              </p:nvSpPr>
              <p:spPr>
                <a:xfrm>
                  <a:off x="3568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9" name="Google Shape;1669;p18"/>
                <p:cNvSpPr/>
                <p:nvPr/>
              </p:nvSpPr>
              <p:spPr>
                <a:xfrm>
                  <a:off x="3796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0" name="Google Shape;1670;p18"/>
                <p:cNvSpPr/>
                <p:nvPr/>
              </p:nvSpPr>
              <p:spPr>
                <a:xfrm>
                  <a:off x="4025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1" name="Google Shape;1671;p18"/>
                <p:cNvSpPr/>
                <p:nvPr/>
              </p:nvSpPr>
              <p:spPr>
                <a:xfrm>
                  <a:off x="4254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2" name="Google Shape;1672;p18"/>
                <p:cNvSpPr/>
                <p:nvPr/>
              </p:nvSpPr>
              <p:spPr>
                <a:xfrm>
                  <a:off x="4482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3" name="Google Shape;1673;p18"/>
                <p:cNvSpPr/>
                <p:nvPr/>
              </p:nvSpPr>
              <p:spPr>
                <a:xfrm>
                  <a:off x="4711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4" name="Google Shape;1674;p18"/>
                <p:cNvSpPr/>
                <p:nvPr/>
              </p:nvSpPr>
              <p:spPr>
                <a:xfrm>
                  <a:off x="4939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5" name="Google Shape;1675;p18"/>
                <p:cNvSpPr/>
                <p:nvPr/>
              </p:nvSpPr>
              <p:spPr>
                <a:xfrm>
                  <a:off x="5168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6" name="Google Shape;1676;p18"/>
                <p:cNvSpPr/>
                <p:nvPr/>
              </p:nvSpPr>
              <p:spPr>
                <a:xfrm>
                  <a:off x="5397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7" name="Google Shape;1677;p18"/>
                <p:cNvSpPr/>
                <p:nvPr/>
              </p:nvSpPr>
              <p:spPr>
                <a:xfrm>
                  <a:off x="5625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8" name="Google Shape;1678;p18"/>
                <p:cNvSpPr/>
                <p:nvPr/>
              </p:nvSpPr>
              <p:spPr>
                <a:xfrm>
                  <a:off x="5854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9" name="Google Shape;1679;p18"/>
                <p:cNvSpPr/>
                <p:nvPr/>
              </p:nvSpPr>
              <p:spPr>
                <a:xfrm>
                  <a:off x="6082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0" name="Google Shape;1680;p18"/>
                <p:cNvSpPr/>
                <p:nvPr/>
              </p:nvSpPr>
              <p:spPr>
                <a:xfrm>
                  <a:off x="6311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1" name="Google Shape;1681;p18"/>
                <p:cNvSpPr/>
                <p:nvPr/>
              </p:nvSpPr>
              <p:spPr>
                <a:xfrm>
                  <a:off x="6540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2" name="Google Shape;1682;p18"/>
                <p:cNvSpPr/>
                <p:nvPr/>
              </p:nvSpPr>
              <p:spPr>
                <a:xfrm>
                  <a:off x="6768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3" name="Google Shape;1683;p18"/>
                <p:cNvSpPr/>
                <p:nvPr/>
              </p:nvSpPr>
              <p:spPr>
                <a:xfrm>
                  <a:off x="6997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4" name="Google Shape;1684;p18"/>
                <p:cNvSpPr/>
                <p:nvPr/>
              </p:nvSpPr>
              <p:spPr>
                <a:xfrm>
                  <a:off x="7225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5" name="Google Shape;1685;p18"/>
                <p:cNvSpPr/>
                <p:nvPr/>
              </p:nvSpPr>
              <p:spPr>
                <a:xfrm>
                  <a:off x="7454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6" name="Google Shape;1686;p18"/>
                <p:cNvSpPr/>
                <p:nvPr/>
              </p:nvSpPr>
              <p:spPr>
                <a:xfrm>
                  <a:off x="7683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7" name="Google Shape;1687;p18"/>
                <p:cNvSpPr/>
                <p:nvPr/>
              </p:nvSpPr>
              <p:spPr>
                <a:xfrm>
                  <a:off x="7911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8" name="Google Shape;1688;p18"/>
                <p:cNvSpPr/>
                <p:nvPr/>
              </p:nvSpPr>
              <p:spPr>
                <a:xfrm>
                  <a:off x="8140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689" name="Google Shape;1689;p18"/>
            <p:cNvSpPr/>
            <p:nvPr/>
          </p:nvSpPr>
          <p:spPr>
            <a:xfrm>
              <a:off x="525000" y="324000"/>
              <a:ext cx="8094000" cy="4495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dist="95250" dir="2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90" name="Google Shape;1690;p18"/>
            <p:cNvGrpSpPr/>
            <p:nvPr/>
          </p:nvGrpSpPr>
          <p:grpSpPr>
            <a:xfrm>
              <a:off x="634265" y="403383"/>
              <a:ext cx="7875470" cy="4336733"/>
              <a:chOff x="259982" y="197279"/>
              <a:chExt cx="8624037" cy="4748941"/>
            </a:xfrm>
          </p:grpSpPr>
          <p:sp>
            <p:nvSpPr>
              <p:cNvPr id="1691" name="Google Shape;1691;p18"/>
              <p:cNvSpPr/>
              <p:nvPr/>
            </p:nvSpPr>
            <p:spPr>
              <a:xfrm>
                <a:off x="259982" y="197279"/>
                <a:ext cx="8624037" cy="4748941"/>
              </a:xfrm>
              <a:custGeom>
                <a:avLst/>
                <a:gdLst/>
                <a:ahLst/>
                <a:cxnLst/>
                <a:rect l="l" t="t" r="r" b="b"/>
                <a:pathLst>
                  <a:path w="230867" h="127130" extrusionOk="0">
                    <a:moveTo>
                      <a:pt x="220824" y="1588"/>
                    </a:moveTo>
                    <a:lnTo>
                      <a:pt x="220921" y="2495"/>
                    </a:lnTo>
                    <a:lnTo>
                      <a:pt x="221083" y="3369"/>
                    </a:lnTo>
                    <a:lnTo>
                      <a:pt x="221277" y="4179"/>
                    </a:lnTo>
                    <a:lnTo>
                      <a:pt x="221569" y="4957"/>
                    </a:lnTo>
                    <a:lnTo>
                      <a:pt x="221893" y="5670"/>
                    </a:lnTo>
                    <a:lnTo>
                      <a:pt x="222282" y="6318"/>
                    </a:lnTo>
                    <a:lnTo>
                      <a:pt x="222768" y="6966"/>
                    </a:lnTo>
                    <a:lnTo>
                      <a:pt x="223254" y="7516"/>
                    </a:lnTo>
                    <a:lnTo>
                      <a:pt x="223837" y="8035"/>
                    </a:lnTo>
                    <a:lnTo>
                      <a:pt x="224452" y="8488"/>
                    </a:lnTo>
                    <a:lnTo>
                      <a:pt x="225133" y="8877"/>
                    </a:lnTo>
                    <a:lnTo>
                      <a:pt x="225878" y="9233"/>
                    </a:lnTo>
                    <a:lnTo>
                      <a:pt x="226655" y="9525"/>
                    </a:lnTo>
                    <a:lnTo>
                      <a:pt x="227465" y="9752"/>
                    </a:lnTo>
                    <a:lnTo>
                      <a:pt x="228340" y="9914"/>
                    </a:lnTo>
                    <a:lnTo>
                      <a:pt x="229280" y="10011"/>
                    </a:lnTo>
                    <a:lnTo>
                      <a:pt x="229280" y="63500"/>
                    </a:lnTo>
                    <a:lnTo>
                      <a:pt x="229280" y="63630"/>
                    </a:lnTo>
                    <a:lnTo>
                      <a:pt x="229280" y="117119"/>
                    </a:lnTo>
                    <a:lnTo>
                      <a:pt x="228340" y="117216"/>
                    </a:lnTo>
                    <a:lnTo>
                      <a:pt x="227465" y="117378"/>
                    </a:lnTo>
                    <a:lnTo>
                      <a:pt x="226655" y="117605"/>
                    </a:lnTo>
                    <a:lnTo>
                      <a:pt x="225878" y="117896"/>
                    </a:lnTo>
                    <a:lnTo>
                      <a:pt x="225133" y="118253"/>
                    </a:lnTo>
                    <a:lnTo>
                      <a:pt x="224452" y="118641"/>
                    </a:lnTo>
                    <a:lnTo>
                      <a:pt x="223837" y="119095"/>
                    </a:lnTo>
                    <a:lnTo>
                      <a:pt x="223254" y="119613"/>
                    </a:lnTo>
                    <a:lnTo>
                      <a:pt x="222768" y="120164"/>
                    </a:lnTo>
                    <a:lnTo>
                      <a:pt x="222282" y="120812"/>
                    </a:lnTo>
                    <a:lnTo>
                      <a:pt x="221893" y="121460"/>
                    </a:lnTo>
                    <a:lnTo>
                      <a:pt x="221569" y="122173"/>
                    </a:lnTo>
                    <a:lnTo>
                      <a:pt x="221277" y="122950"/>
                    </a:lnTo>
                    <a:lnTo>
                      <a:pt x="221083" y="123760"/>
                    </a:lnTo>
                    <a:lnTo>
                      <a:pt x="220921" y="124635"/>
                    </a:lnTo>
                    <a:lnTo>
                      <a:pt x="220824" y="125542"/>
                    </a:lnTo>
                    <a:lnTo>
                      <a:pt x="10011" y="125542"/>
                    </a:lnTo>
                    <a:lnTo>
                      <a:pt x="9914" y="124603"/>
                    </a:lnTo>
                    <a:lnTo>
                      <a:pt x="9752" y="123728"/>
                    </a:lnTo>
                    <a:lnTo>
                      <a:pt x="9557" y="122918"/>
                    </a:lnTo>
                    <a:lnTo>
                      <a:pt x="9266" y="122140"/>
                    </a:lnTo>
                    <a:lnTo>
                      <a:pt x="8942" y="121395"/>
                    </a:lnTo>
                    <a:lnTo>
                      <a:pt x="8553" y="120747"/>
                    </a:lnTo>
                    <a:lnTo>
                      <a:pt x="8326" y="120423"/>
                    </a:lnTo>
                    <a:lnTo>
                      <a:pt x="8099" y="120132"/>
                    </a:lnTo>
                    <a:lnTo>
                      <a:pt x="7840" y="119840"/>
                    </a:lnTo>
                    <a:lnTo>
                      <a:pt x="7581" y="119548"/>
                    </a:lnTo>
                    <a:lnTo>
                      <a:pt x="7322" y="119289"/>
                    </a:lnTo>
                    <a:lnTo>
                      <a:pt x="7030" y="119063"/>
                    </a:lnTo>
                    <a:lnTo>
                      <a:pt x="6415" y="118609"/>
                    </a:lnTo>
                    <a:lnTo>
                      <a:pt x="5734" y="118220"/>
                    </a:lnTo>
                    <a:lnTo>
                      <a:pt x="5022" y="117864"/>
                    </a:lnTo>
                    <a:lnTo>
                      <a:pt x="4244" y="117605"/>
                    </a:lnTo>
                    <a:lnTo>
                      <a:pt x="3402" y="117378"/>
                    </a:lnTo>
                    <a:lnTo>
                      <a:pt x="2527" y="117216"/>
                    </a:lnTo>
                    <a:lnTo>
                      <a:pt x="1587" y="117119"/>
                    </a:lnTo>
                    <a:lnTo>
                      <a:pt x="1587" y="63630"/>
                    </a:lnTo>
                    <a:lnTo>
                      <a:pt x="1587" y="63500"/>
                    </a:lnTo>
                    <a:lnTo>
                      <a:pt x="1587" y="10011"/>
                    </a:lnTo>
                    <a:lnTo>
                      <a:pt x="2527" y="9914"/>
                    </a:lnTo>
                    <a:lnTo>
                      <a:pt x="3402" y="9752"/>
                    </a:lnTo>
                    <a:lnTo>
                      <a:pt x="4244" y="9525"/>
                    </a:lnTo>
                    <a:lnTo>
                      <a:pt x="5022" y="9266"/>
                    </a:lnTo>
                    <a:lnTo>
                      <a:pt x="5734" y="8909"/>
                    </a:lnTo>
                    <a:lnTo>
                      <a:pt x="6415" y="8521"/>
                    </a:lnTo>
                    <a:lnTo>
                      <a:pt x="7030" y="8067"/>
                    </a:lnTo>
                    <a:lnTo>
                      <a:pt x="7322" y="7840"/>
                    </a:lnTo>
                    <a:lnTo>
                      <a:pt x="7581" y="7581"/>
                    </a:lnTo>
                    <a:lnTo>
                      <a:pt x="7840" y="7290"/>
                    </a:lnTo>
                    <a:lnTo>
                      <a:pt x="8099" y="6998"/>
                    </a:lnTo>
                    <a:lnTo>
                      <a:pt x="8326" y="6706"/>
                    </a:lnTo>
                    <a:lnTo>
                      <a:pt x="8553" y="6382"/>
                    </a:lnTo>
                    <a:lnTo>
                      <a:pt x="8942" y="5734"/>
                    </a:lnTo>
                    <a:lnTo>
                      <a:pt x="9266" y="4989"/>
                    </a:lnTo>
                    <a:lnTo>
                      <a:pt x="9557" y="4212"/>
                    </a:lnTo>
                    <a:lnTo>
                      <a:pt x="9752" y="3402"/>
                    </a:lnTo>
                    <a:lnTo>
                      <a:pt x="9914" y="2527"/>
                    </a:lnTo>
                    <a:lnTo>
                      <a:pt x="10011" y="1588"/>
                    </a:lnTo>
                    <a:close/>
                    <a:moveTo>
                      <a:pt x="8488" y="0"/>
                    </a:moveTo>
                    <a:lnTo>
                      <a:pt x="8456" y="778"/>
                    </a:lnTo>
                    <a:lnTo>
                      <a:pt x="8423" y="1685"/>
                    </a:lnTo>
                    <a:lnTo>
                      <a:pt x="8326" y="2527"/>
                    </a:lnTo>
                    <a:lnTo>
                      <a:pt x="8164" y="3337"/>
                    </a:lnTo>
                    <a:lnTo>
                      <a:pt x="7937" y="4082"/>
                    </a:lnTo>
                    <a:lnTo>
                      <a:pt x="7646" y="4763"/>
                    </a:lnTo>
                    <a:lnTo>
                      <a:pt x="7484" y="5054"/>
                    </a:lnTo>
                    <a:lnTo>
                      <a:pt x="7322" y="5378"/>
                    </a:lnTo>
                    <a:lnTo>
                      <a:pt x="7128" y="5670"/>
                    </a:lnTo>
                    <a:lnTo>
                      <a:pt x="6933" y="5929"/>
                    </a:lnTo>
                    <a:lnTo>
                      <a:pt x="6706" y="6220"/>
                    </a:lnTo>
                    <a:lnTo>
                      <a:pt x="6480" y="6447"/>
                    </a:lnTo>
                    <a:lnTo>
                      <a:pt x="6220" y="6674"/>
                    </a:lnTo>
                    <a:lnTo>
                      <a:pt x="5961" y="6901"/>
                    </a:lnTo>
                    <a:lnTo>
                      <a:pt x="5670" y="7095"/>
                    </a:lnTo>
                    <a:lnTo>
                      <a:pt x="5378" y="7290"/>
                    </a:lnTo>
                    <a:lnTo>
                      <a:pt x="5086" y="7484"/>
                    </a:lnTo>
                    <a:lnTo>
                      <a:pt x="4762" y="7646"/>
                    </a:lnTo>
                    <a:lnTo>
                      <a:pt x="4082" y="7905"/>
                    </a:lnTo>
                    <a:lnTo>
                      <a:pt x="3337" y="8132"/>
                    </a:lnTo>
                    <a:lnTo>
                      <a:pt x="2559" y="8294"/>
                    </a:lnTo>
                    <a:lnTo>
                      <a:pt x="1685" y="8423"/>
                    </a:lnTo>
                    <a:lnTo>
                      <a:pt x="778" y="8456"/>
                    </a:lnTo>
                    <a:lnTo>
                      <a:pt x="0" y="8488"/>
                    </a:lnTo>
                    <a:lnTo>
                      <a:pt x="0" y="63500"/>
                    </a:lnTo>
                    <a:lnTo>
                      <a:pt x="0" y="63630"/>
                    </a:lnTo>
                    <a:lnTo>
                      <a:pt x="0" y="118641"/>
                    </a:lnTo>
                    <a:lnTo>
                      <a:pt x="778" y="118674"/>
                    </a:lnTo>
                    <a:lnTo>
                      <a:pt x="1685" y="118706"/>
                    </a:lnTo>
                    <a:lnTo>
                      <a:pt x="2559" y="118803"/>
                    </a:lnTo>
                    <a:lnTo>
                      <a:pt x="3337" y="118998"/>
                    </a:lnTo>
                    <a:lnTo>
                      <a:pt x="4082" y="119192"/>
                    </a:lnTo>
                    <a:lnTo>
                      <a:pt x="4762" y="119484"/>
                    </a:lnTo>
                    <a:lnTo>
                      <a:pt x="5086" y="119646"/>
                    </a:lnTo>
                    <a:lnTo>
                      <a:pt x="5378" y="119840"/>
                    </a:lnTo>
                    <a:lnTo>
                      <a:pt x="5670" y="120002"/>
                    </a:lnTo>
                    <a:lnTo>
                      <a:pt x="5961" y="120229"/>
                    </a:lnTo>
                    <a:lnTo>
                      <a:pt x="6220" y="120456"/>
                    </a:lnTo>
                    <a:lnTo>
                      <a:pt x="6480" y="120682"/>
                    </a:lnTo>
                    <a:lnTo>
                      <a:pt x="6706" y="120909"/>
                    </a:lnTo>
                    <a:lnTo>
                      <a:pt x="6933" y="121201"/>
                    </a:lnTo>
                    <a:lnTo>
                      <a:pt x="7128" y="121460"/>
                    </a:lnTo>
                    <a:lnTo>
                      <a:pt x="7322" y="121752"/>
                    </a:lnTo>
                    <a:lnTo>
                      <a:pt x="7484" y="122043"/>
                    </a:lnTo>
                    <a:lnTo>
                      <a:pt x="7646" y="122367"/>
                    </a:lnTo>
                    <a:lnTo>
                      <a:pt x="7937" y="123047"/>
                    </a:lnTo>
                    <a:lnTo>
                      <a:pt x="8164" y="123793"/>
                    </a:lnTo>
                    <a:lnTo>
                      <a:pt x="8326" y="124603"/>
                    </a:lnTo>
                    <a:lnTo>
                      <a:pt x="8423" y="125445"/>
                    </a:lnTo>
                    <a:lnTo>
                      <a:pt x="8456" y="126352"/>
                    </a:lnTo>
                    <a:lnTo>
                      <a:pt x="8488" y="127130"/>
                    </a:lnTo>
                    <a:lnTo>
                      <a:pt x="222411" y="127130"/>
                    </a:lnTo>
                    <a:lnTo>
                      <a:pt x="222411" y="126320"/>
                    </a:lnTo>
                    <a:lnTo>
                      <a:pt x="222411" y="125866"/>
                    </a:lnTo>
                    <a:lnTo>
                      <a:pt x="222444" y="125348"/>
                    </a:lnTo>
                    <a:lnTo>
                      <a:pt x="222508" y="124797"/>
                    </a:lnTo>
                    <a:lnTo>
                      <a:pt x="222606" y="124214"/>
                    </a:lnTo>
                    <a:lnTo>
                      <a:pt x="222768" y="123598"/>
                    </a:lnTo>
                    <a:lnTo>
                      <a:pt x="222994" y="122950"/>
                    </a:lnTo>
                    <a:lnTo>
                      <a:pt x="223286" y="122335"/>
                    </a:lnTo>
                    <a:lnTo>
                      <a:pt x="223448" y="122011"/>
                    </a:lnTo>
                    <a:lnTo>
                      <a:pt x="223642" y="121719"/>
                    </a:lnTo>
                    <a:lnTo>
                      <a:pt x="223837" y="121395"/>
                    </a:lnTo>
                    <a:lnTo>
                      <a:pt x="224063" y="121104"/>
                    </a:lnTo>
                    <a:lnTo>
                      <a:pt x="224323" y="120844"/>
                    </a:lnTo>
                    <a:lnTo>
                      <a:pt x="224614" y="120553"/>
                    </a:lnTo>
                    <a:lnTo>
                      <a:pt x="224906" y="120294"/>
                    </a:lnTo>
                    <a:lnTo>
                      <a:pt x="225230" y="120034"/>
                    </a:lnTo>
                    <a:lnTo>
                      <a:pt x="225586" y="119808"/>
                    </a:lnTo>
                    <a:lnTo>
                      <a:pt x="225943" y="119613"/>
                    </a:lnTo>
                    <a:lnTo>
                      <a:pt x="226364" y="119419"/>
                    </a:lnTo>
                    <a:lnTo>
                      <a:pt x="226785" y="119224"/>
                    </a:lnTo>
                    <a:lnTo>
                      <a:pt x="227271" y="119063"/>
                    </a:lnTo>
                    <a:lnTo>
                      <a:pt x="227757" y="118933"/>
                    </a:lnTo>
                    <a:lnTo>
                      <a:pt x="228275" y="118836"/>
                    </a:lnTo>
                    <a:lnTo>
                      <a:pt x="228858" y="118739"/>
                    </a:lnTo>
                    <a:lnTo>
                      <a:pt x="229442" y="118706"/>
                    </a:lnTo>
                    <a:lnTo>
                      <a:pt x="230089" y="118674"/>
                    </a:lnTo>
                    <a:lnTo>
                      <a:pt x="230867" y="118641"/>
                    </a:lnTo>
                    <a:lnTo>
                      <a:pt x="230867" y="63630"/>
                    </a:lnTo>
                    <a:lnTo>
                      <a:pt x="230867" y="63500"/>
                    </a:lnTo>
                    <a:lnTo>
                      <a:pt x="230867" y="8488"/>
                    </a:lnTo>
                    <a:lnTo>
                      <a:pt x="230089" y="8456"/>
                    </a:lnTo>
                    <a:lnTo>
                      <a:pt x="229442" y="8423"/>
                    </a:lnTo>
                    <a:lnTo>
                      <a:pt x="228858" y="8391"/>
                    </a:lnTo>
                    <a:lnTo>
                      <a:pt x="228275" y="8294"/>
                    </a:lnTo>
                    <a:lnTo>
                      <a:pt x="227757" y="8197"/>
                    </a:lnTo>
                    <a:lnTo>
                      <a:pt x="227271" y="8067"/>
                    </a:lnTo>
                    <a:lnTo>
                      <a:pt x="226785" y="7905"/>
                    </a:lnTo>
                    <a:lnTo>
                      <a:pt x="226364" y="7711"/>
                    </a:lnTo>
                    <a:lnTo>
                      <a:pt x="225943" y="7516"/>
                    </a:lnTo>
                    <a:lnTo>
                      <a:pt x="225586" y="7322"/>
                    </a:lnTo>
                    <a:lnTo>
                      <a:pt x="225230" y="7063"/>
                    </a:lnTo>
                    <a:lnTo>
                      <a:pt x="224906" y="6836"/>
                    </a:lnTo>
                    <a:lnTo>
                      <a:pt x="224614" y="6577"/>
                    </a:lnTo>
                    <a:lnTo>
                      <a:pt x="224323" y="6285"/>
                    </a:lnTo>
                    <a:lnTo>
                      <a:pt x="224063" y="6026"/>
                    </a:lnTo>
                    <a:lnTo>
                      <a:pt x="223837" y="5734"/>
                    </a:lnTo>
                    <a:lnTo>
                      <a:pt x="223642" y="5410"/>
                    </a:lnTo>
                    <a:lnTo>
                      <a:pt x="223448" y="5119"/>
                    </a:lnTo>
                    <a:lnTo>
                      <a:pt x="223286" y="4795"/>
                    </a:lnTo>
                    <a:lnTo>
                      <a:pt x="222994" y="4179"/>
                    </a:lnTo>
                    <a:lnTo>
                      <a:pt x="222768" y="3531"/>
                    </a:lnTo>
                    <a:lnTo>
                      <a:pt x="222606" y="2916"/>
                    </a:lnTo>
                    <a:lnTo>
                      <a:pt x="222508" y="2333"/>
                    </a:lnTo>
                    <a:lnTo>
                      <a:pt x="222444" y="1782"/>
                    </a:lnTo>
                    <a:lnTo>
                      <a:pt x="222411" y="1264"/>
                    </a:lnTo>
                    <a:lnTo>
                      <a:pt x="222411" y="810"/>
                    </a:lnTo>
                    <a:lnTo>
                      <a:pt x="222411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18"/>
              <p:cNvSpPr/>
              <p:nvPr/>
            </p:nvSpPr>
            <p:spPr>
              <a:xfrm>
                <a:off x="311698" y="2221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18"/>
              <p:cNvSpPr/>
              <p:nvPr/>
            </p:nvSpPr>
            <p:spPr>
              <a:xfrm>
                <a:off x="8693698" y="2221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18"/>
              <p:cNvSpPr/>
              <p:nvPr/>
            </p:nvSpPr>
            <p:spPr>
              <a:xfrm>
                <a:off x="311698" y="47179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18"/>
              <p:cNvSpPr/>
              <p:nvPr/>
            </p:nvSpPr>
            <p:spPr>
              <a:xfrm>
                <a:off x="8693698" y="47179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96" name="Google Shape;1696;p18"/>
            <p:cNvSpPr/>
            <p:nvPr/>
          </p:nvSpPr>
          <p:spPr>
            <a:xfrm>
              <a:off x="796423" y="572909"/>
              <a:ext cx="7551153" cy="3997682"/>
            </a:xfrm>
            <a:custGeom>
              <a:avLst/>
              <a:gdLst/>
              <a:ahLst/>
              <a:cxnLst/>
              <a:rect l="l" t="t" r="r" b="b"/>
              <a:pathLst>
                <a:path w="134836" h="71384" extrusionOk="0">
                  <a:moveTo>
                    <a:pt x="4977" y="1"/>
                  </a:moveTo>
                  <a:lnTo>
                    <a:pt x="4957" y="536"/>
                  </a:lnTo>
                  <a:lnTo>
                    <a:pt x="4898" y="1032"/>
                  </a:lnTo>
                  <a:lnTo>
                    <a:pt x="4799" y="1527"/>
                  </a:lnTo>
                  <a:lnTo>
                    <a:pt x="4680" y="1983"/>
                  </a:lnTo>
                  <a:lnTo>
                    <a:pt x="4521" y="2420"/>
                  </a:lnTo>
                  <a:lnTo>
                    <a:pt x="4323" y="2816"/>
                  </a:lnTo>
                  <a:lnTo>
                    <a:pt x="4204" y="3015"/>
                  </a:lnTo>
                  <a:lnTo>
                    <a:pt x="4085" y="3193"/>
                  </a:lnTo>
                  <a:lnTo>
                    <a:pt x="3946" y="3371"/>
                  </a:lnTo>
                  <a:lnTo>
                    <a:pt x="3807" y="3550"/>
                  </a:lnTo>
                  <a:lnTo>
                    <a:pt x="3649" y="3709"/>
                  </a:lnTo>
                  <a:lnTo>
                    <a:pt x="3470" y="3847"/>
                  </a:lnTo>
                  <a:lnTo>
                    <a:pt x="3312" y="4006"/>
                  </a:lnTo>
                  <a:lnTo>
                    <a:pt x="3113" y="4125"/>
                  </a:lnTo>
                  <a:lnTo>
                    <a:pt x="2915" y="4264"/>
                  </a:lnTo>
                  <a:lnTo>
                    <a:pt x="2717" y="4363"/>
                  </a:lnTo>
                  <a:lnTo>
                    <a:pt x="2499" y="4482"/>
                  </a:lnTo>
                  <a:lnTo>
                    <a:pt x="2261" y="4581"/>
                  </a:lnTo>
                  <a:lnTo>
                    <a:pt x="2023" y="4660"/>
                  </a:lnTo>
                  <a:lnTo>
                    <a:pt x="1765" y="4740"/>
                  </a:lnTo>
                  <a:lnTo>
                    <a:pt x="1507" y="4799"/>
                  </a:lnTo>
                  <a:lnTo>
                    <a:pt x="1230" y="4859"/>
                  </a:lnTo>
                  <a:lnTo>
                    <a:pt x="952" y="4918"/>
                  </a:lnTo>
                  <a:lnTo>
                    <a:pt x="635" y="4938"/>
                  </a:lnTo>
                  <a:lnTo>
                    <a:pt x="337" y="4978"/>
                  </a:lnTo>
                  <a:lnTo>
                    <a:pt x="0" y="4978"/>
                  </a:lnTo>
                  <a:lnTo>
                    <a:pt x="0" y="27523"/>
                  </a:lnTo>
                  <a:lnTo>
                    <a:pt x="0" y="27919"/>
                  </a:lnTo>
                  <a:lnTo>
                    <a:pt x="0" y="43465"/>
                  </a:lnTo>
                  <a:lnTo>
                    <a:pt x="0" y="44615"/>
                  </a:lnTo>
                  <a:lnTo>
                    <a:pt x="0" y="66407"/>
                  </a:lnTo>
                  <a:lnTo>
                    <a:pt x="337" y="66407"/>
                  </a:lnTo>
                  <a:lnTo>
                    <a:pt x="635" y="66427"/>
                  </a:lnTo>
                  <a:lnTo>
                    <a:pt x="952" y="66466"/>
                  </a:lnTo>
                  <a:lnTo>
                    <a:pt x="1230" y="66526"/>
                  </a:lnTo>
                  <a:lnTo>
                    <a:pt x="1507" y="66566"/>
                  </a:lnTo>
                  <a:lnTo>
                    <a:pt x="1765" y="66645"/>
                  </a:lnTo>
                  <a:lnTo>
                    <a:pt x="2023" y="66724"/>
                  </a:lnTo>
                  <a:lnTo>
                    <a:pt x="2261" y="66804"/>
                  </a:lnTo>
                  <a:lnTo>
                    <a:pt x="2499" y="66903"/>
                  </a:lnTo>
                  <a:lnTo>
                    <a:pt x="2717" y="67002"/>
                  </a:lnTo>
                  <a:lnTo>
                    <a:pt x="2915" y="67121"/>
                  </a:lnTo>
                  <a:lnTo>
                    <a:pt x="3113" y="67240"/>
                  </a:lnTo>
                  <a:lnTo>
                    <a:pt x="3312" y="67379"/>
                  </a:lnTo>
                  <a:lnTo>
                    <a:pt x="3470" y="67517"/>
                  </a:lnTo>
                  <a:lnTo>
                    <a:pt x="3649" y="67676"/>
                  </a:lnTo>
                  <a:lnTo>
                    <a:pt x="3807" y="67835"/>
                  </a:lnTo>
                  <a:lnTo>
                    <a:pt x="3946" y="68013"/>
                  </a:lnTo>
                  <a:lnTo>
                    <a:pt x="4085" y="68192"/>
                  </a:lnTo>
                  <a:lnTo>
                    <a:pt x="4204" y="68370"/>
                  </a:lnTo>
                  <a:lnTo>
                    <a:pt x="4323" y="68548"/>
                  </a:lnTo>
                  <a:lnTo>
                    <a:pt x="4521" y="68965"/>
                  </a:lnTo>
                  <a:lnTo>
                    <a:pt x="4680" y="69401"/>
                  </a:lnTo>
                  <a:lnTo>
                    <a:pt x="4799" y="69857"/>
                  </a:lnTo>
                  <a:lnTo>
                    <a:pt x="4898" y="70333"/>
                  </a:lnTo>
                  <a:lnTo>
                    <a:pt x="4957" y="70849"/>
                  </a:lnTo>
                  <a:lnTo>
                    <a:pt x="4977" y="71384"/>
                  </a:lnTo>
                  <a:lnTo>
                    <a:pt x="129858" y="71384"/>
                  </a:lnTo>
                  <a:lnTo>
                    <a:pt x="129878" y="70928"/>
                  </a:lnTo>
                  <a:lnTo>
                    <a:pt x="129918" y="70472"/>
                  </a:lnTo>
                  <a:lnTo>
                    <a:pt x="129997" y="70036"/>
                  </a:lnTo>
                  <a:lnTo>
                    <a:pt x="130116" y="69599"/>
                  </a:lnTo>
                  <a:lnTo>
                    <a:pt x="130255" y="69163"/>
                  </a:lnTo>
                  <a:lnTo>
                    <a:pt x="130453" y="68767"/>
                  </a:lnTo>
                  <a:lnTo>
                    <a:pt x="130671" y="68370"/>
                  </a:lnTo>
                  <a:lnTo>
                    <a:pt x="130810" y="68192"/>
                  </a:lnTo>
                  <a:lnTo>
                    <a:pt x="130949" y="68013"/>
                  </a:lnTo>
                  <a:lnTo>
                    <a:pt x="131107" y="67835"/>
                  </a:lnTo>
                  <a:lnTo>
                    <a:pt x="131266" y="67676"/>
                  </a:lnTo>
                  <a:lnTo>
                    <a:pt x="131444" y="67517"/>
                  </a:lnTo>
                  <a:lnTo>
                    <a:pt x="131623" y="67379"/>
                  </a:lnTo>
                  <a:lnTo>
                    <a:pt x="131821" y="67240"/>
                  </a:lnTo>
                  <a:lnTo>
                    <a:pt x="132019" y="67101"/>
                  </a:lnTo>
                  <a:lnTo>
                    <a:pt x="132257" y="66982"/>
                  </a:lnTo>
                  <a:lnTo>
                    <a:pt x="132475" y="66863"/>
                  </a:lnTo>
                  <a:lnTo>
                    <a:pt x="132733" y="66764"/>
                  </a:lnTo>
                  <a:lnTo>
                    <a:pt x="132991" y="66685"/>
                  </a:lnTo>
                  <a:lnTo>
                    <a:pt x="133269" y="66605"/>
                  </a:lnTo>
                  <a:lnTo>
                    <a:pt x="133546" y="66526"/>
                  </a:lnTo>
                  <a:lnTo>
                    <a:pt x="133844" y="66486"/>
                  </a:lnTo>
                  <a:lnTo>
                    <a:pt x="134161" y="66447"/>
                  </a:lnTo>
                  <a:lnTo>
                    <a:pt x="134498" y="66407"/>
                  </a:lnTo>
                  <a:lnTo>
                    <a:pt x="134835" y="66407"/>
                  </a:lnTo>
                  <a:lnTo>
                    <a:pt x="134835" y="44615"/>
                  </a:lnTo>
                  <a:lnTo>
                    <a:pt x="134835" y="43465"/>
                  </a:lnTo>
                  <a:lnTo>
                    <a:pt x="134835" y="27919"/>
                  </a:lnTo>
                  <a:lnTo>
                    <a:pt x="134835" y="27523"/>
                  </a:lnTo>
                  <a:lnTo>
                    <a:pt x="134835" y="4978"/>
                  </a:lnTo>
                  <a:lnTo>
                    <a:pt x="134498" y="4958"/>
                  </a:lnTo>
                  <a:lnTo>
                    <a:pt x="134161" y="4938"/>
                  </a:lnTo>
                  <a:lnTo>
                    <a:pt x="133844" y="4898"/>
                  </a:lnTo>
                  <a:lnTo>
                    <a:pt x="133546" y="4839"/>
                  </a:lnTo>
                  <a:lnTo>
                    <a:pt x="133269" y="4779"/>
                  </a:lnTo>
                  <a:lnTo>
                    <a:pt x="132991" y="4700"/>
                  </a:lnTo>
                  <a:lnTo>
                    <a:pt x="132733" y="4621"/>
                  </a:lnTo>
                  <a:lnTo>
                    <a:pt x="132475" y="4502"/>
                  </a:lnTo>
                  <a:lnTo>
                    <a:pt x="132257" y="4403"/>
                  </a:lnTo>
                  <a:lnTo>
                    <a:pt x="132019" y="4284"/>
                  </a:lnTo>
                  <a:lnTo>
                    <a:pt x="131821" y="4145"/>
                  </a:lnTo>
                  <a:lnTo>
                    <a:pt x="131623" y="4006"/>
                  </a:lnTo>
                  <a:lnTo>
                    <a:pt x="131444" y="3867"/>
                  </a:lnTo>
                  <a:lnTo>
                    <a:pt x="131266" y="3709"/>
                  </a:lnTo>
                  <a:lnTo>
                    <a:pt x="131107" y="3530"/>
                  </a:lnTo>
                  <a:lnTo>
                    <a:pt x="130949" y="3371"/>
                  </a:lnTo>
                  <a:lnTo>
                    <a:pt x="130810" y="3193"/>
                  </a:lnTo>
                  <a:lnTo>
                    <a:pt x="130671" y="3015"/>
                  </a:lnTo>
                  <a:lnTo>
                    <a:pt x="130453" y="2618"/>
                  </a:lnTo>
                  <a:lnTo>
                    <a:pt x="130255" y="2202"/>
                  </a:lnTo>
                  <a:lnTo>
                    <a:pt x="130116" y="1785"/>
                  </a:lnTo>
                  <a:lnTo>
                    <a:pt x="129997" y="1349"/>
                  </a:lnTo>
                  <a:lnTo>
                    <a:pt x="129918" y="913"/>
                  </a:lnTo>
                  <a:lnTo>
                    <a:pt x="129878" y="457"/>
                  </a:lnTo>
                  <a:lnTo>
                    <a:pt x="12985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97" name="Google Shape;1697;p18"/>
          <p:cNvSpPr txBox="1">
            <a:spLocks noGrp="1"/>
          </p:cNvSpPr>
          <p:nvPr>
            <p:ph type="body" idx="1"/>
          </p:nvPr>
        </p:nvSpPr>
        <p:spPr>
          <a:xfrm>
            <a:off x="1740600" y="1688565"/>
            <a:ext cx="5662800" cy="21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698" name="Google Shape;1698;p18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spTree>
      <p:nvGrpSpPr>
        <p:cNvPr id="1" name="Shape 2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1" name="Google Shape;2871;p31"/>
          <p:cNvGrpSpPr/>
          <p:nvPr/>
        </p:nvGrpSpPr>
        <p:grpSpPr>
          <a:xfrm>
            <a:off x="525000" y="89699"/>
            <a:ext cx="8094000" cy="4976201"/>
            <a:chOff x="525000" y="89699"/>
            <a:chExt cx="8094000" cy="4976201"/>
          </a:xfrm>
        </p:grpSpPr>
        <p:sp>
          <p:nvSpPr>
            <p:cNvPr id="2872" name="Google Shape;2872;p31"/>
            <p:cNvSpPr/>
            <p:nvPr/>
          </p:nvSpPr>
          <p:spPr>
            <a:xfrm>
              <a:off x="525000" y="324000"/>
              <a:ext cx="8094000" cy="4495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dist="95250" dir="2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1"/>
            <p:cNvSpPr/>
            <p:nvPr/>
          </p:nvSpPr>
          <p:spPr>
            <a:xfrm>
              <a:off x="796423" y="572909"/>
              <a:ext cx="7551153" cy="3997682"/>
            </a:xfrm>
            <a:custGeom>
              <a:avLst/>
              <a:gdLst/>
              <a:ahLst/>
              <a:cxnLst/>
              <a:rect l="l" t="t" r="r" b="b"/>
              <a:pathLst>
                <a:path w="134836" h="71384" extrusionOk="0">
                  <a:moveTo>
                    <a:pt x="4977" y="1"/>
                  </a:moveTo>
                  <a:lnTo>
                    <a:pt x="4957" y="536"/>
                  </a:lnTo>
                  <a:lnTo>
                    <a:pt x="4898" y="1032"/>
                  </a:lnTo>
                  <a:lnTo>
                    <a:pt x="4799" y="1527"/>
                  </a:lnTo>
                  <a:lnTo>
                    <a:pt x="4680" y="1983"/>
                  </a:lnTo>
                  <a:lnTo>
                    <a:pt x="4521" y="2420"/>
                  </a:lnTo>
                  <a:lnTo>
                    <a:pt x="4323" y="2816"/>
                  </a:lnTo>
                  <a:lnTo>
                    <a:pt x="4204" y="3015"/>
                  </a:lnTo>
                  <a:lnTo>
                    <a:pt x="4085" y="3193"/>
                  </a:lnTo>
                  <a:lnTo>
                    <a:pt x="3946" y="3371"/>
                  </a:lnTo>
                  <a:lnTo>
                    <a:pt x="3807" y="3550"/>
                  </a:lnTo>
                  <a:lnTo>
                    <a:pt x="3649" y="3709"/>
                  </a:lnTo>
                  <a:lnTo>
                    <a:pt x="3470" y="3847"/>
                  </a:lnTo>
                  <a:lnTo>
                    <a:pt x="3312" y="4006"/>
                  </a:lnTo>
                  <a:lnTo>
                    <a:pt x="3113" y="4125"/>
                  </a:lnTo>
                  <a:lnTo>
                    <a:pt x="2915" y="4264"/>
                  </a:lnTo>
                  <a:lnTo>
                    <a:pt x="2717" y="4363"/>
                  </a:lnTo>
                  <a:lnTo>
                    <a:pt x="2499" y="4482"/>
                  </a:lnTo>
                  <a:lnTo>
                    <a:pt x="2261" y="4581"/>
                  </a:lnTo>
                  <a:lnTo>
                    <a:pt x="2023" y="4660"/>
                  </a:lnTo>
                  <a:lnTo>
                    <a:pt x="1765" y="4740"/>
                  </a:lnTo>
                  <a:lnTo>
                    <a:pt x="1507" y="4799"/>
                  </a:lnTo>
                  <a:lnTo>
                    <a:pt x="1230" y="4859"/>
                  </a:lnTo>
                  <a:lnTo>
                    <a:pt x="952" y="4918"/>
                  </a:lnTo>
                  <a:lnTo>
                    <a:pt x="635" y="4938"/>
                  </a:lnTo>
                  <a:lnTo>
                    <a:pt x="337" y="4978"/>
                  </a:lnTo>
                  <a:lnTo>
                    <a:pt x="0" y="4978"/>
                  </a:lnTo>
                  <a:lnTo>
                    <a:pt x="0" y="27523"/>
                  </a:lnTo>
                  <a:lnTo>
                    <a:pt x="0" y="27919"/>
                  </a:lnTo>
                  <a:lnTo>
                    <a:pt x="0" y="43465"/>
                  </a:lnTo>
                  <a:lnTo>
                    <a:pt x="0" y="44615"/>
                  </a:lnTo>
                  <a:lnTo>
                    <a:pt x="0" y="66407"/>
                  </a:lnTo>
                  <a:lnTo>
                    <a:pt x="337" y="66407"/>
                  </a:lnTo>
                  <a:lnTo>
                    <a:pt x="635" y="66427"/>
                  </a:lnTo>
                  <a:lnTo>
                    <a:pt x="952" y="66466"/>
                  </a:lnTo>
                  <a:lnTo>
                    <a:pt x="1230" y="66526"/>
                  </a:lnTo>
                  <a:lnTo>
                    <a:pt x="1507" y="66566"/>
                  </a:lnTo>
                  <a:lnTo>
                    <a:pt x="1765" y="66645"/>
                  </a:lnTo>
                  <a:lnTo>
                    <a:pt x="2023" y="66724"/>
                  </a:lnTo>
                  <a:lnTo>
                    <a:pt x="2261" y="66804"/>
                  </a:lnTo>
                  <a:lnTo>
                    <a:pt x="2499" y="66903"/>
                  </a:lnTo>
                  <a:lnTo>
                    <a:pt x="2717" y="67002"/>
                  </a:lnTo>
                  <a:lnTo>
                    <a:pt x="2915" y="67121"/>
                  </a:lnTo>
                  <a:lnTo>
                    <a:pt x="3113" y="67240"/>
                  </a:lnTo>
                  <a:lnTo>
                    <a:pt x="3312" y="67379"/>
                  </a:lnTo>
                  <a:lnTo>
                    <a:pt x="3470" y="67517"/>
                  </a:lnTo>
                  <a:lnTo>
                    <a:pt x="3649" y="67676"/>
                  </a:lnTo>
                  <a:lnTo>
                    <a:pt x="3807" y="67835"/>
                  </a:lnTo>
                  <a:lnTo>
                    <a:pt x="3946" y="68013"/>
                  </a:lnTo>
                  <a:lnTo>
                    <a:pt x="4085" y="68192"/>
                  </a:lnTo>
                  <a:lnTo>
                    <a:pt x="4204" y="68370"/>
                  </a:lnTo>
                  <a:lnTo>
                    <a:pt x="4323" y="68548"/>
                  </a:lnTo>
                  <a:lnTo>
                    <a:pt x="4521" y="68965"/>
                  </a:lnTo>
                  <a:lnTo>
                    <a:pt x="4680" y="69401"/>
                  </a:lnTo>
                  <a:lnTo>
                    <a:pt x="4799" y="69857"/>
                  </a:lnTo>
                  <a:lnTo>
                    <a:pt x="4898" y="70333"/>
                  </a:lnTo>
                  <a:lnTo>
                    <a:pt x="4957" y="70849"/>
                  </a:lnTo>
                  <a:lnTo>
                    <a:pt x="4977" y="71384"/>
                  </a:lnTo>
                  <a:lnTo>
                    <a:pt x="129858" y="71384"/>
                  </a:lnTo>
                  <a:lnTo>
                    <a:pt x="129878" y="70928"/>
                  </a:lnTo>
                  <a:lnTo>
                    <a:pt x="129918" y="70472"/>
                  </a:lnTo>
                  <a:lnTo>
                    <a:pt x="129997" y="70036"/>
                  </a:lnTo>
                  <a:lnTo>
                    <a:pt x="130116" y="69599"/>
                  </a:lnTo>
                  <a:lnTo>
                    <a:pt x="130255" y="69163"/>
                  </a:lnTo>
                  <a:lnTo>
                    <a:pt x="130453" y="68767"/>
                  </a:lnTo>
                  <a:lnTo>
                    <a:pt x="130671" y="68370"/>
                  </a:lnTo>
                  <a:lnTo>
                    <a:pt x="130810" y="68192"/>
                  </a:lnTo>
                  <a:lnTo>
                    <a:pt x="130949" y="68013"/>
                  </a:lnTo>
                  <a:lnTo>
                    <a:pt x="131107" y="67835"/>
                  </a:lnTo>
                  <a:lnTo>
                    <a:pt x="131266" y="67676"/>
                  </a:lnTo>
                  <a:lnTo>
                    <a:pt x="131444" y="67517"/>
                  </a:lnTo>
                  <a:lnTo>
                    <a:pt x="131623" y="67379"/>
                  </a:lnTo>
                  <a:lnTo>
                    <a:pt x="131821" y="67240"/>
                  </a:lnTo>
                  <a:lnTo>
                    <a:pt x="132019" y="67101"/>
                  </a:lnTo>
                  <a:lnTo>
                    <a:pt x="132257" y="66982"/>
                  </a:lnTo>
                  <a:lnTo>
                    <a:pt x="132475" y="66863"/>
                  </a:lnTo>
                  <a:lnTo>
                    <a:pt x="132733" y="66764"/>
                  </a:lnTo>
                  <a:lnTo>
                    <a:pt x="132991" y="66685"/>
                  </a:lnTo>
                  <a:lnTo>
                    <a:pt x="133269" y="66605"/>
                  </a:lnTo>
                  <a:lnTo>
                    <a:pt x="133546" y="66526"/>
                  </a:lnTo>
                  <a:lnTo>
                    <a:pt x="133844" y="66486"/>
                  </a:lnTo>
                  <a:lnTo>
                    <a:pt x="134161" y="66447"/>
                  </a:lnTo>
                  <a:lnTo>
                    <a:pt x="134498" y="66407"/>
                  </a:lnTo>
                  <a:lnTo>
                    <a:pt x="134835" y="66407"/>
                  </a:lnTo>
                  <a:lnTo>
                    <a:pt x="134835" y="44615"/>
                  </a:lnTo>
                  <a:lnTo>
                    <a:pt x="134835" y="43465"/>
                  </a:lnTo>
                  <a:lnTo>
                    <a:pt x="134835" y="27919"/>
                  </a:lnTo>
                  <a:lnTo>
                    <a:pt x="134835" y="27523"/>
                  </a:lnTo>
                  <a:lnTo>
                    <a:pt x="134835" y="4978"/>
                  </a:lnTo>
                  <a:lnTo>
                    <a:pt x="134498" y="4958"/>
                  </a:lnTo>
                  <a:lnTo>
                    <a:pt x="134161" y="4938"/>
                  </a:lnTo>
                  <a:lnTo>
                    <a:pt x="133844" y="4898"/>
                  </a:lnTo>
                  <a:lnTo>
                    <a:pt x="133546" y="4839"/>
                  </a:lnTo>
                  <a:lnTo>
                    <a:pt x="133269" y="4779"/>
                  </a:lnTo>
                  <a:lnTo>
                    <a:pt x="132991" y="4700"/>
                  </a:lnTo>
                  <a:lnTo>
                    <a:pt x="132733" y="4621"/>
                  </a:lnTo>
                  <a:lnTo>
                    <a:pt x="132475" y="4502"/>
                  </a:lnTo>
                  <a:lnTo>
                    <a:pt x="132257" y="4403"/>
                  </a:lnTo>
                  <a:lnTo>
                    <a:pt x="132019" y="4284"/>
                  </a:lnTo>
                  <a:lnTo>
                    <a:pt x="131821" y="4145"/>
                  </a:lnTo>
                  <a:lnTo>
                    <a:pt x="131623" y="4006"/>
                  </a:lnTo>
                  <a:lnTo>
                    <a:pt x="131444" y="3867"/>
                  </a:lnTo>
                  <a:lnTo>
                    <a:pt x="131266" y="3709"/>
                  </a:lnTo>
                  <a:lnTo>
                    <a:pt x="131107" y="3530"/>
                  </a:lnTo>
                  <a:lnTo>
                    <a:pt x="130949" y="3371"/>
                  </a:lnTo>
                  <a:lnTo>
                    <a:pt x="130810" y="3193"/>
                  </a:lnTo>
                  <a:lnTo>
                    <a:pt x="130671" y="3015"/>
                  </a:lnTo>
                  <a:lnTo>
                    <a:pt x="130453" y="2618"/>
                  </a:lnTo>
                  <a:lnTo>
                    <a:pt x="130255" y="2202"/>
                  </a:lnTo>
                  <a:lnTo>
                    <a:pt x="130116" y="1785"/>
                  </a:lnTo>
                  <a:lnTo>
                    <a:pt x="129997" y="1349"/>
                  </a:lnTo>
                  <a:lnTo>
                    <a:pt x="129918" y="913"/>
                  </a:lnTo>
                  <a:lnTo>
                    <a:pt x="129878" y="457"/>
                  </a:lnTo>
                  <a:lnTo>
                    <a:pt x="12985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74" name="Google Shape;2874;p31"/>
            <p:cNvGrpSpPr/>
            <p:nvPr/>
          </p:nvGrpSpPr>
          <p:grpSpPr>
            <a:xfrm>
              <a:off x="634265" y="403383"/>
              <a:ext cx="7875470" cy="4336733"/>
              <a:chOff x="259982" y="197279"/>
              <a:chExt cx="8624037" cy="4748941"/>
            </a:xfrm>
          </p:grpSpPr>
          <p:sp>
            <p:nvSpPr>
              <p:cNvPr id="2875" name="Google Shape;2875;p31"/>
              <p:cNvSpPr/>
              <p:nvPr/>
            </p:nvSpPr>
            <p:spPr>
              <a:xfrm>
                <a:off x="259982" y="197279"/>
                <a:ext cx="8624037" cy="4748941"/>
              </a:xfrm>
              <a:custGeom>
                <a:avLst/>
                <a:gdLst/>
                <a:ahLst/>
                <a:cxnLst/>
                <a:rect l="l" t="t" r="r" b="b"/>
                <a:pathLst>
                  <a:path w="230867" h="127130" extrusionOk="0">
                    <a:moveTo>
                      <a:pt x="220824" y="1588"/>
                    </a:moveTo>
                    <a:lnTo>
                      <a:pt x="220921" y="2495"/>
                    </a:lnTo>
                    <a:lnTo>
                      <a:pt x="221083" y="3369"/>
                    </a:lnTo>
                    <a:lnTo>
                      <a:pt x="221277" y="4179"/>
                    </a:lnTo>
                    <a:lnTo>
                      <a:pt x="221569" y="4957"/>
                    </a:lnTo>
                    <a:lnTo>
                      <a:pt x="221893" y="5670"/>
                    </a:lnTo>
                    <a:lnTo>
                      <a:pt x="222282" y="6318"/>
                    </a:lnTo>
                    <a:lnTo>
                      <a:pt x="222768" y="6966"/>
                    </a:lnTo>
                    <a:lnTo>
                      <a:pt x="223254" y="7516"/>
                    </a:lnTo>
                    <a:lnTo>
                      <a:pt x="223837" y="8035"/>
                    </a:lnTo>
                    <a:lnTo>
                      <a:pt x="224452" y="8488"/>
                    </a:lnTo>
                    <a:lnTo>
                      <a:pt x="225133" y="8877"/>
                    </a:lnTo>
                    <a:lnTo>
                      <a:pt x="225878" y="9233"/>
                    </a:lnTo>
                    <a:lnTo>
                      <a:pt x="226655" y="9525"/>
                    </a:lnTo>
                    <a:lnTo>
                      <a:pt x="227465" y="9752"/>
                    </a:lnTo>
                    <a:lnTo>
                      <a:pt x="228340" y="9914"/>
                    </a:lnTo>
                    <a:lnTo>
                      <a:pt x="229280" y="10011"/>
                    </a:lnTo>
                    <a:lnTo>
                      <a:pt x="229280" y="63500"/>
                    </a:lnTo>
                    <a:lnTo>
                      <a:pt x="229280" y="63630"/>
                    </a:lnTo>
                    <a:lnTo>
                      <a:pt x="229280" y="117119"/>
                    </a:lnTo>
                    <a:lnTo>
                      <a:pt x="228340" y="117216"/>
                    </a:lnTo>
                    <a:lnTo>
                      <a:pt x="227465" y="117378"/>
                    </a:lnTo>
                    <a:lnTo>
                      <a:pt x="226655" y="117605"/>
                    </a:lnTo>
                    <a:lnTo>
                      <a:pt x="225878" y="117896"/>
                    </a:lnTo>
                    <a:lnTo>
                      <a:pt x="225133" y="118253"/>
                    </a:lnTo>
                    <a:lnTo>
                      <a:pt x="224452" y="118641"/>
                    </a:lnTo>
                    <a:lnTo>
                      <a:pt x="223837" y="119095"/>
                    </a:lnTo>
                    <a:lnTo>
                      <a:pt x="223254" y="119613"/>
                    </a:lnTo>
                    <a:lnTo>
                      <a:pt x="222768" y="120164"/>
                    </a:lnTo>
                    <a:lnTo>
                      <a:pt x="222282" y="120812"/>
                    </a:lnTo>
                    <a:lnTo>
                      <a:pt x="221893" y="121460"/>
                    </a:lnTo>
                    <a:lnTo>
                      <a:pt x="221569" y="122173"/>
                    </a:lnTo>
                    <a:lnTo>
                      <a:pt x="221277" y="122950"/>
                    </a:lnTo>
                    <a:lnTo>
                      <a:pt x="221083" y="123760"/>
                    </a:lnTo>
                    <a:lnTo>
                      <a:pt x="220921" y="124635"/>
                    </a:lnTo>
                    <a:lnTo>
                      <a:pt x="220824" y="125542"/>
                    </a:lnTo>
                    <a:lnTo>
                      <a:pt x="10011" y="125542"/>
                    </a:lnTo>
                    <a:lnTo>
                      <a:pt x="9914" y="124603"/>
                    </a:lnTo>
                    <a:lnTo>
                      <a:pt x="9752" y="123728"/>
                    </a:lnTo>
                    <a:lnTo>
                      <a:pt x="9557" y="122918"/>
                    </a:lnTo>
                    <a:lnTo>
                      <a:pt x="9266" y="122140"/>
                    </a:lnTo>
                    <a:lnTo>
                      <a:pt x="8942" y="121395"/>
                    </a:lnTo>
                    <a:lnTo>
                      <a:pt x="8553" y="120747"/>
                    </a:lnTo>
                    <a:lnTo>
                      <a:pt x="8326" y="120423"/>
                    </a:lnTo>
                    <a:lnTo>
                      <a:pt x="8099" y="120132"/>
                    </a:lnTo>
                    <a:lnTo>
                      <a:pt x="7840" y="119840"/>
                    </a:lnTo>
                    <a:lnTo>
                      <a:pt x="7581" y="119548"/>
                    </a:lnTo>
                    <a:lnTo>
                      <a:pt x="7322" y="119289"/>
                    </a:lnTo>
                    <a:lnTo>
                      <a:pt x="7030" y="119063"/>
                    </a:lnTo>
                    <a:lnTo>
                      <a:pt x="6415" y="118609"/>
                    </a:lnTo>
                    <a:lnTo>
                      <a:pt x="5734" y="118220"/>
                    </a:lnTo>
                    <a:lnTo>
                      <a:pt x="5022" y="117864"/>
                    </a:lnTo>
                    <a:lnTo>
                      <a:pt x="4244" y="117605"/>
                    </a:lnTo>
                    <a:lnTo>
                      <a:pt x="3402" y="117378"/>
                    </a:lnTo>
                    <a:lnTo>
                      <a:pt x="2527" y="117216"/>
                    </a:lnTo>
                    <a:lnTo>
                      <a:pt x="1587" y="117119"/>
                    </a:lnTo>
                    <a:lnTo>
                      <a:pt x="1587" y="63630"/>
                    </a:lnTo>
                    <a:lnTo>
                      <a:pt x="1587" y="63500"/>
                    </a:lnTo>
                    <a:lnTo>
                      <a:pt x="1587" y="10011"/>
                    </a:lnTo>
                    <a:lnTo>
                      <a:pt x="2527" y="9914"/>
                    </a:lnTo>
                    <a:lnTo>
                      <a:pt x="3402" y="9752"/>
                    </a:lnTo>
                    <a:lnTo>
                      <a:pt x="4244" y="9525"/>
                    </a:lnTo>
                    <a:lnTo>
                      <a:pt x="5022" y="9266"/>
                    </a:lnTo>
                    <a:lnTo>
                      <a:pt x="5734" y="8909"/>
                    </a:lnTo>
                    <a:lnTo>
                      <a:pt x="6415" y="8521"/>
                    </a:lnTo>
                    <a:lnTo>
                      <a:pt x="7030" y="8067"/>
                    </a:lnTo>
                    <a:lnTo>
                      <a:pt x="7322" y="7840"/>
                    </a:lnTo>
                    <a:lnTo>
                      <a:pt x="7581" y="7581"/>
                    </a:lnTo>
                    <a:lnTo>
                      <a:pt x="7840" y="7290"/>
                    </a:lnTo>
                    <a:lnTo>
                      <a:pt x="8099" y="6998"/>
                    </a:lnTo>
                    <a:lnTo>
                      <a:pt x="8326" y="6706"/>
                    </a:lnTo>
                    <a:lnTo>
                      <a:pt x="8553" y="6382"/>
                    </a:lnTo>
                    <a:lnTo>
                      <a:pt x="8942" y="5734"/>
                    </a:lnTo>
                    <a:lnTo>
                      <a:pt x="9266" y="4989"/>
                    </a:lnTo>
                    <a:lnTo>
                      <a:pt x="9557" y="4212"/>
                    </a:lnTo>
                    <a:lnTo>
                      <a:pt x="9752" y="3402"/>
                    </a:lnTo>
                    <a:lnTo>
                      <a:pt x="9914" y="2527"/>
                    </a:lnTo>
                    <a:lnTo>
                      <a:pt x="10011" y="1588"/>
                    </a:lnTo>
                    <a:close/>
                    <a:moveTo>
                      <a:pt x="8488" y="0"/>
                    </a:moveTo>
                    <a:lnTo>
                      <a:pt x="8456" y="778"/>
                    </a:lnTo>
                    <a:lnTo>
                      <a:pt x="8423" y="1685"/>
                    </a:lnTo>
                    <a:lnTo>
                      <a:pt x="8326" y="2527"/>
                    </a:lnTo>
                    <a:lnTo>
                      <a:pt x="8164" y="3337"/>
                    </a:lnTo>
                    <a:lnTo>
                      <a:pt x="7937" y="4082"/>
                    </a:lnTo>
                    <a:lnTo>
                      <a:pt x="7646" y="4763"/>
                    </a:lnTo>
                    <a:lnTo>
                      <a:pt x="7484" y="5054"/>
                    </a:lnTo>
                    <a:lnTo>
                      <a:pt x="7322" y="5378"/>
                    </a:lnTo>
                    <a:lnTo>
                      <a:pt x="7128" y="5670"/>
                    </a:lnTo>
                    <a:lnTo>
                      <a:pt x="6933" y="5929"/>
                    </a:lnTo>
                    <a:lnTo>
                      <a:pt x="6706" y="6220"/>
                    </a:lnTo>
                    <a:lnTo>
                      <a:pt x="6480" y="6447"/>
                    </a:lnTo>
                    <a:lnTo>
                      <a:pt x="6220" y="6674"/>
                    </a:lnTo>
                    <a:lnTo>
                      <a:pt x="5961" y="6901"/>
                    </a:lnTo>
                    <a:lnTo>
                      <a:pt x="5670" y="7095"/>
                    </a:lnTo>
                    <a:lnTo>
                      <a:pt x="5378" y="7290"/>
                    </a:lnTo>
                    <a:lnTo>
                      <a:pt x="5086" y="7484"/>
                    </a:lnTo>
                    <a:lnTo>
                      <a:pt x="4762" y="7646"/>
                    </a:lnTo>
                    <a:lnTo>
                      <a:pt x="4082" y="7905"/>
                    </a:lnTo>
                    <a:lnTo>
                      <a:pt x="3337" y="8132"/>
                    </a:lnTo>
                    <a:lnTo>
                      <a:pt x="2559" y="8294"/>
                    </a:lnTo>
                    <a:lnTo>
                      <a:pt x="1685" y="8423"/>
                    </a:lnTo>
                    <a:lnTo>
                      <a:pt x="778" y="8456"/>
                    </a:lnTo>
                    <a:lnTo>
                      <a:pt x="0" y="8488"/>
                    </a:lnTo>
                    <a:lnTo>
                      <a:pt x="0" y="63500"/>
                    </a:lnTo>
                    <a:lnTo>
                      <a:pt x="0" y="63630"/>
                    </a:lnTo>
                    <a:lnTo>
                      <a:pt x="0" y="118641"/>
                    </a:lnTo>
                    <a:lnTo>
                      <a:pt x="778" y="118674"/>
                    </a:lnTo>
                    <a:lnTo>
                      <a:pt x="1685" y="118706"/>
                    </a:lnTo>
                    <a:lnTo>
                      <a:pt x="2559" y="118803"/>
                    </a:lnTo>
                    <a:lnTo>
                      <a:pt x="3337" y="118998"/>
                    </a:lnTo>
                    <a:lnTo>
                      <a:pt x="4082" y="119192"/>
                    </a:lnTo>
                    <a:lnTo>
                      <a:pt x="4762" y="119484"/>
                    </a:lnTo>
                    <a:lnTo>
                      <a:pt x="5086" y="119646"/>
                    </a:lnTo>
                    <a:lnTo>
                      <a:pt x="5378" y="119840"/>
                    </a:lnTo>
                    <a:lnTo>
                      <a:pt x="5670" y="120002"/>
                    </a:lnTo>
                    <a:lnTo>
                      <a:pt x="5961" y="120229"/>
                    </a:lnTo>
                    <a:lnTo>
                      <a:pt x="6220" y="120456"/>
                    </a:lnTo>
                    <a:lnTo>
                      <a:pt x="6480" y="120682"/>
                    </a:lnTo>
                    <a:lnTo>
                      <a:pt x="6706" y="120909"/>
                    </a:lnTo>
                    <a:lnTo>
                      <a:pt x="6933" y="121201"/>
                    </a:lnTo>
                    <a:lnTo>
                      <a:pt x="7128" y="121460"/>
                    </a:lnTo>
                    <a:lnTo>
                      <a:pt x="7322" y="121752"/>
                    </a:lnTo>
                    <a:lnTo>
                      <a:pt x="7484" y="122043"/>
                    </a:lnTo>
                    <a:lnTo>
                      <a:pt x="7646" y="122367"/>
                    </a:lnTo>
                    <a:lnTo>
                      <a:pt x="7937" y="123047"/>
                    </a:lnTo>
                    <a:lnTo>
                      <a:pt x="8164" y="123793"/>
                    </a:lnTo>
                    <a:lnTo>
                      <a:pt x="8326" y="124603"/>
                    </a:lnTo>
                    <a:lnTo>
                      <a:pt x="8423" y="125445"/>
                    </a:lnTo>
                    <a:lnTo>
                      <a:pt x="8456" y="126352"/>
                    </a:lnTo>
                    <a:lnTo>
                      <a:pt x="8488" y="127130"/>
                    </a:lnTo>
                    <a:lnTo>
                      <a:pt x="222411" y="127130"/>
                    </a:lnTo>
                    <a:lnTo>
                      <a:pt x="222411" y="126320"/>
                    </a:lnTo>
                    <a:lnTo>
                      <a:pt x="222411" y="125866"/>
                    </a:lnTo>
                    <a:lnTo>
                      <a:pt x="222444" y="125348"/>
                    </a:lnTo>
                    <a:lnTo>
                      <a:pt x="222508" y="124797"/>
                    </a:lnTo>
                    <a:lnTo>
                      <a:pt x="222606" y="124214"/>
                    </a:lnTo>
                    <a:lnTo>
                      <a:pt x="222768" y="123598"/>
                    </a:lnTo>
                    <a:lnTo>
                      <a:pt x="222994" y="122950"/>
                    </a:lnTo>
                    <a:lnTo>
                      <a:pt x="223286" y="122335"/>
                    </a:lnTo>
                    <a:lnTo>
                      <a:pt x="223448" y="122011"/>
                    </a:lnTo>
                    <a:lnTo>
                      <a:pt x="223642" y="121719"/>
                    </a:lnTo>
                    <a:lnTo>
                      <a:pt x="223837" y="121395"/>
                    </a:lnTo>
                    <a:lnTo>
                      <a:pt x="224063" y="121104"/>
                    </a:lnTo>
                    <a:lnTo>
                      <a:pt x="224323" y="120844"/>
                    </a:lnTo>
                    <a:lnTo>
                      <a:pt x="224614" y="120553"/>
                    </a:lnTo>
                    <a:lnTo>
                      <a:pt x="224906" y="120294"/>
                    </a:lnTo>
                    <a:lnTo>
                      <a:pt x="225230" y="120034"/>
                    </a:lnTo>
                    <a:lnTo>
                      <a:pt x="225586" y="119808"/>
                    </a:lnTo>
                    <a:lnTo>
                      <a:pt x="225943" y="119613"/>
                    </a:lnTo>
                    <a:lnTo>
                      <a:pt x="226364" y="119419"/>
                    </a:lnTo>
                    <a:lnTo>
                      <a:pt x="226785" y="119224"/>
                    </a:lnTo>
                    <a:lnTo>
                      <a:pt x="227271" y="119063"/>
                    </a:lnTo>
                    <a:lnTo>
                      <a:pt x="227757" y="118933"/>
                    </a:lnTo>
                    <a:lnTo>
                      <a:pt x="228275" y="118836"/>
                    </a:lnTo>
                    <a:lnTo>
                      <a:pt x="228858" y="118739"/>
                    </a:lnTo>
                    <a:lnTo>
                      <a:pt x="229442" y="118706"/>
                    </a:lnTo>
                    <a:lnTo>
                      <a:pt x="230089" y="118674"/>
                    </a:lnTo>
                    <a:lnTo>
                      <a:pt x="230867" y="118641"/>
                    </a:lnTo>
                    <a:lnTo>
                      <a:pt x="230867" y="63630"/>
                    </a:lnTo>
                    <a:lnTo>
                      <a:pt x="230867" y="63500"/>
                    </a:lnTo>
                    <a:lnTo>
                      <a:pt x="230867" y="8488"/>
                    </a:lnTo>
                    <a:lnTo>
                      <a:pt x="230089" y="8456"/>
                    </a:lnTo>
                    <a:lnTo>
                      <a:pt x="229442" y="8423"/>
                    </a:lnTo>
                    <a:lnTo>
                      <a:pt x="228858" y="8391"/>
                    </a:lnTo>
                    <a:lnTo>
                      <a:pt x="228275" y="8294"/>
                    </a:lnTo>
                    <a:lnTo>
                      <a:pt x="227757" y="8197"/>
                    </a:lnTo>
                    <a:lnTo>
                      <a:pt x="227271" y="8067"/>
                    </a:lnTo>
                    <a:lnTo>
                      <a:pt x="226785" y="7905"/>
                    </a:lnTo>
                    <a:lnTo>
                      <a:pt x="226364" y="7711"/>
                    </a:lnTo>
                    <a:lnTo>
                      <a:pt x="225943" y="7516"/>
                    </a:lnTo>
                    <a:lnTo>
                      <a:pt x="225586" y="7322"/>
                    </a:lnTo>
                    <a:lnTo>
                      <a:pt x="225230" y="7063"/>
                    </a:lnTo>
                    <a:lnTo>
                      <a:pt x="224906" y="6836"/>
                    </a:lnTo>
                    <a:lnTo>
                      <a:pt x="224614" y="6577"/>
                    </a:lnTo>
                    <a:lnTo>
                      <a:pt x="224323" y="6285"/>
                    </a:lnTo>
                    <a:lnTo>
                      <a:pt x="224063" y="6026"/>
                    </a:lnTo>
                    <a:lnTo>
                      <a:pt x="223837" y="5734"/>
                    </a:lnTo>
                    <a:lnTo>
                      <a:pt x="223642" y="5410"/>
                    </a:lnTo>
                    <a:lnTo>
                      <a:pt x="223448" y="5119"/>
                    </a:lnTo>
                    <a:lnTo>
                      <a:pt x="223286" y="4795"/>
                    </a:lnTo>
                    <a:lnTo>
                      <a:pt x="222994" y="4179"/>
                    </a:lnTo>
                    <a:lnTo>
                      <a:pt x="222768" y="3531"/>
                    </a:lnTo>
                    <a:lnTo>
                      <a:pt x="222606" y="2916"/>
                    </a:lnTo>
                    <a:lnTo>
                      <a:pt x="222508" y="2333"/>
                    </a:lnTo>
                    <a:lnTo>
                      <a:pt x="222444" y="1782"/>
                    </a:lnTo>
                    <a:lnTo>
                      <a:pt x="222411" y="1264"/>
                    </a:lnTo>
                    <a:lnTo>
                      <a:pt x="222411" y="810"/>
                    </a:lnTo>
                    <a:lnTo>
                      <a:pt x="222411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6" name="Google Shape;2876;p31"/>
              <p:cNvSpPr/>
              <p:nvPr/>
            </p:nvSpPr>
            <p:spPr>
              <a:xfrm>
                <a:off x="311698" y="2221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7" name="Google Shape;2877;p31"/>
              <p:cNvSpPr/>
              <p:nvPr/>
            </p:nvSpPr>
            <p:spPr>
              <a:xfrm>
                <a:off x="8693698" y="2221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8" name="Google Shape;2878;p31"/>
              <p:cNvSpPr/>
              <p:nvPr/>
            </p:nvSpPr>
            <p:spPr>
              <a:xfrm>
                <a:off x="311698" y="47179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9" name="Google Shape;2879;p31"/>
              <p:cNvSpPr/>
              <p:nvPr/>
            </p:nvSpPr>
            <p:spPr>
              <a:xfrm>
                <a:off x="8693698" y="4717975"/>
                <a:ext cx="168000" cy="1680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80" name="Google Shape;2880;p31"/>
            <p:cNvGrpSpPr/>
            <p:nvPr/>
          </p:nvGrpSpPr>
          <p:grpSpPr>
            <a:xfrm>
              <a:off x="872400" y="89699"/>
              <a:ext cx="7399200" cy="4976201"/>
              <a:chOff x="872400" y="89699"/>
              <a:chExt cx="7399200" cy="4976201"/>
            </a:xfrm>
          </p:grpSpPr>
          <p:grpSp>
            <p:nvGrpSpPr>
              <p:cNvPr id="2881" name="Google Shape;2881;p31"/>
              <p:cNvGrpSpPr/>
              <p:nvPr/>
            </p:nvGrpSpPr>
            <p:grpSpPr>
              <a:xfrm>
                <a:off x="872400" y="89699"/>
                <a:ext cx="7399200" cy="170700"/>
                <a:chOff x="825125" y="94600"/>
                <a:chExt cx="7399200" cy="170700"/>
              </a:xfrm>
            </p:grpSpPr>
            <p:sp>
              <p:nvSpPr>
                <p:cNvPr id="2882" name="Google Shape;2882;p31"/>
                <p:cNvSpPr/>
                <p:nvPr/>
              </p:nvSpPr>
              <p:spPr>
                <a:xfrm>
                  <a:off x="825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3" name="Google Shape;2883;p31"/>
                <p:cNvSpPr/>
                <p:nvPr/>
              </p:nvSpPr>
              <p:spPr>
                <a:xfrm>
                  <a:off x="1053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4" name="Google Shape;2884;p31"/>
                <p:cNvSpPr/>
                <p:nvPr/>
              </p:nvSpPr>
              <p:spPr>
                <a:xfrm>
                  <a:off x="1282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5" name="Google Shape;2885;p31"/>
                <p:cNvSpPr/>
                <p:nvPr/>
              </p:nvSpPr>
              <p:spPr>
                <a:xfrm>
                  <a:off x="1510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6" name="Google Shape;2886;p31"/>
                <p:cNvSpPr/>
                <p:nvPr/>
              </p:nvSpPr>
              <p:spPr>
                <a:xfrm>
                  <a:off x="1739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7" name="Google Shape;2887;p31"/>
                <p:cNvSpPr/>
                <p:nvPr/>
              </p:nvSpPr>
              <p:spPr>
                <a:xfrm>
                  <a:off x="1968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8" name="Google Shape;2888;p31"/>
                <p:cNvSpPr/>
                <p:nvPr/>
              </p:nvSpPr>
              <p:spPr>
                <a:xfrm>
                  <a:off x="2196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9" name="Google Shape;2889;p31"/>
                <p:cNvSpPr/>
                <p:nvPr/>
              </p:nvSpPr>
              <p:spPr>
                <a:xfrm>
                  <a:off x="2425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0" name="Google Shape;2890;p31"/>
                <p:cNvSpPr/>
                <p:nvPr/>
              </p:nvSpPr>
              <p:spPr>
                <a:xfrm>
                  <a:off x="2653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1" name="Google Shape;2891;p31"/>
                <p:cNvSpPr/>
                <p:nvPr/>
              </p:nvSpPr>
              <p:spPr>
                <a:xfrm>
                  <a:off x="2882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2" name="Google Shape;2892;p31"/>
                <p:cNvSpPr/>
                <p:nvPr/>
              </p:nvSpPr>
              <p:spPr>
                <a:xfrm>
                  <a:off x="3111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3" name="Google Shape;2893;p31"/>
                <p:cNvSpPr/>
                <p:nvPr/>
              </p:nvSpPr>
              <p:spPr>
                <a:xfrm>
                  <a:off x="3339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4" name="Google Shape;2894;p31"/>
                <p:cNvSpPr/>
                <p:nvPr/>
              </p:nvSpPr>
              <p:spPr>
                <a:xfrm>
                  <a:off x="3568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5" name="Google Shape;2895;p31"/>
                <p:cNvSpPr/>
                <p:nvPr/>
              </p:nvSpPr>
              <p:spPr>
                <a:xfrm>
                  <a:off x="3796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6" name="Google Shape;2896;p31"/>
                <p:cNvSpPr/>
                <p:nvPr/>
              </p:nvSpPr>
              <p:spPr>
                <a:xfrm>
                  <a:off x="4025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7" name="Google Shape;2897;p31"/>
                <p:cNvSpPr/>
                <p:nvPr/>
              </p:nvSpPr>
              <p:spPr>
                <a:xfrm>
                  <a:off x="4254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8" name="Google Shape;2898;p31"/>
                <p:cNvSpPr/>
                <p:nvPr/>
              </p:nvSpPr>
              <p:spPr>
                <a:xfrm>
                  <a:off x="4482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9" name="Google Shape;2899;p31"/>
                <p:cNvSpPr/>
                <p:nvPr/>
              </p:nvSpPr>
              <p:spPr>
                <a:xfrm>
                  <a:off x="4711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0" name="Google Shape;2900;p31"/>
                <p:cNvSpPr/>
                <p:nvPr/>
              </p:nvSpPr>
              <p:spPr>
                <a:xfrm>
                  <a:off x="4939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1" name="Google Shape;2901;p31"/>
                <p:cNvSpPr/>
                <p:nvPr/>
              </p:nvSpPr>
              <p:spPr>
                <a:xfrm>
                  <a:off x="5168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2" name="Google Shape;2902;p31"/>
                <p:cNvSpPr/>
                <p:nvPr/>
              </p:nvSpPr>
              <p:spPr>
                <a:xfrm>
                  <a:off x="5397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3" name="Google Shape;2903;p31"/>
                <p:cNvSpPr/>
                <p:nvPr/>
              </p:nvSpPr>
              <p:spPr>
                <a:xfrm>
                  <a:off x="5625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4" name="Google Shape;2904;p31"/>
                <p:cNvSpPr/>
                <p:nvPr/>
              </p:nvSpPr>
              <p:spPr>
                <a:xfrm>
                  <a:off x="5854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5" name="Google Shape;2905;p31"/>
                <p:cNvSpPr/>
                <p:nvPr/>
              </p:nvSpPr>
              <p:spPr>
                <a:xfrm>
                  <a:off x="6082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6" name="Google Shape;2906;p31"/>
                <p:cNvSpPr/>
                <p:nvPr/>
              </p:nvSpPr>
              <p:spPr>
                <a:xfrm>
                  <a:off x="6311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7" name="Google Shape;2907;p31"/>
                <p:cNvSpPr/>
                <p:nvPr/>
              </p:nvSpPr>
              <p:spPr>
                <a:xfrm>
                  <a:off x="6540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8" name="Google Shape;2908;p31"/>
                <p:cNvSpPr/>
                <p:nvPr/>
              </p:nvSpPr>
              <p:spPr>
                <a:xfrm>
                  <a:off x="6768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9" name="Google Shape;2909;p31"/>
                <p:cNvSpPr/>
                <p:nvPr/>
              </p:nvSpPr>
              <p:spPr>
                <a:xfrm>
                  <a:off x="6997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0" name="Google Shape;2910;p31"/>
                <p:cNvSpPr/>
                <p:nvPr/>
              </p:nvSpPr>
              <p:spPr>
                <a:xfrm>
                  <a:off x="7225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1" name="Google Shape;2911;p31"/>
                <p:cNvSpPr/>
                <p:nvPr/>
              </p:nvSpPr>
              <p:spPr>
                <a:xfrm>
                  <a:off x="7454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2" name="Google Shape;2912;p31"/>
                <p:cNvSpPr/>
                <p:nvPr/>
              </p:nvSpPr>
              <p:spPr>
                <a:xfrm>
                  <a:off x="7683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3" name="Google Shape;2913;p31"/>
                <p:cNvSpPr/>
                <p:nvPr/>
              </p:nvSpPr>
              <p:spPr>
                <a:xfrm>
                  <a:off x="7911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4" name="Google Shape;2914;p31"/>
                <p:cNvSpPr/>
                <p:nvPr/>
              </p:nvSpPr>
              <p:spPr>
                <a:xfrm>
                  <a:off x="8140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15" name="Google Shape;2915;p31"/>
              <p:cNvGrpSpPr/>
              <p:nvPr/>
            </p:nvGrpSpPr>
            <p:grpSpPr>
              <a:xfrm>
                <a:off x="872400" y="4895200"/>
                <a:ext cx="7399200" cy="170700"/>
                <a:chOff x="825125" y="94600"/>
                <a:chExt cx="7399200" cy="170700"/>
              </a:xfrm>
            </p:grpSpPr>
            <p:sp>
              <p:nvSpPr>
                <p:cNvPr id="2916" name="Google Shape;2916;p31"/>
                <p:cNvSpPr/>
                <p:nvPr/>
              </p:nvSpPr>
              <p:spPr>
                <a:xfrm>
                  <a:off x="825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7" name="Google Shape;2917;p31"/>
                <p:cNvSpPr/>
                <p:nvPr/>
              </p:nvSpPr>
              <p:spPr>
                <a:xfrm>
                  <a:off x="1053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8" name="Google Shape;2918;p31"/>
                <p:cNvSpPr/>
                <p:nvPr/>
              </p:nvSpPr>
              <p:spPr>
                <a:xfrm>
                  <a:off x="1282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9" name="Google Shape;2919;p31"/>
                <p:cNvSpPr/>
                <p:nvPr/>
              </p:nvSpPr>
              <p:spPr>
                <a:xfrm>
                  <a:off x="1510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0" name="Google Shape;2920;p31"/>
                <p:cNvSpPr/>
                <p:nvPr/>
              </p:nvSpPr>
              <p:spPr>
                <a:xfrm>
                  <a:off x="1739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1" name="Google Shape;2921;p31"/>
                <p:cNvSpPr/>
                <p:nvPr/>
              </p:nvSpPr>
              <p:spPr>
                <a:xfrm>
                  <a:off x="1968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2" name="Google Shape;2922;p31"/>
                <p:cNvSpPr/>
                <p:nvPr/>
              </p:nvSpPr>
              <p:spPr>
                <a:xfrm>
                  <a:off x="2196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3" name="Google Shape;2923;p31"/>
                <p:cNvSpPr/>
                <p:nvPr/>
              </p:nvSpPr>
              <p:spPr>
                <a:xfrm>
                  <a:off x="2425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4" name="Google Shape;2924;p31"/>
                <p:cNvSpPr/>
                <p:nvPr/>
              </p:nvSpPr>
              <p:spPr>
                <a:xfrm>
                  <a:off x="2653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5" name="Google Shape;2925;p31"/>
                <p:cNvSpPr/>
                <p:nvPr/>
              </p:nvSpPr>
              <p:spPr>
                <a:xfrm>
                  <a:off x="2882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6" name="Google Shape;2926;p31"/>
                <p:cNvSpPr/>
                <p:nvPr/>
              </p:nvSpPr>
              <p:spPr>
                <a:xfrm>
                  <a:off x="3111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7" name="Google Shape;2927;p31"/>
                <p:cNvSpPr/>
                <p:nvPr/>
              </p:nvSpPr>
              <p:spPr>
                <a:xfrm>
                  <a:off x="3339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8" name="Google Shape;2928;p31"/>
                <p:cNvSpPr/>
                <p:nvPr/>
              </p:nvSpPr>
              <p:spPr>
                <a:xfrm>
                  <a:off x="3568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9" name="Google Shape;2929;p31"/>
                <p:cNvSpPr/>
                <p:nvPr/>
              </p:nvSpPr>
              <p:spPr>
                <a:xfrm>
                  <a:off x="3796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0" name="Google Shape;2930;p31"/>
                <p:cNvSpPr/>
                <p:nvPr/>
              </p:nvSpPr>
              <p:spPr>
                <a:xfrm>
                  <a:off x="4025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1" name="Google Shape;2931;p31"/>
                <p:cNvSpPr/>
                <p:nvPr/>
              </p:nvSpPr>
              <p:spPr>
                <a:xfrm>
                  <a:off x="4254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2" name="Google Shape;2932;p31"/>
                <p:cNvSpPr/>
                <p:nvPr/>
              </p:nvSpPr>
              <p:spPr>
                <a:xfrm>
                  <a:off x="4482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3" name="Google Shape;2933;p31"/>
                <p:cNvSpPr/>
                <p:nvPr/>
              </p:nvSpPr>
              <p:spPr>
                <a:xfrm>
                  <a:off x="4711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4" name="Google Shape;2934;p31"/>
                <p:cNvSpPr/>
                <p:nvPr/>
              </p:nvSpPr>
              <p:spPr>
                <a:xfrm>
                  <a:off x="4939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5" name="Google Shape;2935;p31"/>
                <p:cNvSpPr/>
                <p:nvPr/>
              </p:nvSpPr>
              <p:spPr>
                <a:xfrm>
                  <a:off x="5168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6" name="Google Shape;2936;p31"/>
                <p:cNvSpPr/>
                <p:nvPr/>
              </p:nvSpPr>
              <p:spPr>
                <a:xfrm>
                  <a:off x="5397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7" name="Google Shape;2937;p31"/>
                <p:cNvSpPr/>
                <p:nvPr/>
              </p:nvSpPr>
              <p:spPr>
                <a:xfrm>
                  <a:off x="5625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8" name="Google Shape;2938;p31"/>
                <p:cNvSpPr/>
                <p:nvPr/>
              </p:nvSpPr>
              <p:spPr>
                <a:xfrm>
                  <a:off x="5854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9" name="Google Shape;2939;p31"/>
                <p:cNvSpPr/>
                <p:nvPr/>
              </p:nvSpPr>
              <p:spPr>
                <a:xfrm>
                  <a:off x="6082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0" name="Google Shape;2940;p31"/>
                <p:cNvSpPr/>
                <p:nvPr/>
              </p:nvSpPr>
              <p:spPr>
                <a:xfrm>
                  <a:off x="6311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1" name="Google Shape;2941;p31"/>
                <p:cNvSpPr/>
                <p:nvPr/>
              </p:nvSpPr>
              <p:spPr>
                <a:xfrm>
                  <a:off x="6540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2" name="Google Shape;2942;p31"/>
                <p:cNvSpPr/>
                <p:nvPr/>
              </p:nvSpPr>
              <p:spPr>
                <a:xfrm>
                  <a:off x="6768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3" name="Google Shape;2943;p31"/>
                <p:cNvSpPr/>
                <p:nvPr/>
              </p:nvSpPr>
              <p:spPr>
                <a:xfrm>
                  <a:off x="6997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4" name="Google Shape;2944;p31"/>
                <p:cNvSpPr/>
                <p:nvPr/>
              </p:nvSpPr>
              <p:spPr>
                <a:xfrm>
                  <a:off x="72259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5" name="Google Shape;2945;p31"/>
                <p:cNvSpPr/>
                <p:nvPr/>
              </p:nvSpPr>
              <p:spPr>
                <a:xfrm>
                  <a:off x="74545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6" name="Google Shape;2946;p31"/>
                <p:cNvSpPr/>
                <p:nvPr/>
              </p:nvSpPr>
              <p:spPr>
                <a:xfrm>
                  <a:off x="76831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7" name="Google Shape;2947;p31"/>
                <p:cNvSpPr/>
                <p:nvPr/>
              </p:nvSpPr>
              <p:spPr>
                <a:xfrm>
                  <a:off x="79117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8" name="Google Shape;2948;p31"/>
                <p:cNvSpPr/>
                <p:nvPr/>
              </p:nvSpPr>
              <p:spPr>
                <a:xfrm>
                  <a:off x="8140325" y="94600"/>
                  <a:ext cx="84000" cy="17070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1">
    <p:spTree>
      <p:nvGrpSpPr>
        <p:cNvPr id="1" name="Shape 2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0" name="Google Shape;2950;p32"/>
          <p:cNvGrpSpPr/>
          <p:nvPr/>
        </p:nvGrpSpPr>
        <p:grpSpPr>
          <a:xfrm>
            <a:off x="340413" y="324000"/>
            <a:ext cx="7372200" cy="4495500"/>
            <a:chOff x="525000" y="324000"/>
            <a:chExt cx="7372200" cy="4495500"/>
          </a:xfrm>
        </p:grpSpPr>
        <p:sp>
          <p:nvSpPr>
            <p:cNvPr id="2951" name="Google Shape;2951;p32"/>
            <p:cNvSpPr/>
            <p:nvPr/>
          </p:nvSpPr>
          <p:spPr>
            <a:xfrm>
              <a:off x="525000" y="324000"/>
              <a:ext cx="7372200" cy="4495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dist="95250" dir="2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2" name="Google Shape;2952;p32"/>
            <p:cNvGrpSpPr/>
            <p:nvPr/>
          </p:nvGrpSpPr>
          <p:grpSpPr>
            <a:xfrm>
              <a:off x="634275" y="403375"/>
              <a:ext cx="7138146" cy="4335573"/>
              <a:chOff x="634275" y="403375"/>
              <a:chExt cx="7138146" cy="4335573"/>
            </a:xfrm>
          </p:grpSpPr>
          <p:grpSp>
            <p:nvGrpSpPr>
              <p:cNvPr id="2953" name="Google Shape;2953;p32"/>
              <p:cNvGrpSpPr/>
              <p:nvPr/>
            </p:nvGrpSpPr>
            <p:grpSpPr>
              <a:xfrm>
                <a:off x="6342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2954" name="Google Shape;2954;p32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55" name="Google Shape;2955;p32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56" name="Google Shape;2956;p32"/>
              <p:cNvGrpSpPr/>
              <p:nvPr/>
            </p:nvGrpSpPr>
            <p:grpSpPr>
              <a:xfrm flipH="1">
                <a:off x="3834675" y="403375"/>
                <a:ext cx="3937746" cy="4335573"/>
                <a:chOff x="634275" y="403375"/>
                <a:chExt cx="3937746" cy="4335573"/>
              </a:xfrm>
            </p:grpSpPr>
            <p:sp>
              <p:nvSpPr>
                <p:cNvPr id="2957" name="Google Shape;2957;p32"/>
                <p:cNvSpPr/>
                <p:nvPr/>
              </p:nvSpPr>
              <p:spPr>
                <a:xfrm>
                  <a:off x="634275" y="403375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58" name="Google Shape;2958;p32"/>
                <p:cNvSpPr/>
                <p:nvPr/>
              </p:nvSpPr>
              <p:spPr>
                <a:xfrm rot="10800000" flipH="1">
                  <a:off x="634275" y="2570556"/>
                  <a:ext cx="3937746" cy="2168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07" h="66029" extrusionOk="0">
                      <a:moveTo>
                        <a:pt x="8817" y="1"/>
                      </a:moveTo>
                      <a:lnTo>
                        <a:pt x="8784" y="809"/>
                      </a:lnTo>
                      <a:lnTo>
                        <a:pt x="8750" y="1751"/>
                      </a:lnTo>
                      <a:lnTo>
                        <a:pt x="8649" y="2626"/>
                      </a:lnTo>
                      <a:lnTo>
                        <a:pt x="8481" y="3467"/>
                      </a:lnTo>
                      <a:lnTo>
                        <a:pt x="8245" y="4241"/>
                      </a:lnTo>
                      <a:lnTo>
                        <a:pt x="7942" y="4948"/>
                      </a:lnTo>
                      <a:lnTo>
                        <a:pt x="7774" y="5251"/>
                      </a:lnTo>
                      <a:lnTo>
                        <a:pt x="7606" y="5587"/>
                      </a:lnTo>
                      <a:lnTo>
                        <a:pt x="7404" y="5890"/>
                      </a:lnTo>
                      <a:lnTo>
                        <a:pt x="7202" y="6159"/>
                      </a:lnTo>
                      <a:lnTo>
                        <a:pt x="6966" y="6462"/>
                      </a:lnTo>
                      <a:lnTo>
                        <a:pt x="6731" y="6698"/>
                      </a:lnTo>
                      <a:lnTo>
                        <a:pt x="6461" y="6933"/>
                      </a:lnTo>
                      <a:lnTo>
                        <a:pt x="6192" y="7169"/>
                      </a:lnTo>
                      <a:lnTo>
                        <a:pt x="5889" y="7371"/>
                      </a:lnTo>
                      <a:lnTo>
                        <a:pt x="5586" y="7573"/>
                      </a:lnTo>
                      <a:lnTo>
                        <a:pt x="5284" y="7775"/>
                      </a:lnTo>
                      <a:lnTo>
                        <a:pt x="4947" y="7943"/>
                      </a:lnTo>
                      <a:lnTo>
                        <a:pt x="4240" y="8212"/>
                      </a:lnTo>
                      <a:lnTo>
                        <a:pt x="3466" y="8448"/>
                      </a:lnTo>
                      <a:lnTo>
                        <a:pt x="2659" y="8616"/>
                      </a:lnTo>
                      <a:lnTo>
                        <a:pt x="1750" y="8751"/>
                      </a:lnTo>
                      <a:lnTo>
                        <a:pt x="808" y="8784"/>
                      </a:lnTo>
                      <a:lnTo>
                        <a:pt x="0" y="8818"/>
                      </a:lnTo>
                      <a:lnTo>
                        <a:pt x="0" y="65961"/>
                      </a:lnTo>
                      <a:lnTo>
                        <a:pt x="0" y="66028"/>
                      </a:lnTo>
                      <a:lnTo>
                        <a:pt x="1649" y="66028"/>
                      </a:lnTo>
                      <a:lnTo>
                        <a:pt x="1649" y="65961"/>
                      </a:lnTo>
                      <a:lnTo>
                        <a:pt x="1649" y="10400"/>
                      </a:lnTo>
                      <a:lnTo>
                        <a:pt x="2625" y="10299"/>
                      </a:lnTo>
                      <a:lnTo>
                        <a:pt x="3534" y="10130"/>
                      </a:lnTo>
                      <a:lnTo>
                        <a:pt x="4409" y="9895"/>
                      </a:lnTo>
                      <a:lnTo>
                        <a:pt x="5216" y="9626"/>
                      </a:lnTo>
                      <a:lnTo>
                        <a:pt x="5957" y="9256"/>
                      </a:lnTo>
                      <a:lnTo>
                        <a:pt x="6663" y="8852"/>
                      </a:lnTo>
                      <a:lnTo>
                        <a:pt x="7303" y="8381"/>
                      </a:lnTo>
                      <a:lnTo>
                        <a:pt x="7606" y="8145"/>
                      </a:lnTo>
                      <a:lnTo>
                        <a:pt x="7875" y="7876"/>
                      </a:lnTo>
                      <a:lnTo>
                        <a:pt x="8144" y="7573"/>
                      </a:lnTo>
                      <a:lnTo>
                        <a:pt x="8413" y="7270"/>
                      </a:lnTo>
                      <a:lnTo>
                        <a:pt x="8649" y="6967"/>
                      </a:lnTo>
                      <a:lnTo>
                        <a:pt x="8884" y="6631"/>
                      </a:lnTo>
                      <a:lnTo>
                        <a:pt x="9288" y="5957"/>
                      </a:lnTo>
                      <a:lnTo>
                        <a:pt x="9625" y="5183"/>
                      </a:lnTo>
                      <a:lnTo>
                        <a:pt x="9928" y="4376"/>
                      </a:lnTo>
                      <a:lnTo>
                        <a:pt x="10130" y="3534"/>
                      </a:lnTo>
                      <a:lnTo>
                        <a:pt x="10298" y="2626"/>
                      </a:lnTo>
                      <a:lnTo>
                        <a:pt x="10399" y="1650"/>
                      </a:lnTo>
                      <a:lnTo>
                        <a:pt x="119907" y="1650"/>
                      </a:lnTo>
                      <a:lnTo>
                        <a:pt x="119907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959" name="Google Shape;2959;p32"/>
            <p:cNvGrpSpPr/>
            <p:nvPr/>
          </p:nvGrpSpPr>
          <p:grpSpPr>
            <a:xfrm>
              <a:off x="796153" y="572900"/>
              <a:ext cx="6819272" cy="3997691"/>
              <a:chOff x="796153" y="572900"/>
              <a:chExt cx="6819272" cy="3997691"/>
            </a:xfrm>
          </p:grpSpPr>
          <p:grpSp>
            <p:nvGrpSpPr>
              <p:cNvPr id="2960" name="Google Shape;2960;p32"/>
              <p:cNvGrpSpPr/>
              <p:nvPr/>
            </p:nvGrpSpPr>
            <p:grpSpPr>
              <a:xfrm flipH="1">
                <a:off x="39203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2961" name="Google Shape;2961;p32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2" name="Google Shape;2962;p32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3" name="Google Shape;2963;p32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64" name="Google Shape;2964;p32"/>
              <p:cNvGrpSpPr/>
              <p:nvPr/>
            </p:nvGrpSpPr>
            <p:grpSpPr>
              <a:xfrm>
                <a:off x="796153" y="572900"/>
                <a:ext cx="3695072" cy="3997691"/>
                <a:chOff x="796153" y="572900"/>
                <a:chExt cx="3695072" cy="3997691"/>
              </a:xfrm>
            </p:grpSpPr>
            <p:sp>
              <p:nvSpPr>
                <p:cNvPr id="2965" name="Google Shape;2965;p32"/>
                <p:cNvSpPr/>
                <p:nvPr/>
              </p:nvSpPr>
              <p:spPr>
                <a:xfrm flipH="1">
                  <a:off x="796153" y="572900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6" name="Google Shape;2966;p32"/>
                <p:cNvSpPr/>
                <p:nvPr/>
              </p:nvSpPr>
              <p:spPr>
                <a:xfrm>
                  <a:off x="796425" y="1727150"/>
                  <a:ext cx="3694800" cy="17013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7" name="Google Shape;2967;p32"/>
                <p:cNvSpPr/>
                <p:nvPr/>
              </p:nvSpPr>
              <p:spPr>
                <a:xfrm rot="10800000">
                  <a:off x="796153" y="2661091"/>
                  <a:ext cx="3694748" cy="190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750" h="150889" extrusionOk="0">
                      <a:moveTo>
                        <a:pt x="0" y="0"/>
                      </a:moveTo>
                      <a:lnTo>
                        <a:pt x="0" y="150889"/>
                      </a:lnTo>
                      <a:lnTo>
                        <a:pt x="285750" y="150889"/>
                      </a:lnTo>
                      <a:lnTo>
                        <a:pt x="285750" y="118289"/>
                      </a:lnTo>
                      <a:lnTo>
                        <a:pt x="285750" y="116657"/>
                      </a:lnTo>
                      <a:lnTo>
                        <a:pt x="285750" y="21105"/>
                      </a:lnTo>
                      <a:lnTo>
                        <a:pt x="284300" y="21032"/>
                      </a:lnTo>
                      <a:lnTo>
                        <a:pt x="282922" y="20924"/>
                      </a:lnTo>
                      <a:lnTo>
                        <a:pt x="281580" y="20742"/>
                      </a:lnTo>
                      <a:lnTo>
                        <a:pt x="280311" y="20525"/>
                      </a:lnTo>
                      <a:lnTo>
                        <a:pt x="279078" y="20235"/>
                      </a:lnTo>
                      <a:lnTo>
                        <a:pt x="277917" y="19908"/>
                      </a:lnTo>
                      <a:lnTo>
                        <a:pt x="276829" y="19546"/>
                      </a:lnTo>
                      <a:lnTo>
                        <a:pt x="275778" y="19110"/>
                      </a:lnTo>
                      <a:lnTo>
                        <a:pt x="274799" y="18639"/>
                      </a:lnTo>
                      <a:lnTo>
                        <a:pt x="273856" y="18131"/>
                      </a:lnTo>
                      <a:lnTo>
                        <a:pt x="272949" y="17587"/>
                      </a:lnTo>
                      <a:lnTo>
                        <a:pt x="272115" y="16971"/>
                      </a:lnTo>
                      <a:lnTo>
                        <a:pt x="271317" y="16354"/>
                      </a:lnTo>
                      <a:lnTo>
                        <a:pt x="270592" y="15702"/>
                      </a:lnTo>
                      <a:lnTo>
                        <a:pt x="269903" y="14976"/>
                      </a:lnTo>
                      <a:lnTo>
                        <a:pt x="269250" y="14251"/>
                      </a:lnTo>
                      <a:lnTo>
                        <a:pt x="268670" y="13490"/>
                      </a:lnTo>
                      <a:lnTo>
                        <a:pt x="268126" y="12728"/>
                      </a:lnTo>
                      <a:lnTo>
                        <a:pt x="267619" y="11930"/>
                      </a:lnTo>
                      <a:lnTo>
                        <a:pt x="267147" y="11096"/>
                      </a:lnTo>
                      <a:lnTo>
                        <a:pt x="266748" y="10226"/>
                      </a:lnTo>
                      <a:lnTo>
                        <a:pt x="266349" y="9356"/>
                      </a:lnTo>
                      <a:lnTo>
                        <a:pt x="266023" y="8485"/>
                      </a:lnTo>
                      <a:lnTo>
                        <a:pt x="265733" y="7579"/>
                      </a:lnTo>
                      <a:lnTo>
                        <a:pt x="265479" y="6636"/>
                      </a:lnTo>
                      <a:lnTo>
                        <a:pt x="265262" y="5730"/>
                      </a:lnTo>
                      <a:lnTo>
                        <a:pt x="265044" y="4787"/>
                      </a:lnTo>
                      <a:lnTo>
                        <a:pt x="264899" y="3844"/>
                      </a:lnTo>
                      <a:lnTo>
                        <a:pt x="264790" y="2865"/>
                      </a:lnTo>
                      <a:lnTo>
                        <a:pt x="264718" y="1922"/>
                      </a:lnTo>
                      <a:lnTo>
                        <a:pt x="264681" y="943"/>
                      </a:lnTo>
                      <a:lnTo>
                        <a:pt x="26464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2968" name="Google Shape;2968;p32"/>
          <p:cNvGrpSpPr/>
          <p:nvPr/>
        </p:nvGrpSpPr>
        <p:grpSpPr>
          <a:xfrm>
            <a:off x="337951" y="89699"/>
            <a:ext cx="7399200" cy="4976201"/>
            <a:chOff x="872400" y="89699"/>
            <a:chExt cx="7399200" cy="4976201"/>
          </a:xfrm>
        </p:grpSpPr>
        <p:grpSp>
          <p:nvGrpSpPr>
            <p:cNvPr id="2969" name="Google Shape;2969;p32"/>
            <p:cNvGrpSpPr/>
            <p:nvPr/>
          </p:nvGrpSpPr>
          <p:grpSpPr>
            <a:xfrm>
              <a:off x="872400" y="89699"/>
              <a:ext cx="7399200" cy="170700"/>
              <a:chOff x="825125" y="94600"/>
              <a:chExt cx="7399200" cy="170700"/>
            </a:xfrm>
          </p:grpSpPr>
          <p:sp>
            <p:nvSpPr>
              <p:cNvPr id="2970" name="Google Shape;2970;p32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1" name="Google Shape;2971;p32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2" name="Google Shape;2972;p32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3" name="Google Shape;2973;p32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4" name="Google Shape;2974;p32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32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32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32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32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32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32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32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32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32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32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32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32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32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32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32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32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32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32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32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32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32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32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32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32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32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32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32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32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03" name="Google Shape;3003;p32"/>
            <p:cNvGrpSpPr/>
            <p:nvPr/>
          </p:nvGrpSpPr>
          <p:grpSpPr>
            <a:xfrm>
              <a:off x="872400" y="4895200"/>
              <a:ext cx="7399200" cy="170700"/>
              <a:chOff x="825125" y="94600"/>
              <a:chExt cx="7399200" cy="170700"/>
            </a:xfrm>
          </p:grpSpPr>
          <p:sp>
            <p:nvSpPr>
              <p:cNvPr id="3004" name="Google Shape;3004;p32"/>
              <p:cNvSpPr/>
              <p:nvPr/>
            </p:nvSpPr>
            <p:spPr>
              <a:xfrm>
                <a:off x="825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32"/>
              <p:cNvSpPr/>
              <p:nvPr/>
            </p:nvSpPr>
            <p:spPr>
              <a:xfrm>
                <a:off x="1053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32"/>
              <p:cNvSpPr/>
              <p:nvPr/>
            </p:nvSpPr>
            <p:spPr>
              <a:xfrm>
                <a:off x="1282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32"/>
              <p:cNvSpPr/>
              <p:nvPr/>
            </p:nvSpPr>
            <p:spPr>
              <a:xfrm>
                <a:off x="1510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32"/>
              <p:cNvSpPr/>
              <p:nvPr/>
            </p:nvSpPr>
            <p:spPr>
              <a:xfrm>
                <a:off x="1739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32"/>
              <p:cNvSpPr/>
              <p:nvPr/>
            </p:nvSpPr>
            <p:spPr>
              <a:xfrm>
                <a:off x="1968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32"/>
              <p:cNvSpPr/>
              <p:nvPr/>
            </p:nvSpPr>
            <p:spPr>
              <a:xfrm>
                <a:off x="2196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32"/>
              <p:cNvSpPr/>
              <p:nvPr/>
            </p:nvSpPr>
            <p:spPr>
              <a:xfrm>
                <a:off x="2425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32"/>
              <p:cNvSpPr/>
              <p:nvPr/>
            </p:nvSpPr>
            <p:spPr>
              <a:xfrm>
                <a:off x="2653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32"/>
              <p:cNvSpPr/>
              <p:nvPr/>
            </p:nvSpPr>
            <p:spPr>
              <a:xfrm>
                <a:off x="2882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32"/>
              <p:cNvSpPr/>
              <p:nvPr/>
            </p:nvSpPr>
            <p:spPr>
              <a:xfrm>
                <a:off x="3111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32"/>
              <p:cNvSpPr/>
              <p:nvPr/>
            </p:nvSpPr>
            <p:spPr>
              <a:xfrm>
                <a:off x="3339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32"/>
              <p:cNvSpPr/>
              <p:nvPr/>
            </p:nvSpPr>
            <p:spPr>
              <a:xfrm>
                <a:off x="3568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32"/>
              <p:cNvSpPr/>
              <p:nvPr/>
            </p:nvSpPr>
            <p:spPr>
              <a:xfrm>
                <a:off x="3796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8" name="Google Shape;3018;p32"/>
              <p:cNvSpPr/>
              <p:nvPr/>
            </p:nvSpPr>
            <p:spPr>
              <a:xfrm>
                <a:off x="4025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9" name="Google Shape;3019;p32"/>
              <p:cNvSpPr/>
              <p:nvPr/>
            </p:nvSpPr>
            <p:spPr>
              <a:xfrm>
                <a:off x="4254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0" name="Google Shape;3020;p32"/>
              <p:cNvSpPr/>
              <p:nvPr/>
            </p:nvSpPr>
            <p:spPr>
              <a:xfrm>
                <a:off x="4482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1" name="Google Shape;3021;p32"/>
              <p:cNvSpPr/>
              <p:nvPr/>
            </p:nvSpPr>
            <p:spPr>
              <a:xfrm>
                <a:off x="4711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2" name="Google Shape;3022;p32"/>
              <p:cNvSpPr/>
              <p:nvPr/>
            </p:nvSpPr>
            <p:spPr>
              <a:xfrm>
                <a:off x="4939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3" name="Google Shape;3023;p32"/>
              <p:cNvSpPr/>
              <p:nvPr/>
            </p:nvSpPr>
            <p:spPr>
              <a:xfrm>
                <a:off x="5168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4" name="Google Shape;3024;p32"/>
              <p:cNvSpPr/>
              <p:nvPr/>
            </p:nvSpPr>
            <p:spPr>
              <a:xfrm>
                <a:off x="5397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5" name="Google Shape;3025;p32"/>
              <p:cNvSpPr/>
              <p:nvPr/>
            </p:nvSpPr>
            <p:spPr>
              <a:xfrm>
                <a:off x="5625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6" name="Google Shape;3026;p32"/>
              <p:cNvSpPr/>
              <p:nvPr/>
            </p:nvSpPr>
            <p:spPr>
              <a:xfrm>
                <a:off x="5854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7" name="Google Shape;3027;p32"/>
              <p:cNvSpPr/>
              <p:nvPr/>
            </p:nvSpPr>
            <p:spPr>
              <a:xfrm>
                <a:off x="6082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8" name="Google Shape;3028;p32"/>
              <p:cNvSpPr/>
              <p:nvPr/>
            </p:nvSpPr>
            <p:spPr>
              <a:xfrm>
                <a:off x="6311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9" name="Google Shape;3029;p32"/>
              <p:cNvSpPr/>
              <p:nvPr/>
            </p:nvSpPr>
            <p:spPr>
              <a:xfrm>
                <a:off x="6540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0" name="Google Shape;3030;p32"/>
              <p:cNvSpPr/>
              <p:nvPr/>
            </p:nvSpPr>
            <p:spPr>
              <a:xfrm>
                <a:off x="6768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1" name="Google Shape;3031;p32"/>
              <p:cNvSpPr/>
              <p:nvPr/>
            </p:nvSpPr>
            <p:spPr>
              <a:xfrm>
                <a:off x="6997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2" name="Google Shape;3032;p32"/>
              <p:cNvSpPr/>
              <p:nvPr/>
            </p:nvSpPr>
            <p:spPr>
              <a:xfrm>
                <a:off x="72259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3" name="Google Shape;3033;p32"/>
              <p:cNvSpPr/>
              <p:nvPr/>
            </p:nvSpPr>
            <p:spPr>
              <a:xfrm>
                <a:off x="74545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4" name="Google Shape;3034;p32"/>
              <p:cNvSpPr/>
              <p:nvPr/>
            </p:nvSpPr>
            <p:spPr>
              <a:xfrm>
                <a:off x="76831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5" name="Google Shape;3035;p32"/>
              <p:cNvSpPr/>
              <p:nvPr/>
            </p:nvSpPr>
            <p:spPr>
              <a:xfrm>
                <a:off x="79117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6" name="Google Shape;3036;p32"/>
              <p:cNvSpPr/>
              <p:nvPr/>
            </p:nvSpPr>
            <p:spPr>
              <a:xfrm>
                <a:off x="8140325" y="94600"/>
                <a:ext cx="84000" cy="170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37" name="Google Shape;3037;p32"/>
          <p:cNvSpPr/>
          <p:nvPr/>
        </p:nvSpPr>
        <p:spPr>
          <a:xfrm>
            <a:off x="7921750" y="650"/>
            <a:ext cx="12507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38" name="Google Shape;3038;p32"/>
          <p:cNvGrpSpPr/>
          <p:nvPr/>
        </p:nvGrpSpPr>
        <p:grpSpPr>
          <a:xfrm>
            <a:off x="8492773" y="2927822"/>
            <a:ext cx="374136" cy="1810230"/>
            <a:chOff x="11203975" y="1531275"/>
            <a:chExt cx="572950" cy="2772175"/>
          </a:xfrm>
        </p:grpSpPr>
        <p:sp>
          <p:nvSpPr>
            <p:cNvPr id="3039" name="Google Shape;3039;p32"/>
            <p:cNvSpPr/>
            <p:nvPr/>
          </p:nvSpPr>
          <p:spPr>
            <a:xfrm>
              <a:off x="11203975" y="1531275"/>
              <a:ext cx="572950" cy="2772175"/>
            </a:xfrm>
            <a:custGeom>
              <a:avLst/>
              <a:gdLst/>
              <a:ahLst/>
              <a:cxnLst/>
              <a:rect l="l" t="t" r="r" b="b"/>
              <a:pathLst>
                <a:path w="22918" h="110887" extrusionOk="0">
                  <a:moveTo>
                    <a:pt x="0" y="0"/>
                  </a:moveTo>
                  <a:lnTo>
                    <a:pt x="0" y="110887"/>
                  </a:lnTo>
                  <a:lnTo>
                    <a:pt x="22918" y="110887"/>
                  </a:lnTo>
                  <a:lnTo>
                    <a:pt x="229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32"/>
            <p:cNvSpPr/>
            <p:nvPr/>
          </p:nvSpPr>
          <p:spPr>
            <a:xfrm>
              <a:off x="11294825" y="2668750"/>
              <a:ext cx="391250" cy="83300"/>
            </a:xfrm>
            <a:custGeom>
              <a:avLst/>
              <a:gdLst/>
              <a:ahLst/>
              <a:cxnLst/>
              <a:rect l="l" t="t" r="r" b="b"/>
              <a:pathLst>
                <a:path w="15650" h="3332" extrusionOk="0">
                  <a:moveTo>
                    <a:pt x="1" y="0"/>
                  </a:moveTo>
                  <a:lnTo>
                    <a:pt x="1" y="3332"/>
                  </a:lnTo>
                  <a:lnTo>
                    <a:pt x="15649" y="3332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32"/>
            <p:cNvSpPr/>
            <p:nvPr/>
          </p:nvSpPr>
          <p:spPr>
            <a:xfrm>
              <a:off x="11294825" y="2896750"/>
              <a:ext cx="391250" cy="50500"/>
            </a:xfrm>
            <a:custGeom>
              <a:avLst/>
              <a:gdLst/>
              <a:ahLst/>
              <a:cxnLst/>
              <a:rect l="l" t="t" r="r" b="b"/>
              <a:pathLst>
                <a:path w="15650" h="2020" extrusionOk="0">
                  <a:moveTo>
                    <a:pt x="1" y="0"/>
                  </a:moveTo>
                  <a:lnTo>
                    <a:pt x="1" y="2019"/>
                  </a:lnTo>
                  <a:lnTo>
                    <a:pt x="15649" y="201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32"/>
            <p:cNvSpPr/>
            <p:nvPr/>
          </p:nvSpPr>
          <p:spPr>
            <a:xfrm>
              <a:off x="11294825" y="2994325"/>
              <a:ext cx="391250" cy="64825"/>
            </a:xfrm>
            <a:custGeom>
              <a:avLst/>
              <a:gdLst/>
              <a:ahLst/>
              <a:cxnLst/>
              <a:rect l="l" t="t" r="r" b="b"/>
              <a:pathLst>
                <a:path w="15650" h="2593" extrusionOk="0">
                  <a:moveTo>
                    <a:pt x="1" y="1"/>
                  </a:moveTo>
                  <a:lnTo>
                    <a:pt x="1" y="2592"/>
                  </a:lnTo>
                  <a:lnTo>
                    <a:pt x="15649" y="259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32"/>
            <p:cNvSpPr/>
            <p:nvPr/>
          </p:nvSpPr>
          <p:spPr>
            <a:xfrm>
              <a:off x="11294825" y="31289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32"/>
            <p:cNvSpPr/>
            <p:nvPr/>
          </p:nvSpPr>
          <p:spPr>
            <a:xfrm>
              <a:off x="11294825" y="31987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32"/>
            <p:cNvSpPr/>
            <p:nvPr/>
          </p:nvSpPr>
          <p:spPr>
            <a:xfrm>
              <a:off x="11294825" y="3254300"/>
              <a:ext cx="391250" cy="23575"/>
            </a:xfrm>
            <a:custGeom>
              <a:avLst/>
              <a:gdLst/>
              <a:ahLst/>
              <a:cxnLst/>
              <a:rect l="l" t="t" r="r" b="b"/>
              <a:pathLst>
                <a:path w="15650" h="943" extrusionOk="0">
                  <a:moveTo>
                    <a:pt x="1" y="1"/>
                  </a:moveTo>
                  <a:lnTo>
                    <a:pt x="1" y="943"/>
                  </a:lnTo>
                  <a:lnTo>
                    <a:pt x="15649" y="94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32"/>
            <p:cNvSpPr/>
            <p:nvPr/>
          </p:nvSpPr>
          <p:spPr>
            <a:xfrm>
              <a:off x="11294825" y="3342650"/>
              <a:ext cx="391250" cy="47125"/>
            </a:xfrm>
            <a:custGeom>
              <a:avLst/>
              <a:gdLst/>
              <a:ahLst/>
              <a:cxnLst/>
              <a:rect l="l" t="t" r="r" b="b"/>
              <a:pathLst>
                <a:path w="15650" h="1885" extrusionOk="0">
                  <a:moveTo>
                    <a:pt x="1" y="0"/>
                  </a:moveTo>
                  <a:lnTo>
                    <a:pt x="1" y="1885"/>
                  </a:lnTo>
                  <a:lnTo>
                    <a:pt x="15649" y="1885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32"/>
            <p:cNvSpPr/>
            <p:nvPr/>
          </p:nvSpPr>
          <p:spPr>
            <a:xfrm>
              <a:off x="11294825" y="3417525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32"/>
            <p:cNvSpPr/>
            <p:nvPr/>
          </p:nvSpPr>
          <p:spPr>
            <a:xfrm>
              <a:off x="11294825" y="3500800"/>
              <a:ext cx="391250" cy="97625"/>
            </a:xfrm>
            <a:custGeom>
              <a:avLst/>
              <a:gdLst/>
              <a:ahLst/>
              <a:cxnLst/>
              <a:rect l="l" t="t" r="r" b="b"/>
              <a:pathLst>
                <a:path w="15650" h="3905" extrusionOk="0">
                  <a:moveTo>
                    <a:pt x="1" y="1"/>
                  </a:moveTo>
                  <a:lnTo>
                    <a:pt x="1" y="3905"/>
                  </a:lnTo>
                  <a:lnTo>
                    <a:pt x="15649" y="390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32"/>
            <p:cNvSpPr/>
            <p:nvPr/>
          </p:nvSpPr>
          <p:spPr>
            <a:xfrm>
              <a:off x="11294825" y="3640475"/>
              <a:ext cx="391250" cy="25250"/>
            </a:xfrm>
            <a:custGeom>
              <a:avLst/>
              <a:gdLst/>
              <a:ahLst/>
              <a:cxnLst/>
              <a:rect l="l" t="t" r="r" b="b"/>
              <a:pathLst>
                <a:path w="15650" h="1010" extrusionOk="0">
                  <a:moveTo>
                    <a:pt x="1" y="0"/>
                  </a:moveTo>
                  <a:lnTo>
                    <a:pt x="1" y="1010"/>
                  </a:lnTo>
                  <a:lnTo>
                    <a:pt x="15649" y="1010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32"/>
            <p:cNvSpPr/>
            <p:nvPr/>
          </p:nvSpPr>
          <p:spPr>
            <a:xfrm>
              <a:off x="11294825" y="3696850"/>
              <a:ext cx="391250" cy="24425"/>
            </a:xfrm>
            <a:custGeom>
              <a:avLst/>
              <a:gdLst/>
              <a:ahLst/>
              <a:cxnLst/>
              <a:rect l="l" t="t" r="r" b="b"/>
              <a:pathLst>
                <a:path w="15650" h="977" extrusionOk="0">
                  <a:moveTo>
                    <a:pt x="1" y="0"/>
                  </a:moveTo>
                  <a:lnTo>
                    <a:pt x="1" y="976"/>
                  </a:lnTo>
                  <a:lnTo>
                    <a:pt x="15649" y="976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32"/>
            <p:cNvSpPr/>
            <p:nvPr/>
          </p:nvSpPr>
          <p:spPr>
            <a:xfrm>
              <a:off x="11294825" y="3780125"/>
              <a:ext cx="391250" cy="55550"/>
            </a:xfrm>
            <a:custGeom>
              <a:avLst/>
              <a:gdLst/>
              <a:ahLst/>
              <a:cxnLst/>
              <a:rect l="l" t="t" r="r" b="b"/>
              <a:pathLst>
                <a:path w="15650" h="2222" extrusionOk="0">
                  <a:moveTo>
                    <a:pt x="1" y="1"/>
                  </a:moveTo>
                  <a:lnTo>
                    <a:pt x="1" y="2222"/>
                  </a:lnTo>
                  <a:lnTo>
                    <a:pt x="15649" y="2222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32"/>
            <p:cNvSpPr/>
            <p:nvPr/>
          </p:nvSpPr>
          <p:spPr>
            <a:xfrm>
              <a:off x="11294825" y="3864275"/>
              <a:ext cx="391250" cy="88350"/>
            </a:xfrm>
            <a:custGeom>
              <a:avLst/>
              <a:gdLst/>
              <a:ahLst/>
              <a:cxnLst/>
              <a:rect l="l" t="t" r="r" b="b"/>
              <a:pathLst>
                <a:path w="15650" h="3534" extrusionOk="0">
                  <a:moveTo>
                    <a:pt x="1" y="0"/>
                  </a:moveTo>
                  <a:lnTo>
                    <a:pt x="1" y="3534"/>
                  </a:lnTo>
                  <a:lnTo>
                    <a:pt x="15649" y="3534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32"/>
            <p:cNvSpPr/>
            <p:nvPr/>
          </p:nvSpPr>
          <p:spPr>
            <a:xfrm>
              <a:off x="11294825" y="3984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0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32"/>
            <p:cNvSpPr/>
            <p:nvPr/>
          </p:nvSpPr>
          <p:spPr>
            <a:xfrm>
              <a:off x="11294825" y="405945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32"/>
            <p:cNvSpPr/>
            <p:nvPr/>
          </p:nvSpPr>
          <p:spPr>
            <a:xfrm>
              <a:off x="11294825" y="41663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32"/>
            <p:cNvSpPr/>
            <p:nvPr/>
          </p:nvSpPr>
          <p:spPr>
            <a:xfrm>
              <a:off x="11294825" y="2803350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32"/>
            <p:cNvSpPr/>
            <p:nvPr/>
          </p:nvSpPr>
          <p:spPr>
            <a:xfrm>
              <a:off x="11294825" y="2584600"/>
              <a:ext cx="391250" cy="32850"/>
            </a:xfrm>
            <a:custGeom>
              <a:avLst/>
              <a:gdLst/>
              <a:ahLst/>
              <a:cxnLst/>
              <a:rect l="l" t="t" r="r" b="b"/>
              <a:pathLst>
                <a:path w="15650" h="1314" extrusionOk="0">
                  <a:moveTo>
                    <a:pt x="1" y="1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32"/>
            <p:cNvSpPr/>
            <p:nvPr/>
          </p:nvSpPr>
          <p:spPr>
            <a:xfrm>
              <a:off x="11294825" y="2519825"/>
              <a:ext cx="391250" cy="32000"/>
            </a:xfrm>
            <a:custGeom>
              <a:avLst/>
              <a:gdLst/>
              <a:ahLst/>
              <a:cxnLst/>
              <a:rect l="l" t="t" r="r" b="b"/>
              <a:pathLst>
                <a:path w="15650" h="1280" extrusionOk="0">
                  <a:moveTo>
                    <a:pt x="1" y="0"/>
                  </a:moveTo>
                  <a:lnTo>
                    <a:pt x="1" y="1279"/>
                  </a:lnTo>
                  <a:lnTo>
                    <a:pt x="15649" y="1279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32"/>
            <p:cNvSpPr/>
            <p:nvPr/>
          </p:nvSpPr>
          <p:spPr>
            <a:xfrm>
              <a:off x="11294825" y="24171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32"/>
            <p:cNvSpPr/>
            <p:nvPr/>
          </p:nvSpPr>
          <p:spPr>
            <a:xfrm>
              <a:off x="11294825" y="2328850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32"/>
            <p:cNvSpPr/>
            <p:nvPr/>
          </p:nvSpPr>
          <p:spPr>
            <a:xfrm>
              <a:off x="11294825" y="2273325"/>
              <a:ext cx="391250" cy="27775"/>
            </a:xfrm>
            <a:custGeom>
              <a:avLst/>
              <a:gdLst/>
              <a:ahLst/>
              <a:cxnLst/>
              <a:rect l="l" t="t" r="r" b="b"/>
              <a:pathLst>
                <a:path w="15650" h="1111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32"/>
            <p:cNvSpPr/>
            <p:nvPr/>
          </p:nvSpPr>
          <p:spPr>
            <a:xfrm>
              <a:off x="11294825" y="2121875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0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32"/>
            <p:cNvSpPr/>
            <p:nvPr/>
          </p:nvSpPr>
          <p:spPr>
            <a:xfrm>
              <a:off x="11294825" y="2206000"/>
              <a:ext cx="391250" cy="27800"/>
            </a:xfrm>
            <a:custGeom>
              <a:avLst/>
              <a:gdLst/>
              <a:ahLst/>
              <a:cxnLst/>
              <a:rect l="l" t="t" r="r" b="b"/>
              <a:pathLst>
                <a:path w="15650" h="1112" extrusionOk="0">
                  <a:moveTo>
                    <a:pt x="1" y="1"/>
                  </a:moveTo>
                  <a:lnTo>
                    <a:pt x="1" y="1111"/>
                  </a:lnTo>
                  <a:lnTo>
                    <a:pt x="15649" y="1111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32"/>
            <p:cNvSpPr/>
            <p:nvPr/>
          </p:nvSpPr>
          <p:spPr>
            <a:xfrm>
              <a:off x="11294825" y="2021750"/>
              <a:ext cx="391250" cy="74900"/>
            </a:xfrm>
            <a:custGeom>
              <a:avLst/>
              <a:gdLst/>
              <a:ahLst/>
              <a:cxnLst/>
              <a:rect l="l" t="t" r="r" b="b"/>
              <a:pathLst>
                <a:path w="15650" h="2996" extrusionOk="0">
                  <a:moveTo>
                    <a:pt x="1" y="1"/>
                  </a:moveTo>
                  <a:lnTo>
                    <a:pt x="1" y="2996"/>
                  </a:lnTo>
                  <a:lnTo>
                    <a:pt x="15649" y="2996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32"/>
            <p:cNvSpPr/>
            <p:nvPr/>
          </p:nvSpPr>
          <p:spPr>
            <a:xfrm>
              <a:off x="11294825" y="1938475"/>
              <a:ext cx="391250" cy="46300"/>
            </a:xfrm>
            <a:custGeom>
              <a:avLst/>
              <a:gdLst/>
              <a:ahLst/>
              <a:cxnLst/>
              <a:rect l="l" t="t" r="r" b="b"/>
              <a:pathLst>
                <a:path w="15650" h="1852" extrusionOk="0">
                  <a:moveTo>
                    <a:pt x="1" y="0"/>
                  </a:moveTo>
                  <a:lnTo>
                    <a:pt x="1" y="1851"/>
                  </a:lnTo>
                  <a:lnTo>
                    <a:pt x="15649" y="1851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32"/>
            <p:cNvSpPr/>
            <p:nvPr/>
          </p:nvSpPr>
          <p:spPr>
            <a:xfrm>
              <a:off x="11294825" y="1872850"/>
              <a:ext cx="391250" cy="32825"/>
            </a:xfrm>
            <a:custGeom>
              <a:avLst/>
              <a:gdLst/>
              <a:ahLst/>
              <a:cxnLst/>
              <a:rect l="l" t="t" r="r" b="b"/>
              <a:pathLst>
                <a:path w="15650" h="1313" extrusionOk="0">
                  <a:moveTo>
                    <a:pt x="1" y="0"/>
                  </a:moveTo>
                  <a:lnTo>
                    <a:pt x="1" y="1313"/>
                  </a:lnTo>
                  <a:lnTo>
                    <a:pt x="15649" y="1313"/>
                  </a:lnTo>
                  <a:lnTo>
                    <a:pt x="15649" y="0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32"/>
            <p:cNvSpPr/>
            <p:nvPr/>
          </p:nvSpPr>
          <p:spPr>
            <a:xfrm>
              <a:off x="11294825" y="1803000"/>
              <a:ext cx="391250" cy="28650"/>
            </a:xfrm>
            <a:custGeom>
              <a:avLst/>
              <a:gdLst/>
              <a:ahLst/>
              <a:cxnLst/>
              <a:rect l="l" t="t" r="r" b="b"/>
              <a:pathLst>
                <a:path w="15650" h="1146" extrusionOk="0">
                  <a:moveTo>
                    <a:pt x="1" y="1"/>
                  </a:moveTo>
                  <a:lnTo>
                    <a:pt x="1" y="1145"/>
                  </a:lnTo>
                  <a:lnTo>
                    <a:pt x="15649" y="1145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32"/>
            <p:cNvSpPr/>
            <p:nvPr/>
          </p:nvSpPr>
          <p:spPr>
            <a:xfrm>
              <a:off x="11294825" y="172392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649" y="1683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32"/>
            <p:cNvSpPr/>
            <p:nvPr/>
          </p:nvSpPr>
          <p:spPr>
            <a:xfrm>
              <a:off x="11294825" y="1635575"/>
              <a:ext cx="391250" cy="42100"/>
            </a:xfrm>
            <a:custGeom>
              <a:avLst/>
              <a:gdLst/>
              <a:ahLst/>
              <a:cxnLst/>
              <a:rect l="l" t="t" r="r" b="b"/>
              <a:pathLst>
                <a:path w="15650" h="1684" extrusionOk="0">
                  <a:moveTo>
                    <a:pt x="1" y="1"/>
                  </a:moveTo>
                  <a:lnTo>
                    <a:pt x="1" y="1684"/>
                  </a:lnTo>
                  <a:lnTo>
                    <a:pt x="15649" y="1684"/>
                  </a:lnTo>
                  <a:lnTo>
                    <a:pt x="15649" y="1"/>
                  </a:ln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070" name="Google Shape;3070;p32"/>
          <p:cNvCxnSpPr/>
          <p:nvPr/>
        </p:nvCxnSpPr>
        <p:spPr>
          <a:xfrm rot="10800000">
            <a:off x="7894680" y="-4150"/>
            <a:ext cx="0" cy="51531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3071" name="Google Shape;3071;p32"/>
          <p:cNvGrpSpPr/>
          <p:nvPr/>
        </p:nvGrpSpPr>
        <p:grpSpPr>
          <a:xfrm>
            <a:off x="452892" y="426118"/>
            <a:ext cx="153418" cy="4258982"/>
            <a:chOff x="311698" y="222175"/>
            <a:chExt cx="168000" cy="4663800"/>
          </a:xfrm>
        </p:grpSpPr>
        <p:sp>
          <p:nvSpPr>
            <p:cNvPr id="3072" name="Google Shape;3072;p32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32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4" name="Google Shape;3074;p32"/>
          <p:cNvGrpSpPr/>
          <p:nvPr/>
        </p:nvGrpSpPr>
        <p:grpSpPr>
          <a:xfrm>
            <a:off x="7387092" y="426118"/>
            <a:ext cx="153418" cy="4258982"/>
            <a:chOff x="311698" y="222175"/>
            <a:chExt cx="168000" cy="4663800"/>
          </a:xfrm>
        </p:grpSpPr>
        <p:sp>
          <p:nvSpPr>
            <p:cNvPr id="3075" name="Google Shape;3075;p32"/>
            <p:cNvSpPr/>
            <p:nvPr/>
          </p:nvSpPr>
          <p:spPr>
            <a:xfrm>
              <a:off x="311698" y="2221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32"/>
            <p:cNvSpPr/>
            <p:nvPr/>
          </p:nvSpPr>
          <p:spPr>
            <a:xfrm>
              <a:off x="311698" y="4717975"/>
              <a:ext cx="168000" cy="16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Playfair Display"/>
              <a:buNone/>
              <a:defRPr sz="2800" b="1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imelight"/>
              <a:buNone/>
              <a:defRPr sz="2800">
                <a:solidFill>
                  <a:schemeClr val="lt2"/>
                </a:solidFill>
                <a:latin typeface="Limelight"/>
                <a:ea typeface="Limelight"/>
                <a:cs typeface="Limelight"/>
                <a:sym typeface="Lime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●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○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■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●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○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■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●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○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eZee"/>
              <a:buChar char="■"/>
              <a:defRPr sz="16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4" r:id="rId6"/>
    <p:sldLayoutId id="2147483677" r:id="rId7"/>
    <p:sldLayoutId id="2147483678" r:id="rId8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7" name="Google Shape;3087;p36"/>
          <p:cNvSpPr txBox="1">
            <a:spLocks noGrp="1"/>
          </p:cNvSpPr>
          <p:nvPr>
            <p:ph type="ctrTitle"/>
          </p:nvPr>
        </p:nvSpPr>
        <p:spPr>
          <a:xfrm>
            <a:off x="610113" y="1513205"/>
            <a:ext cx="6832800" cy="13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6000" dirty="0">
                <a:solidFill>
                  <a:schemeClr val="accent1"/>
                </a:solidFill>
              </a:rPr>
              <a:t>Szereplők reflektorfényben</a:t>
            </a:r>
            <a:endParaRPr sz="6000" dirty="0">
              <a:solidFill>
                <a:schemeClr val="accent1"/>
              </a:solidFill>
            </a:endParaRPr>
          </a:p>
        </p:txBody>
      </p:sp>
      <p:sp>
        <p:nvSpPr>
          <p:cNvPr id="3088" name="Google Shape;3088;p36"/>
          <p:cNvSpPr txBox="1">
            <a:spLocks noGrp="1"/>
          </p:cNvSpPr>
          <p:nvPr>
            <p:ph type="ctrTitle"/>
          </p:nvPr>
        </p:nvSpPr>
        <p:spPr>
          <a:xfrm>
            <a:off x="1942791" y="4286452"/>
            <a:ext cx="2983540" cy="401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dirty="0" err="1"/>
              <a:t>Madách</a:t>
            </a:r>
            <a:r>
              <a:rPr lang="hu-HU" sz="1400" dirty="0"/>
              <a:t> angyalai</a:t>
            </a:r>
            <a:endParaRPr sz="1400" dirty="0"/>
          </a:p>
        </p:txBody>
      </p:sp>
      <p:grpSp>
        <p:nvGrpSpPr>
          <p:cNvPr id="3089" name="Google Shape;3089;p36"/>
          <p:cNvGrpSpPr/>
          <p:nvPr/>
        </p:nvGrpSpPr>
        <p:grpSpPr>
          <a:xfrm>
            <a:off x="871182" y="803550"/>
            <a:ext cx="864522" cy="709660"/>
            <a:chOff x="1214950" y="539500"/>
            <a:chExt cx="1225925" cy="1006325"/>
          </a:xfrm>
        </p:grpSpPr>
        <p:sp>
          <p:nvSpPr>
            <p:cNvPr id="3090" name="Google Shape;3090;p36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36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36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36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36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36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36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36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36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36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36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36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36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36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36"/>
          <p:cNvGrpSpPr/>
          <p:nvPr/>
        </p:nvGrpSpPr>
        <p:grpSpPr>
          <a:xfrm>
            <a:off x="6241117" y="3741511"/>
            <a:ext cx="864522" cy="709660"/>
            <a:chOff x="1214950" y="539500"/>
            <a:chExt cx="1225925" cy="1006325"/>
          </a:xfrm>
        </p:grpSpPr>
        <p:sp>
          <p:nvSpPr>
            <p:cNvPr id="3105" name="Google Shape;3105;p36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36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36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36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36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36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36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36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36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36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36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36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36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36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19" name="Google Shape;3119;p36"/>
          <p:cNvGrpSpPr/>
          <p:nvPr/>
        </p:nvGrpSpPr>
        <p:grpSpPr>
          <a:xfrm>
            <a:off x="3608988" y="1299450"/>
            <a:ext cx="835050" cy="234900"/>
            <a:chOff x="3570000" y="1118875"/>
            <a:chExt cx="835050" cy="234900"/>
          </a:xfrm>
        </p:grpSpPr>
        <p:sp>
          <p:nvSpPr>
            <p:cNvPr id="3120" name="Google Shape;3120;p36"/>
            <p:cNvSpPr/>
            <p:nvPr/>
          </p:nvSpPr>
          <p:spPr>
            <a:xfrm>
              <a:off x="3570000" y="1118875"/>
              <a:ext cx="246900" cy="234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36"/>
            <p:cNvSpPr/>
            <p:nvPr/>
          </p:nvSpPr>
          <p:spPr>
            <a:xfrm>
              <a:off x="3864075" y="1118875"/>
              <a:ext cx="246900" cy="234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36"/>
            <p:cNvSpPr/>
            <p:nvPr/>
          </p:nvSpPr>
          <p:spPr>
            <a:xfrm>
              <a:off x="4158150" y="1118875"/>
              <a:ext cx="246900" cy="234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3" name="Google Shape;3123;p36"/>
          <p:cNvSpPr txBox="1">
            <a:spLocks noGrp="1"/>
          </p:cNvSpPr>
          <p:nvPr>
            <p:ph type="subTitle" idx="1"/>
          </p:nvPr>
        </p:nvSpPr>
        <p:spPr>
          <a:xfrm>
            <a:off x="1917363" y="3157800"/>
            <a:ext cx="4218300" cy="39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dirty="0">
                <a:solidFill>
                  <a:schemeClr val="dk1"/>
                </a:solidFill>
              </a:rPr>
              <a:t>Madách univerzuma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3124" name="Google Shape;3124;p36"/>
          <p:cNvSpPr txBox="1">
            <a:spLocks noGrp="1"/>
          </p:cNvSpPr>
          <p:nvPr>
            <p:ph type="ctrTitle"/>
          </p:nvPr>
        </p:nvSpPr>
        <p:spPr>
          <a:xfrm rot="-5400000">
            <a:off x="6027419" y="2405400"/>
            <a:ext cx="4332600" cy="3327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500" dirty="0" err="1">
                <a:solidFill>
                  <a:schemeClr val="lt1"/>
                </a:solidFill>
              </a:rPr>
              <a:t>Madách</a:t>
            </a:r>
            <a:r>
              <a:rPr lang="hu-HU" sz="1500" dirty="0">
                <a:solidFill>
                  <a:schemeClr val="lt1"/>
                </a:solidFill>
              </a:rPr>
              <a:t> Imre: Az  ember tragédiája</a:t>
            </a:r>
            <a:endParaRPr sz="1500" dirty="0">
              <a:solidFill>
                <a:schemeClr val="lt1"/>
              </a:solidFill>
            </a:endParaRPr>
          </a:p>
        </p:txBody>
      </p:sp>
      <p:sp>
        <p:nvSpPr>
          <p:cNvPr id="3125" name="Google Shape;3125;p36"/>
          <p:cNvSpPr txBox="1"/>
          <p:nvPr/>
        </p:nvSpPr>
        <p:spPr>
          <a:xfrm rot="-5400000">
            <a:off x="8046700" y="723542"/>
            <a:ext cx="126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3126" name="Google Shape;3126;p36"/>
          <p:cNvSpPr txBox="1"/>
          <p:nvPr/>
        </p:nvSpPr>
        <p:spPr>
          <a:xfrm rot="-5400000">
            <a:off x="7980850" y="2013166"/>
            <a:ext cx="139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grpSp>
        <p:nvGrpSpPr>
          <p:cNvPr id="3127" name="Google Shape;3127;p36"/>
          <p:cNvGrpSpPr/>
          <p:nvPr/>
        </p:nvGrpSpPr>
        <p:grpSpPr>
          <a:xfrm>
            <a:off x="1811913" y="3081595"/>
            <a:ext cx="4429200" cy="548700"/>
            <a:chOff x="2387650" y="3564627"/>
            <a:chExt cx="4429200" cy="548700"/>
          </a:xfrm>
        </p:grpSpPr>
        <p:cxnSp>
          <p:nvCxnSpPr>
            <p:cNvPr id="3128" name="Google Shape;3128;p36"/>
            <p:cNvCxnSpPr/>
            <p:nvPr/>
          </p:nvCxnSpPr>
          <p:spPr>
            <a:xfrm>
              <a:off x="2387650" y="4113327"/>
              <a:ext cx="44292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29" name="Google Shape;3129;p36"/>
            <p:cNvCxnSpPr/>
            <p:nvPr/>
          </p:nvCxnSpPr>
          <p:spPr>
            <a:xfrm>
              <a:off x="2387650" y="3564627"/>
              <a:ext cx="44292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" name="Téglalap 1">
            <a:extLst>
              <a:ext uri="{FF2B5EF4-FFF2-40B4-BE49-F238E27FC236}">
                <a16:creationId xmlns:a16="http://schemas.microsoft.com/office/drawing/2014/main" id="{31F29364-DC98-490A-86D4-15D3F7D071EA}"/>
              </a:ext>
            </a:extLst>
          </p:cNvPr>
          <p:cNvSpPr/>
          <p:nvPr/>
        </p:nvSpPr>
        <p:spPr>
          <a:xfrm>
            <a:off x="8035962" y="158817"/>
            <a:ext cx="989704" cy="4754877"/>
          </a:xfrm>
          <a:prstGeom prst="rect">
            <a:avLst/>
          </a:prstGeom>
          <a:solidFill>
            <a:srgbClr val="553D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rgbClr val="553D2A"/>
              </a:solidFill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ADFF1450-7536-4F6B-9080-77C29B525473}"/>
              </a:ext>
            </a:extLst>
          </p:cNvPr>
          <p:cNvSpPr txBox="1"/>
          <p:nvPr/>
        </p:nvSpPr>
        <p:spPr>
          <a:xfrm rot="16200000">
            <a:off x="6470974" y="2354941"/>
            <a:ext cx="4055628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hu-HU" sz="1800" i="1" dirty="0">
                <a:solidFill>
                  <a:schemeClr val="lt1"/>
                </a:solidFill>
              </a:rPr>
              <a:t>Madách Imre: Az  ember tragédiája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/>
      <p:bldP spid="3088" grpId="0"/>
      <p:bldP spid="3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" name="Google Shape;3308;p41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hu-HU" dirty="0"/>
              <a:t>Áttörés és legendás szerepe</a:t>
            </a:r>
            <a:endParaRPr dirty="0"/>
          </a:p>
        </p:txBody>
      </p:sp>
      <p:sp>
        <p:nvSpPr>
          <p:cNvPr id="3309" name="Google Shape;3309;p41"/>
          <p:cNvSpPr txBox="1">
            <a:spLocks noGrp="1"/>
          </p:cNvSpPr>
          <p:nvPr>
            <p:ph type="body" idx="1"/>
          </p:nvPr>
        </p:nvSpPr>
        <p:spPr>
          <a:xfrm>
            <a:off x="1393272" y="1259772"/>
            <a:ext cx="5587339" cy="3016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hu-HU" dirty="0"/>
              <a:t>1926: Ádám szerepe – Az ember tragédiája </a:t>
            </a:r>
          </a:p>
          <a:p>
            <a:pPr lvl="1"/>
            <a:r>
              <a:rPr lang="hu-HU" dirty="0"/>
              <a:t>jubileumi (500.) előadáson is ő játszotta </a:t>
            </a:r>
          </a:p>
          <a:p>
            <a:pPr lvl="1"/>
            <a:r>
              <a:rPr lang="hu-HU" dirty="0"/>
              <a:t>a korszak egyik legmeghatározóbb Ádám-alakítása </a:t>
            </a:r>
          </a:p>
          <a:p>
            <a:r>
              <a:rPr lang="hu-HU" dirty="0"/>
              <a:t>Jellemzői: </a:t>
            </a:r>
          </a:p>
          <a:p>
            <a:pPr lvl="1"/>
            <a:r>
              <a:rPr lang="hu-HU" dirty="0"/>
              <a:t>érzelmi gazdagság </a:t>
            </a:r>
          </a:p>
          <a:p>
            <a:pPr lvl="1"/>
            <a:r>
              <a:rPr lang="hu-HU" dirty="0"/>
              <a:t>kiváló beszédtechnika </a:t>
            </a:r>
          </a:p>
          <a:p>
            <a:r>
              <a:rPr lang="hu-HU" dirty="0"/>
              <a:t>A „hősszerelmes” szerepkör mestere </a:t>
            </a:r>
          </a:p>
          <a:p>
            <a:r>
              <a:rPr lang="hu-HU" dirty="0"/>
              <a:t>Jelentős szerepei: </a:t>
            </a:r>
          </a:p>
          <a:p>
            <a:pPr lvl="1"/>
            <a:r>
              <a:rPr lang="hu-HU" dirty="0" err="1"/>
              <a:t>Vincentio</a:t>
            </a:r>
            <a:r>
              <a:rPr lang="hu-HU" dirty="0"/>
              <a:t> – Szeget szeggel </a:t>
            </a:r>
          </a:p>
          <a:p>
            <a:pPr lvl="1"/>
            <a:r>
              <a:rPr lang="hu-HU" dirty="0"/>
              <a:t>Armand Duval – A kaméliás hölgy </a:t>
            </a:r>
          </a:p>
          <a:p>
            <a:r>
              <a:rPr lang="hu-HU" dirty="0"/>
              <a:t>Hozzájárult a háború utáni színházi élet újjászervezéséhez </a:t>
            </a:r>
          </a:p>
          <a:p>
            <a:r>
              <a:rPr lang="hu-HU" dirty="0"/>
              <a:t>Alakításai ma is a magyar színháztörténet kiemelkedő részei </a:t>
            </a:r>
          </a:p>
          <a:p>
            <a:pPr marL="285750" indent="-285750"/>
            <a:endParaRPr dirty="0"/>
          </a:p>
        </p:txBody>
      </p:sp>
      <p:sp>
        <p:nvSpPr>
          <p:cNvPr id="3310" name="Google Shape;3310;p41"/>
          <p:cNvSpPr/>
          <p:nvPr/>
        </p:nvSpPr>
        <p:spPr>
          <a:xfrm>
            <a:off x="1993608" y="770736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1" name="Google Shape;3311;p41"/>
          <p:cNvSpPr/>
          <p:nvPr/>
        </p:nvSpPr>
        <p:spPr>
          <a:xfrm>
            <a:off x="6931321" y="790920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12" name="Google Shape;3312;p41"/>
          <p:cNvGrpSpPr/>
          <p:nvPr/>
        </p:nvGrpSpPr>
        <p:grpSpPr>
          <a:xfrm>
            <a:off x="966432" y="768175"/>
            <a:ext cx="864522" cy="709660"/>
            <a:chOff x="1214950" y="539500"/>
            <a:chExt cx="1225925" cy="1006325"/>
          </a:xfrm>
        </p:grpSpPr>
        <p:sp>
          <p:nvSpPr>
            <p:cNvPr id="3313" name="Google Shape;3313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41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41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41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41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41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41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6156" y="2201779"/>
            <a:ext cx="2281050" cy="143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9503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3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1" name="Google Shape;3221;p39"/>
          <p:cNvGrpSpPr/>
          <p:nvPr/>
        </p:nvGrpSpPr>
        <p:grpSpPr>
          <a:xfrm>
            <a:off x="4749450" y="942728"/>
            <a:ext cx="835050" cy="234900"/>
            <a:chOff x="3570000" y="1118875"/>
            <a:chExt cx="835050" cy="234900"/>
          </a:xfrm>
        </p:grpSpPr>
        <p:sp>
          <p:nvSpPr>
            <p:cNvPr id="3222" name="Google Shape;3222;p39"/>
            <p:cNvSpPr/>
            <p:nvPr/>
          </p:nvSpPr>
          <p:spPr>
            <a:xfrm>
              <a:off x="3570000" y="1118875"/>
              <a:ext cx="246900" cy="234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39"/>
            <p:cNvSpPr/>
            <p:nvPr/>
          </p:nvSpPr>
          <p:spPr>
            <a:xfrm>
              <a:off x="3864075" y="1118875"/>
              <a:ext cx="246900" cy="234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39"/>
            <p:cNvSpPr/>
            <p:nvPr/>
          </p:nvSpPr>
          <p:spPr>
            <a:xfrm>
              <a:off x="4158150" y="1118875"/>
              <a:ext cx="246900" cy="234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25" name="Google Shape;3225;p39"/>
          <p:cNvSpPr txBox="1">
            <a:spLocks noGrp="1"/>
          </p:cNvSpPr>
          <p:nvPr>
            <p:ph type="title"/>
          </p:nvPr>
        </p:nvSpPr>
        <p:spPr>
          <a:xfrm>
            <a:off x="2287902" y="1316809"/>
            <a:ext cx="5769553" cy="73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Major Tamás</a:t>
            </a:r>
            <a:endParaRPr dirty="0"/>
          </a:p>
        </p:txBody>
      </p:sp>
      <p:sp>
        <p:nvSpPr>
          <p:cNvPr id="3226" name="Google Shape;3226;p39"/>
          <p:cNvSpPr txBox="1">
            <a:spLocks noGrp="1"/>
          </p:cNvSpPr>
          <p:nvPr>
            <p:ph type="subTitle" idx="1"/>
          </p:nvPr>
        </p:nvSpPr>
        <p:spPr>
          <a:xfrm>
            <a:off x="3267225" y="2492550"/>
            <a:ext cx="3799500" cy="100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u-HU" i="1" dirty="0">
                <a:solidFill>
                  <a:schemeClr val="bg1">
                    <a:lumMod val="10000"/>
                  </a:schemeClr>
                </a:solidFill>
              </a:rPr>
              <a:t>„Az ész fénye nem vigasz, csak tükröt tart: benne látod, hogy minden bizonyosság mögött ott tátong a kétely.”</a:t>
            </a:r>
          </a:p>
          <a:p>
            <a:pPr marL="0" indent="0"/>
            <a:r>
              <a:rPr lang="hu-HU" dirty="0">
                <a:solidFill>
                  <a:schemeClr val="bg1">
                    <a:lumMod val="10000"/>
                  </a:schemeClr>
                </a:solidFill>
                <a:latin typeface="Playfair Display" panose="020B0604020202020204" charset="-18"/>
              </a:rPr>
              <a:t>Major Tamás, mint Lucifer</a:t>
            </a:r>
          </a:p>
          <a:p>
            <a:pPr marL="0" lvl="0" indent="0"/>
            <a:endParaRPr lang="hu-HU" dirty="0">
              <a:solidFill>
                <a:schemeClr val="bg1"/>
              </a:solidFill>
            </a:endParaRPr>
          </a:p>
          <a:p>
            <a:pPr marL="0" lvl="0" indent="0"/>
            <a:endParaRPr dirty="0"/>
          </a:p>
        </p:txBody>
      </p:sp>
      <p:cxnSp>
        <p:nvCxnSpPr>
          <p:cNvPr id="3227" name="Google Shape;3227;p39"/>
          <p:cNvCxnSpPr/>
          <p:nvPr/>
        </p:nvCxnSpPr>
        <p:spPr>
          <a:xfrm>
            <a:off x="2952375" y="3498460"/>
            <a:ext cx="44292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28" name="Google Shape;3228;p39"/>
          <p:cNvCxnSpPr/>
          <p:nvPr/>
        </p:nvCxnSpPr>
        <p:spPr>
          <a:xfrm>
            <a:off x="3160867" y="3498450"/>
            <a:ext cx="44292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229" name="Google Shape;3229;p39"/>
          <p:cNvGrpSpPr/>
          <p:nvPr/>
        </p:nvGrpSpPr>
        <p:grpSpPr>
          <a:xfrm>
            <a:off x="1971532" y="804625"/>
            <a:ext cx="864522" cy="709660"/>
            <a:chOff x="1214950" y="539500"/>
            <a:chExt cx="1225925" cy="1006325"/>
          </a:xfrm>
        </p:grpSpPr>
        <p:sp>
          <p:nvSpPr>
            <p:cNvPr id="3230" name="Google Shape;3230;p39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39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39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39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39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39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39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39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39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39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39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39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39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39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4" name="Google Shape;3244;p39"/>
          <p:cNvGrpSpPr/>
          <p:nvPr/>
        </p:nvGrpSpPr>
        <p:grpSpPr>
          <a:xfrm>
            <a:off x="7590067" y="3595686"/>
            <a:ext cx="864522" cy="709660"/>
            <a:chOff x="1214950" y="539500"/>
            <a:chExt cx="1225925" cy="1006325"/>
          </a:xfrm>
        </p:grpSpPr>
        <p:sp>
          <p:nvSpPr>
            <p:cNvPr id="3245" name="Google Shape;3245;p39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39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39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39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39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39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39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39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39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39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39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39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39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39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3945" y="1738901"/>
            <a:ext cx="1222379" cy="16429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" grpId="0"/>
      <p:bldP spid="32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4" name="Google Shape;3134;p37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Élete és pályája</a:t>
            </a:r>
            <a:endParaRPr dirty="0"/>
          </a:p>
        </p:txBody>
      </p:sp>
      <p:sp>
        <p:nvSpPr>
          <p:cNvPr id="3135" name="Google Shape;3135;p37"/>
          <p:cNvSpPr txBox="1">
            <a:spLocks noGrp="1"/>
          </p:cNvSpPr>
          <p:nvPr>
            <p:ph type="body" idx="1"/>
          </p:nvPr>
        </p:nvSpPr>
        <p:spPr>
          <a:xfrm>
            <a:off x="973500" y="1066675"/>
            <a:ext cx="7197000" cy="3533100"/>
          </a:xfrm>
          <a:prstGeom prst="rect">
            <a:avLst/>
          </a:prstGeom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584200" lvl="1" indent="0">
              <a:buNone/>
            </a:pPr>
            <a:r>
              <a:rPr lang="hu-HU" dirty="0"/>
              <a:t>1910. január 26.–</a:t>
            </a:r>
            <a:r>
              <a:rPr lang="hu-HU" dirty="0" err="1"/>
              <a:t>án</a:t>
            </a:r>
            <a:r>
              <a:rPr lang="hu-HU" dirty="0"/>
              <a:t> született Újpesten </a:t>
            </a:r>
            <a:endParaRPr lang="hu-HU" sz="1800" dirty="0"/>
          </a:p>
          <a:p>
            <a:pPr marL="323850" indent="-171450">
              <a:buFont typeface="Arial" panose="020B0604020202020204" pitchFamily="34" charset="0"/>
              <a:buChar char="•"/>
            </a:pPr>
            <a:r>
              <a:rPr lang="hu-HU" sz="1800" dirty="0"/>
              <a:t>1931 – végzett a Színművészeti Akadémián </a:t>
            </a:r>
          </a:p>
          <a:p>
            <a:pPr marL="323850" indent="-171450">
              <a:buFont typeface="Arial" panose="020B0604020202020204" pitchFamily="34" charset="0"/>
              <a:buChar char="•"/>
            </a:pPr>
            <a:r>
              <a:rPr lang="hu-HU" sz="1800" dirty="0"/>
              <a:t>Pályakezdés: Nemzeti Színház </a:t>
            </a:r>
          </a:p>
          <a:p>
            <a:pPr marL="323850" indent="-171450">
              <a:buFont typeface="Arial" panose="020B0604020202020204" pitchFamily="34" charset="0"/>
              <a:buChar char="•"/>
            </a:pPr>
            <a:r>
              <a:rPr lang="hu-HU" sz="1800" dirty="0"/>
              <a:t>1945–1962: a Nemzeti Színház igazgatója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/>
              <a:t>erős, sokszor diktatórikus vezetési stílus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/>
              <a:t>jelentős hatás színészek karrierjére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1800" dirty="0"/>
              <a:t>Kétszeres Kossuth-díjas művész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1800" dirty="0"/>
              <a:t>Színház mellett filmekben és más művészeti projektekben is szerepelt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/>
              <a:t>pl. </a:t>
            </a:r>
            <a:r>
              <a:rPr lang="hu-HU" i="1" dirty="0"/>
              <a:t>Egri csillagok</a:t>
            </a:r>
            <a:r>
              <a:rPr lang="hu-HU" dirty="0"/>
              <a:t> – Szelim pasa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 err="1"/>
              <a:t>Hobo</a:t>
            </a:r>
            <a:r>
              <a:rPr lang="hu-HU" dirty="0"/>
              <a:t> Blues Band – </a:t>
            </a:r>
            <a:r>
              <a:rPr lang="hu-HU" i="1" dirty="0"/>
              <a:t>A vadászat</a:t>
            </a:r>
            <a:r>
              <a:rPr lang="hu-HU" dirty="0"/>
              <a:t> (prológus) </a:t>
            </a:r>
          </a:p>
          <a:p>
            <a:pPr marL="171450" lvl="0" indent="-171450">
              <a:lnSpc>
                <a:spcPct val="200000"/>
              </a:lnSpc>
              <a:buSzPts val="1100"/>
              <a:buFont typeface="Arial" panose="020B0604020202020204" pitchFamily="34" charset="0"/>
              <a:buChar char="•"/>
            </a:pPr>
            <a:endParaRPr sz="1600" dirty="0"/>
          </a:p>
        </p:txBody>
      </p:sp>
      <p:sp>
        <p:nvSpPr>
          <p:cNvPr id="3136" name="Google Shape;3136;p37"/>
          <p:cNvSpPr/>
          <p:nvPr/>
        </p:nvSpPr>
        <p:spPr>
          <a:xfrm>
            <a:off x="21882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7" name="Google Shape;3137;p37"/>
          <p:cNvSpPr/>
          <p:nvPr/>
        </p:nvSpPr>
        <p:spPr>
          <a:xfrm>
            <a:off x="66840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8" name="Google Shape;3138;p37"/>
          <p:cNvGrpSpPr/>
          <p:nvPr/>
        </p:nvGrpSpPr>
        <p:grpSpPr>
          <a:xfrm>
            <a:off x="7345607" y="615700"/>
            <a:ext cx="864522" cy="709660"/>
            <a:chOff x="1214950" y="539500"/>
            <a:chExt cx="1225925" cy="1006325"/>
          </a:xfrm>
        </p:grpSpPr>
        <p:sp>
          <p:nvSpPr>
            <p:cNvPr id="3139" name="Google Shape;3139;p37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37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37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37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37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37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37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37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37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37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37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37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37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37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4" name="Google Shape;3134;p37"/>
          <p:cNvSpPr txBox="1">
            <a:spLocks noGrp="1"/>
          </p:cNvSpPr>
          <p:nvPr>
            <p:ph type="title"/>
          </p:nvPr>
        </p:nvSpPr>
        <p:spPr>
          <a:xfrm>
            <a:off x="265378" y="60745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hu-HU" dirty="0"/>
              <a:t>Hatása, megítélése és egyéb szerepei</a:t>
            </a:r>
          </a:p>
        </p:txBody>
      </p:sp>
      <p:sp>
        <p:nvSpPr>
          <p:cNvPr id="3136" name="Google Shape;3136;p37"/>
          <p:cNvSpPr/>
          <p:nvPr/>
        </p:nvSpPr>
        <p:spPr>
          <a:xfrm>
            <a:off x="933871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7" name="Google Shape;3137;p37"/>
          <p:cNvSpPr/>
          <p:nvPr/>
        </p:nvSpPr>
        <p:spPr>
          <a:xfrm>
            <a:off x="7094158" y="75589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8" name="Google Shape;3138;p37"/>
          <p:cNvGrpSpPr/>
          <p:nvPr/>
        </p:nvGrpSpPr>
        <p:grpSpPr>
          <a:xfrm>
            <a:off x="7345607" y="615700"/>
            <a:ext cx="864522" cy="709660"/>
            <a:chOff x="1214950" y="539500"/>
            <a:chExt cx="1225925" cy="1006325"/>
          </a:xfrm>
        </p:grpSpPr>
        <p:sp>
          <p:nvSpPr>
            <p:cNvPr id="3139" name="Google Shape;3139;p37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37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37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37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37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37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37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37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37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37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37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37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37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37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955457"/>
            <a:ext cx="3490058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Leghíresebb szerepe: Lucifer (Az ember tragédiája)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Nem hagyományos ördög: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hűvös gondolkodó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kétkedő filozófus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racionalitás képviselője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Jellemzők: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erős intellektus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fölényes gondolkodás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mély melankólia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Összetett, emberközeli Lucifer-ábrázolás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Rendezőként is fontos feldolgozások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„Lucifer vörösben”: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politikai szerepvállalás (Rákosi-korszak)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Megítélése ellentmondásos: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zseniális színész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vezetőként sok kritika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További szerepek: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Tartuffe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hu-HU" altLang="hu-H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Hamlet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937" y="1679476"/>
            <a:ext cx="3117273" cy="225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7082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" name="Google Shape;3266;p40"/>
          <p:cNvSpPr txBox="1">
            <a:spLocks noGrp="1"/>
          </p:cNvSpPr>
          <p:nvPr>
            <p:ph type="title" idx="2"/>
          </p:nvPr>
        </p:nvSpPr>
        <p:spPr>
          <a:xfrm>
            <a:off x="9281799" y="392818"/>
            <a:ext cx="891883" cy="9267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67" name="Google Shape;3267;p40"/>
          <p:cNvSpPr txBox="1">
            <a:spLocks noGrp="1"/>
          </p:cNvSpPr>
          <p:nvPr>
            <p:ph type="title"/>
          </p:nvPr>
        </p:nvSpPr>
        <p:spPr>
          <a:xfrm>
            <a:off x="610218" y="1770452"/>
            <a:ext cx="5029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Jászai Mari</a:t>
            </a:r>
            <a:endParaRPr dirty="0"/>
          </a:p>
        </p:txBody>
      </p:sp>
      <p:sp>
        <p:nvSpPr>
          <p:cNvPr id="3269" name="Google Shape;3269;p40"/>
          <p:cNvSpPr txBox="1">
            <a:spLocks noGrp="1"/>
          </p:cNvSpPr>
          <p:nvPr>
            <p:ph type="ctrTitle" idx="4294967295"/>
          </p:nvPr>
        </p:nvSpPr>
        <p:spPr>
          <a:xfrm rot="-5400000">
            <a:off x="9297768" y="694202"/>
            <a:ext cx="2655472" cy="874866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lvl="0">
              <a:lnSpc>
                <a:spcPct val="80000"/>
              </a:lnSpc>
            </a:pPr>
            <a:endParaRPr sz="1500" dirty="0">
              <a:solidFill>
                <a:schemeClr val="bg1"/>
              </a:solidFill>
            </a:endParaRPr>
          </a:p>
        </p:txBody>
      </p:sp>
      <p:grpSp>
        <p:nvGrpSpPr>
          <p:cNvPr id="3272" name="Google Shape;3272;p40"/>
          <p:cNvGrpSpPr/>
          <p:nvPr/>
        </p:nvGrpSpPr>
        <p:grpSpPr>
          <a:xfrm>
            <a:off x="871182" y="803550"/>
            <a:ext cx="864522" cy="709660"/>
            <a:chOff x="1214950" y="539500"/>
            <a:chExt cx="1225925" cy="1006325"/>
          </a:xfrm>
        </p:grpSpPr>
        <p:sp>
          <p:nvSpPr>
            <p:cNvPr id="3273" name="Google Shape;3273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40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40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40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40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40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40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7" name="Google Shape;3287;p40"/>
          <p:cNvGrpSpPr/>
          <p:nvPr/>
        </p:nvGrpSpPr>
        <p:grpSpPr>
          <a:xfrm>
            <a:off x="6241117" y="3741511"/>
            <a:ext cx="864522" cy="709660"/>
            <a:chOff x="1214950" y="539500"/>
            <a:chExt cx="1225925" cy="1006325"/>
          </a:xfrm>
        </p:grpSpPr>
        <p:sp>
          <p:nvSpPr>
            <p:cNvPr id="3288" name="Google Shape;3288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40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40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40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40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40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40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Alcím 2">
            <a:extLst>
              <a:ext uri="{FF2B5EF4-FFF2-40B4-BE49-F238E27FC236}">
                <a16:creationId xmlns:a16="http://schemas.microsoft.com/office/drawing/2014/main" id="{861286C2-B03A-4AC9-9E99-939D8275F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182" y="3288897"/>
            <a:ext cx="4228910" cy="399000"/>
          </a:xfrm>
        </p:spPr>
        <p:txBody>
          <a:bodyPr/>
          <a:lstStyle/>
          <a:p>
            <a:r>
              <a:rPr lang="hu-HU" sz="1800" i="1" dirty="0">
                <a:solidFill>
                  <a:schemeClr val="bg1">
                    <a:lumMod val="10000"/>
                  </a:schemeClr>
                </a:solidFill>
              </a:rPr>
              <a:t>„Érezni, élni, küzdeni — ez az én sorsom; s ha bukom is, új erővel kezdem újra.”</a:t>
            </a:r>
          </a:p>
          <a:p>
            <a:r>
              <a:rPr lang="hu-HU" dirty="0">
                <a:solidFill>
                  <a:schemeClr val="bg1">
                    <a:lumMod val="10000"/>
                  </a:schemeClr>
                </a:solidFill>
                <a:latin typeface="Playfair Display" panose="020B0604020202020204" charset="-18"/>
              </a:rPr>
              <a:t>Jászai Mari, mint Éva</a:t>
            </a:r>
          </a:p>
          <a:p>
            <a:endParaRPr lang="hu-HU" sz="1500" dirty="0">
              <a:solidFill>
                <a:schemeClr val="bg1"/>
              </a:solidFill>
            </a:endParaRP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0792" y="1504418"/>
            <a:ext cx="2080650" cy="17809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7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" name="Google Shape;3308;p41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Élete, munkássága</a:t>
            </a:r>
            <a:endParaRPr dirty="0"/>
          </a:p>
        </p:txBody>
      </p:sp>
      <p:sp>
        <p:nvSpPr>
          <p:cNvPr id="3309" name="Google Shape;3309;p41"/>
          <p:cNvSpPr txBox="1">
            <a:spLocks noGrp="1"/>
          </p:cNvSpPr>
          <p:nvPr>
            <p:ph type="body" idx="1"/>
          </p:nvPr>
        </p:nvSpPr>
        <p:spPr>
          <a:xfrm>
            <a:off x="966432" y="1364411"/>
            <a:ext cx="7623900" cy="31481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hu-HU" dirty="0"/>
              <a:t>1850-ben született Ászáron, szegény családban </a:t>
            </a:r>
          </a:p>
          <a:p>
            <a:r>
              <a:rPr lang="hu-HU" dirty="0"/>
              <a:t>Korán elvesztette édesanyját, apja szigorúan nevelte </a:t>
            </a:r>
          </a:p>
          <a:p>
            <a:r>
              <a:rPr lang="hu-HU" dirty="0"/>
              <a:t>Nélkülözésekkel teli, nehéz gyermekkor </a:t>
            </a:r>
          </a:p>
          <a:p>
            <a:r>
              <a:rPr lang="hu-HU" dirty="0"/>
              <a:t>Fiatalon dolgozott, majd megszökött otthonról </a:t>
            </a:r>
          </a:p>
          <a:p>
            <a:r>
              <a:rPr lang="hu-HU" dirty="0"/>
              <a:t>Pályakezdés: Hubay Gusztáv társulata </a:t>
            </a:r>
          </a:p>
          <a:p>
            <a:r>
              <a:rPr lang="hu-HU" dirty="0"/>
              <a:t>Kezdetben kisebb szerepek, lassú érvényesülés </a:t>
            </a:r>
          </a:p>
          <a:p>
            <a:r>
              <a:rPr lang="hu-HU" dirty="0"/>
              <a:t>1869: Molnár György főszerepet ad neki </a:t>
            </a:r>
          </a:p>
          <a:p>
            <a:r>
              <a:rPr lang="hu-HU" dirty="0"/>
              <a:t>A Nemzeti Színház tagja lett </a:t>
            </a:r>
          </a:p>
        </p:txBody>
      </p:sp>
      <p:sp>
        <p:nvSpPr>
          <p:cNvPr id="3310" name="Google Shape;3310;p41"/>
          <p:cNvSpPr/>
          <p:nvPr/>
        </p:nvSpPr>
        <p:spPr>
          <a:xfrm>
            <a:off x="24168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1" name="Google Shape;3311;p41"/>
          <p:cNvSpPr/>
          <p:nvPr/>
        </p:nvSpPr>
        <p:spPr>
          <a:xfrm>
            <a:off x="65316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12" name="Google Shape;3312;p41"/>
          <p:cNvGrpSpPr/>
          <p:nvPr/>
        </p:nvGrpSpPr>
        <p:grpSpPr>
          <a:xfrm>
            <a:off x="966432" y="768175"/>
            <a:ext cx="864522" cy="709660"/>
            <a:chOff x="1214950" y="539500"/>
            <a:chExt cx="1225925" cy="1006325"/>
          </a:xfrm>
        </p:grpSpPr>
        <p:sp>
          <p:nvSpPr>
            <p:cNvPr id="3313" name="Google Shape;3313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41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41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41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41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41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41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" name="Google Shape;3308;p41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Sikerei és szerepei</a:t>
            </a:r>
            <a:endParaRPr dirty="0"/>
          </a:p>
        </p:txBody>
      </p:sp>
      <p:sp>
        <p:nvSpPr>
          <p:cNvPr id="3309" name="Google Shape;3309;p41"/>
          <p:cNvSpPr txBox="1">
            <a:spLocks noGrp="1"/>
          </p:cNvSpPr>
          <p:nvPr>
            <p:ph type="body" idx="1"/>
          </p:nvPr>
        </p:nvSpPr>
        <p:spPr>
          <a:xfrm>
            <a:off x="1240508" y="1833360"/>
            <a:ext cx="7199005" cy="23406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hu-HU" dirty="0"/>
              <a:t>A magyar színjátszás egyik legnagyobb tragikája </a:t>
            </a:r>
          </a:p>
          <a:p>
            <a:r>
              <a:rPr lang="hu-HU" dirty="0"/>
              <a:t>Főbb szerepei: </a:t>
            </a:r>
          </a:p>
          <a:p>
            <a:pPr lvl="1"/>
            <a:r>
              <a:rPr lang="hu-HU" dirty="0"/>
              <a:t>Antigoné, Médeia, Elektra </a:t>
            </a:r>
          </a:p>
          <a:p>
            <a:pPr lvl="1"/>
            <a:r>
              <a:rPr lang="hu-HU" dirty="0"/>
              <a:t>Kleopátra, Lady Macbeth, Gertrudis </a:t>
            </a:r>
          </a:p>
          <a:p>
            <a:r>
              <a:rPr lang="hu-HU" dirty="0"/>
              <a:t>Az ember tragédiája – első Éva </a:t>
            </a:r>
          </a:p>
          <a:p>
            <a:pPr lvl="1"/>
            <a:r>
              <a:rPr lang="hu-HU" dirty="0"/>
              <a:t>országos hírnév </a:t>
            </a:r>
          </a:p>
          <a:p>
            <a:pPr lvl="1"/>
            <a:r>
              <a:rPr lang="hu-HU" dirty="0"/>
              <a:t>pályájának megerősítése </a:t>
            </a:r>
          </a:p>
          <a:p>
            <a:pPr lvl="1"/>
            <a:r>
              <a:rPr lang="hu-HU" dirty="0"/>
              <a:t>alakítása </a:t>
            </a:r>
            <a:r>
              <a:rPr lang="hu-HU" dirty="0" err="1"/>
              <a:t>összeforrt</a:t>
            </a:r>
            <a:r>
              <a:rPr lang="hu-HU" dirty="0"/>
              <a:t> a nevével </a:t>
            </a:r>
          </a:p>
          <a:p>
            <a:r>
              <a:rPr lang="hu-HU" dirty="0"/>
              <a:t>Kiemelkedő alakításai: mély, összetett női karakterek </a:t>
            </a:r>
          </a:p>
          <a:p>
            <a:r>
              <a:rPr lang="hu-HU" dirty="0"/>
              <a:t>Íróként is jelentős, több díjjal elismert </a:t>
            </a:r>
          </a:p>
          <a:p>
            <a:r>
              <a:rPr lang="hu-HU" dirty="0"/>
              <a:t>1926 – halála Budapesten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10" name="Google Shape;3310;p41"/>
          <p:cNvSpPr/>
          <p:nvPr/>
        </p:nvSpPr>
        <p:spPr>
          <a:xfrm>
            <a:off x="24168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1" name="Google Shape;3311;p41"/>
          <p:cNvSpPr/>
          <p:nvPr/>
        </p:nvSpPr>
        <p:spPr>
          <a:xfrm>
            <a:off x="65316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12" name="Google Shape;3312;p41"/>
          <p:cNvGrpSpPr/>
          <p:nvPr/>
        </p:nvGrpSpPr>
        <p:grpSpPr>
          <a:xfrm>
            <a:off x="966432" y="768175"/>
            <a:ext cx="864522" cy="709660"/>
            <a:chOff x="1214950" y="539500"/>
            <a:chExt cx="1225925" cy="1006325"/>
          </a:xfrm>
        </p:grpSpPr>
        <p:sp>
          <p:nvSpPr>
            <p:cNvPr id="3313" name="Google Shape;3313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41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41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41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41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41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41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747830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" name="Google Shape;3266;p40"/>
          <p:cNvSpPr txBox="1">
            <a:spLocks noGrp="1"/>
          </p:cNvSpPr>
          <p:nvPr>
            <p:ph type="title" idx="2"/>
          </p:nvPr>
        </p:nvSpPr>
        <p:spPr>
          <a:xfrm>
            <a:off x="9281799" y="392818"/>
            <a:ext cx="891883" cy="9267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67" name="Google Shape;3267;p40"/>
          <p:cNvSpPr txBox="1">
            <a:spLocks noGrp="1"/>
          </p:cNvSpPr>
          <p:nvPr>
            <p:ph type="title"/>
          </p:nvPr>
        </p:nvSpPr>
        <p:spPr>
          <a:xfrm>
            <a:off x="2106203" y="1212479"/>
            <a:ext cx="5029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 err="1"/>
              <a:t>Abonyi</a:t>
            </a:r>
            <a:r>
              <a:rPr lang="hu-HU" dirty="0"/>
              <a:t> Géza</a:t>
            </a:r>
            <a:endParaRPr dirty="0"/>
          </a:p>
        </p:txBody>
      </p:sp>
      <p:sp>
        <p:nvSpPr>
          <p:cNvPr id="3269" name="Google Shape;3269;p40"/>
          <p:cNvSpPr txBox="1">
            <a:spLocks noGrp="1"/>
          </p:cNvSpPr>
          <p:nvPr>
            <p:ph type="ctrTitle" idx="4294967295"/>
          </p:nvPr>
        </p:nvSpPr>
        <p:spPr>
          <a:xfrm rot="16200000">
            <a:off x="8743293" y="-557159"/>
            <a:ext cx="2564665" cy="1059373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lvl="0">
              <a:lnSpc>
                <a:spcPct val="80000"/>
              </a:lnSpc>
            </a:pPr>
            <a:endParaRPr sz="1500" dirty="0">
              <a:solidFill>
                <a:schemeClr val="bg1"/>
              </a:solidFill>
            </a:endParaRPr>
          </a:p>
        </p:txBody>
      </p:sp>
      <p:grpSp>
        <p:nvGrpSpPr>
          <p:cNvPr id="3272" name="Google Shape;3272;p40"/>
          <p:cNvGrpSpPr/>
          <p:nvPr/>
        </p:nvGrpSpPr>
        <p:grpSpPr>
          <a:xfrm>
            <a:off x="871182" y="803550"/>
            <a:ext cx="864522" cy="709660"/>
            <a:chOff x="1214950" y="539500"/>
            <a:chExt cx="1225925" cy="1006325"/>
          </a:xfrm>
        </p:grpSpPr>
        <p:sp>
          <p:nvSpPr>
            <p:cNvPr id="3273" name="Google Shape;3273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40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40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40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40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40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40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7" name="Google Shape;3287;p40"/>
          <p:cNvGrpSpPr/>
          <p:nvPr/>
        </p:nvGrpSpPr>
        <p:grpSpPr>
          <a:xfrm>
            <a:off x="6241117" y="3741511"/>
            <a:ext cx="864522" cy="709660"/>
            <a:chOff x="1214950" y="539500"/>
            <a:chExt cx="1225925" cy="1006325"/>
          </a:xfrm>
        </p:grpSpPr>
        <p:sp>
          <p:nvSpPr>
            <p:cNvPr id="3288" name="Google Shape;3288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40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40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40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40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40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40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40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40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40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40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02" name="Google Shape;3302;p40"/>
          <p:cNvSpPr/>
          <p:nvPr/>
        </p:nvSpPr>
        <p:spPr>
          <a:xfrm>
            <a:off x="2320081" y="135309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3" name="Google Shape;3303;p40"/>
          <p:cNvSpPr/>
          <p:nvPr/>
        </p:nvSpPr>
        <p:spPr>
          <a:xfrm>
            <a:off x="6659515" y="1370327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61286C2-B03A-4AC9-9E99-939D8275F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3286" y="2667896"/>
            <a:ext cx="4952671" cy="898224"/>
          </a:xfrm>
        </p:spPr>
        <p:txBody>
          <a:bodyPr/>
          <a:lstStyle/>
          <a:p>
            <a:r>
              <a:rPr lang="hu-HU" sz="1800" i="1" dirty="0">
                <a:solidFill>
                  <a:schemeClr val="bg1">
                    <a:lumMod val="10000"/>
                  </a:schemeClr>
                </a:solidFill>
              </a:rPr>
              <a:t>„A vágy visz előre, még ha tudom is: minden beteljesülés után újabb hiány születik.”</a:t>
            </a:r>
          </a:p>
          <a:p>
            <a:r>
              <a:rPr lang="hu-HU" dirty="0" err="1">
                <a:solidFill>
                  <a:schemeClr val="bg1">
                    <a:lumMod val="10000"/>
                  </a:schemeClr>
                </a:solidFill>
                <a:latin typeface="Playfair Display" panose="020B0604020202020204" charset="-18"/>
              </a:rPr>
              <a:t>Abonyi</a:t>
            </a:r>
            <a:r>
              <a:rPr lang="hu-HU" dirty="0">
                <a:solidFill>
                  <a:schemeClr val="bg1">
                    <a:lumMod val="10000"/>
                  </a:schemeClr>
                </a:solidFill>
                <a:latin typeface="Playfair Display" panose="020B0604020202020204" charset="-18"/>
              </a:rPr>
              <a:t> Géza, mint Ádám</a:t>
            </a:r>
          </a:p>
          <a:p>
            <a:endParaRPr lang="hu-HU" sz="1500" dirty="0">
              <a:solidFill>
                <a:schemeClr val="bg1"/>
              </a:solidFill>
            </a:endParaRP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300" y="1857650"/>
            <a:ext cx="1368656" cy="197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315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7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" name="Google Shape;3308;p41"/>
          <p:cNvSpPr txBox="1">
            <a:spLocks noGrp="1"/>
          </p:cNvSpPr>
          <p:nvPr>
            <p:ph type="title"/>
          </p:nvPr>
        </p:nvSpPr>
        <p:spPr>
          <a:xfrm>
            <a:off x="713225" y="630936"/>
            <a:ext cx="77175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Életút és kezdetek</a:t>
            </a:r>
            <a:endParaRPr dirty="0"/>
          </a:p>
        </p:txBody>
      </p:sp>
      <p:sp>
        <p:nvSpPr>
          <p:cNvPr id="3310" name="Google Shape;3310;p41"/>
          <p:cNvSpPr/>
          <p:nvPr/>
        </p:nvSpPr>
        <p:spPr>
          <a:xfrm>
            <a:off x="24168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1" name="Google Shape;3311;p41"/>
          <p:cNvSpPr/>
          <p:nvPr/>
        </p:nvSpPr>
        <p:spPr>
          <a:xfrm>
            <a:off x="6531637" y="768175"/>
            <a:ext cx="246900" cy="234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12" name="Google Shape;3312;p41"/>
          <p:cNvGrpSpPr/>
          <p:nvPr/>
        </p:nvGrpSpPr>
        <p:grpSpPr>
          <a:xfrm>
            <a:off x="966432" y="768175"/>
            <a:ext cx="864522" cy="709660"/>
            <a:chOff x="1214950" y="539500"/>
            <a:chExt cx="1225925" cy="1006325"/>
          </a:xfrm>
        </p:grpSpPr>
        <p:sp>
          <p:nvSpPr>
            <p:cNvPr id="3313" name="Google Shape;3313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942" y="34680"/>
                  </a:lnTo>
                  <a:lnTo>
                    <a:pt x="16339" y="34641"/>
                  </a:lnTo>
                  <a:lnTo>
                    <a:pt x="16736" y="34601"/>
                  </a:lnTo>
                  <a:lnTo>
                    <a:pt x="17132" y="34561"/>
                  </a:lnTo>
                  <a:lnTo>
                    <a:pt x="17529" y="34482"/>
                  </a:lnTo>
                  <a:lnTo>
                    <a:pt x="17905" y="34403"/>
                  </a:lnTo>
                  <a:lnTo>
                    <a:pt x="18302" y="34304"/>
                  </a:lnTo>
                  <a:lnTo>
                    <a:pt x="18679" y="34185"/>
                  </a:lnTo>
                  <a:lnTo>
                    <a:pt x="19055" y="34066"/>
                  </a:lnTo>
                  <a:lnTo>
                    <a:pt x="19432" y="33907"/>
                  </a:lnTo>
                  <a:lnTo>
                    <a:pt x="19809" y="33748"/>
                  </a:lnTo>
                  <a:lnTo>
                    <a:pt x="20166" y="33590"/>
                  </a:lnTo>
                  <a:lnTo>
                    <a:pt x="20543" y="33411"/>
                  </a:lnTo>
                  <a:lnTo>
                    <a:pt x="20900" y="33213"/>
                  </a:lnTo>
                  <a:lnTo>
                    <a:pt x="21256" y="32995"/>
                  </a:lnTo>
                  <a:lnTo>
                    <a:pt x="21594" y="32777"/>
                  </a:lnTo>
                  <a:lnTo>
                    <a:pt x="21950" y="32539"/>
                  </a:lnTo>
                  <a:lnTo>
                    <a:pt x="22288" y="32281"/>
                  </a:lnTo>
                  <a:lnTo>
                    <a:pt x="22625" y="32023"/>
                  </a:lnTo>
                  <a:lnTo>
                    <a:pt x="22962" y="31746"/>
                  </a:lnTo>
                  <a:lnTo>
                    <a:pt x="23279" y="31448"/>
                  </a:lnTo>
                  <a:lnTo>
                    <a:pt x="23616" y="31151"/>
                  </a:lnTo>
                  <a:lnTo>
                    <a:pt x="24231" y="30516"/>
                  </a:lnTo>
                  <a:lnTo>
                    <a:pt x="24845" y="29842"/>
                  </a:lnTo>
                  <a:lnTo>
                    <a:pt x="25440" y="29128"/>
                  </a:lnTo>
                  <a:lnTo>
                    <a:pt x="25996" y="28355"/>
                  </a:lnTo>
                  <a:lnTo>
                    <a:pt x="26551" y="27562"/>
                  </a:lnTo>
                  <a:lnTo>
                    <a:pt x="27046" y="26709"/>
                  </a:lnTo>
                  <a:lnTo>
                    <a:pt x="27542" y="25837"/>
                  </a:lnTo>
                  <a:lnTo>
                    <a:pt x="27998" y="24905"/>
                  </a:lnTo>
                  <a:lnTo>
                    <a:pt x="28434" y="23953"/>
                  </a:lnTo>
                  <a:lnTo>
                    <a:pt x="28851" y="22962"/>
                  </a:lnTo>
                  <a:lnTo>
                    <a:pt x="29228" y="21950"/>
                  </a:lnTo>
                  <a:lnTo>
                    <a:pt x="29565" y="20899"/>
                  </a:lnTo>
                  <a:lnTo>
                    <a:pt x="29882" y="19829"/>
                  </a:lnTo>
                  <a:lnTo>
                    <a:pt x="30160" y="18718"/>
                  </a:lnTo>
                  <a:lnTo>
                    <a:pt x="30397" y="17588"/>
                  </a:lnTo>
                  <a:lnTo>
                    <a:pt x="30616" y="16438"/>
                  </a:lnTo>
                  <a:lnTo>
                    <a:pt x="30774" y="15268"/>
                  </a:lnTo>
                  <a:lnTo>
                    <a:pt x="30913" y="14059"/>
                  </a:lnTo>
                  <a:lnTo>
                    <a:pt x="31012" y="12849"/>
                  </a:lnTo>
                  <a:lnTo>
                    <a:pt x="31072" y="11620"/>
                  </a:lnTo>
                  <a:lnTo>
                    <a:pt x="31091" y="10370"/>
                  </a:lnTo>
                  <a:lnTo>
                    <a:pt x="31072" y="9141"/>
                  </a:lnTo>
                  <a:lnTo>
                    <a:pt x="31012" y="8031"/>
                  </a:lnTo>
                  <a:lnTo>
                    <a:pt x="30913" y="7019"/>
                  </a:lnTo>
                  <a:lnTo>
                    <a:pt x="30854" y="6543"/>
                  </a:lnTo>
                  <a:lnTo>
                    <a:pt x="30774" y="6068"/>
                  </a:lnTo>
                  <a:lnTo>
                    <a:pt x="30695" y="5631"/>
                  </a:lnTo>
                  <a:lnTo>
                    <a:pt x="30616" y="5235"/>
                  </a:lnTo>
                  <a:lnTo>
                    <a:pt x="30497" y="4838"/>
                  </a:lnTo>
                  <a:lnTo>
                    <a:pt x="30397" y="4461"/>
                  </a:lnTo>
                  <a:lnTo>
                    <a:pt x="30279" y="4105"/>
                  </a:lnTo>
                  <a:lnTo>
                    <a:pt x="30160" y="3767"/>
                  </a:lnTo>
                  <a:lnTo>
                    <a:pt x="30021" y="3430"/>
                  </a:lnTo>
                  <a:lnTo>
                    <a:pt x="29882" y="3133"/>
                  </a:lnTo>
                  <a:lnTo>
                    <a:pt x="29723" y="2855"/>
                  </a:lnTo>
                  <a:lnTo>
                    <a:pt x="29565" y="2578"/>
                  </a:lnTo>
                  <a:lnTo>
                    <a:pt x="29386" y="2340"/>
                  </a:lnTo>
                  <a:lnTo>
                    <a:pt x="29228" y="2102"/>
                  </a:lnTo>
                  <a:lnTo>
                    <a:pt x="29029" y="1884"/>
                  </a:lnTo>
                  <a:lnTo>
                    <a:pt x="28851" y="1666"/>
                  </a:lnTo>
                  <a:lnTo>
                    <a:pt x="28653" y="1487"/>
                  </a:lnTo>
                  <a:lnTo>
                    <a:pt x="28434" y="1309"/>
                  </a:lnTo>
                  <a:lnTo>
                    <a:pt x="28236" y="1150"/>
                  </a:lnTo>
                  <a:lnTo>
                    <a:pt x="27998" y="991"/>
                  </a:lnTo>
                  <a:lnTo>
                    <a:pt x="27780" y="853"/>
                  </a:lnTo>
                  <a:lnTo>
                    <a:pt x="27542" y="734"/>
                  </a:lnTo>
                  <a:lnTo>
                    <a:pt x="27304" y="615"/>
                  </a:lnTo>
                  <a:lnTo>
                    <a:pt x="27046" y="516"/>
                  </a:lnTo>
                  <a:lnTo>
                    <a:pt x="26808" y="416"/>
                  </a:lnTo>
                  <a:lnTo>
                    <a:pt x="26551" y="337"/>
                  </a:lnTo>
                  <a:lnTo>
                    <a:pt x="25996" y="198"/>
                  </a:lnTo>
                  <a:lnTo>
                    <a:pt x="25440" y="119"/>
                  </a:lnTo>
                  <a:lnTo>
                    <a:pt x="24845" y="40"/>
                  </a:lnTo>
                  <a:lnTo>
                    <a:pt x="24231" y="0"/>
                  </a:lnTo>
                  <a:lnTo>
                    <a:pt x="22962" y="0"/>
                  </a:lnTo>
                  <a:lnTo>
                    <a:pt x="22288" y="20"/>
                  </a:lnTo>
                  <a:lnTo>
                    <a:pt x="21594" y="59"/>
                  </a:lnTo>
                  <a:lnTo>
                    <a:pt x="20166" y="159"/>
                  </a:lnTo>
                  <a:lnTo>
                    <a:pt x="18679" y="278"/>
                  </a:lnTo>
                  <a:lnTo>
                    <a:pt x="17132" y="357"/>
                  </a:lnTo>
                  <a:lnTo>
                    <a:pt x="16339" y="377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41"/>
            <p:cNvSpPr/>
            <p:nvPr/>
          </p:nvSpPr>
          <p:spPr>
            <a:xfrm>
              <a:off x="1663575" y="539500"/>
              <a:ext cx="777300" cy="867025"/>
            </a:xfrm>
            <a:custGeom>
              <a:avLst/>
              <a:gdLst/>
              <a:ahLst/>
              <a:cxnLst/>
              <a:rect l="l" t="t" r="r" b="b"/>
              <a:pathLst>
                <a:path w="31092" h="34681" fill="none" extrusionOk="0">
                  <a:moveTo>
                    <a:pt x="31091" y="10370"/>
                  </a:moveTo>
                  <a:lnTo>
                    <a:pt x="31091" y="10370"/>
                  </a:lnTo>
                  <a:lnTo>
                    <a:pt x="31072" y="11620"/>
                  </a:lnTo>
                  <a:lnTo>
                    <a:pt x="31012" y="12849"/>
                  </a:lnTo>
                  <a:lnTo>
                    <a:pt x="30913" y="14059"/>
                  </a:lnTo>
                  <a:lnTo>
                    <a:pt x="30774" y="15268"/>
                  </a:lnTo>
                  <a:lnTo>
                    <a:pt x="30616" y="16438"/>
                  </a:lnTo>
                  <a:lnTo>
                    <a:pt x="30397" y="17588"/>
                  </a:lnTo>
                  <a:lnTo>
                    <a:pt x="30160" y="18718"/>
                  </a:lnTo>
                  <a:lnTo>
                    <a:pt x="29882" y="19829"/>
                  </a:lnTo>
                  <a:lnTo>
                    <a:pt x="29565" y="20899"/>
                  </a:lnTo>
                  <a:lnTo>
                    <a:pt x="29228" y="21950"/>
                  </a:lnTo>
                  <a:lnTo>
                    <a:pt x="28851" y="22962"/>
                  </a:lnTo>
                  <a:lnTo>
                    <a:pt x="28434" y="23953"/>
                  </a:lnTo>
                  <a:lnTo>
                    <a:pt x="27998" y="24905"/>
                  </a:lnTo>
                  <a:lnTo>
                    <a:pt x="27542" y="25837"/>
                  </a:lnTo>
                  <a:lnTo>
                    <a:pt x="27046" y="26709"/>
                  </a:lnTo>
                  <a:lnTo>
                    <a:pt x="26551" y="27562"/>
                  </a:lnTo>
                  <a:lnTo>
                    <a:pt x="25996" y="28355"/>
                  </a:lnTo>
                  <a:lnTo>
                    <a:pt x="25440" y="29128"/>
                  </a:lnTo>
                  <a:lnTo>
                    <a:pt x="24845" y="29842"/>
                  </a:lnTo>
                  <a:lnTo>
                    <a:pt x="24231" y="30516"/>
                  </a:lnTo>
                  <a:lnTo>
                    <a:pt x="23616" y="31151"/>
                  </a:lnTo>
                  <a:lnTo>
                    <a:pt x="23279" y="31448"/>
                  </a:lnTo>
                  <a:lnTo>
                    <a:pt x="22962" y="31746"/>
                  </a:lnTo>
                  <a:lnTo>
                    <a:pt x="22625" y="32023"/>
                  </a:lnTo>
                  <a:lnTo>
                    <a:pt x="22288" y="32281"/>
                  </a:lnTo>
                  <a:lnTo>
                    <a:pt x="21950" y="32539"/>
                  </a:lnTo>
                  <a:lnTo>
                    <a:pt x="21594" y="32777"/>
                  </a:lnTo>
                  <a:lnTo>
                    <a:pt x="21256" y="32995"/>
                  </a:lnTo>
                  <a:lnTo>
                    <a:pt x="20900" y="33213"/>
                  </a:lnTo>
                  <a:lnTo>
                    <a:pt x="20543" y="33411"/>
                  </a:lnTo>
                  <a:lnTo>
                    <a:pt x="20166" y="33590"/>
                  </a:lnTo>
                  <a:lnTo>
                    <a:pt x="19809" y="33748"/>
                  </a:lnTo>
                  <a:lnTo>
                    <a:pt x="19432" y="33907"/>
                  </a:lnTo>
                  <a:lnTo>
                    <a:pt x="19055" y="34066"/>
                  </a:lnTo>
                  <a:lnTo>
                    <a:pt x="18679" y="34185"/>
                  </a:lnTo>
                  <a:lnTo>
                    <a:pt x="18302" y="34304"/>
                  </a:lnTo>
                  <a:lnTo>
                    <a:pt x="17905" y="34403"/>
                  </a:lnTo>
                  <a:lnTo>
                    <a:pt x="17529" y="34482"/>
                  </a:lnTo>
                  <a:lnTo>
                    <a:pt x="17132" y="34561"/>
                  </a:lnTo>
                  <a:lnTo>
                    <a:pt x="16736" y="34601"/>
                  </a:lnTo>
                  <a:lnTo>
                    <a:pt x="16339" y="34641"/>
                  </a:lnTo>
                  <a:lnTo>
                    <a:pt x="15942" y="34680"/>
                  </a:lnTo>
                  <a:lnTo>
                    <a:pt x="15546" y="34680"/>
                  </a:ln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97"/>
                  </a:lnTo>
                  <a:lnTo>
                    <a:pt x="16339" y="377"/>
                  </a:lnTo>
                  <a:lnTo>
                    <a:pt x="17132" y="357"/>
                  </a:lnTo>
                  <a:lnTo>
                    <a:pt x="18679" y="278"/>
                  </a:lnTo>
                  <a:lnTo>
                    <a:pt x="20166" y="159"/>
                  </a:lnTo>
                  <a:lnTo>
                    <a:pt x="21594" y="59"/>
                  </a:lnTo>
                  <a:lnTo>
                    <a:pt x="22288" y="20"/>
                  </a:lnTo>
                  <a:lnTo>
                    <a:pt x="22962" y="0"/>
                  </a:lnTo>
                  <a:lnTo>
                    <a:pt x="23616" y="0"/>
                  </a:lnTo>
                  <a:lnTo>
                    <a:pt x="24231" y="0"/>
                  </a:lnTo>
                  <a:lnTo>
                    <a:pt x="24845" y="40"/>
                  </a:lnTo>
                  <a:lnTo>
                    <a:pt x="25440" y="119"/>
                  </a:lnTo>
                  <a:lnTo>
                    <a:pt x="25996" y="198"/>
                  </a:lnTo>
                  <a:lnTo>
                    <a:pt x="26551" y="337"/>
                  </a:lnTo>
                  <a:lnTo>
                    <a:pt x="26808" y="416"/>
                  </a:lnTo>
                  <a:lnTo>
                    <a:pt x="27046" y="516"/>
                  </a:lnTo>
                  <a:lnTo>
                    <a:pt x="27304" y="615"/>
                  </a:lnTo>
                  <a:lnTo>
                    <a:pt x="27542" y="734"/>
                  </a:lnTo>
                  <a:lnTo>
                    <a:pt x="27780" y="853"/>
                  </a:lnTo>
                  <a:lnTo>
                    <a:pt x="27998" y="991"/>
                  </a:lnTo>
                  <a:lnTo>
                    <a:pt x="28236" y="1150"/>
                  </a:lnTo>
                  <a:lnTo>
                    <a:pt x="28434" y="1309"/>
                  </a:lnTo>
                  <a:lnTo>
                    <a:pt x="28653" y="1487"/>
                  </a:lnTo>
                  <a:lnTo>
                    <a:pt x="28851" y="1666"/>
                  </a:lnTo>
                  <a:lnTo>
                    <a:pt x="29029" y="1884"/>
                  </a:lnTo>
                  <a:lnTo>
                    <a:pt x="29228" y="2102"/>
                  </a:lnTo>
                  <a:lnTo>
                    <a:pt x="29386" y="2340"/>
                  </a:lnTo>
                  <a:lnTo>
                    <a:pt x="29565" y="2578"/>
                  </a:lnTo>
                  <a:lnTo>
                    <a:pt x="29723" y="2855"/>
                  </a:lnTo>
                  <a:lnTo>
                    <a:pt x="29882" y="3133"/>
                  </a:lnTo>
                  <a:lnTo>
                    <a:pt x="30021" y="3430"/>
                  </a:lnTo>
                  <a:lnTo>
                    <a:pt x="30160" y="3767"/>
                  </a:lnTo>
                  <a:lnTo>
                    <a:pt x="30279" y="4105"/>
                  </a:lnTo>
                  <a:lnTo>
                    <a:pt x="30397" y="4461"/>
                  </a:lnTo>
                  <a:lnTo>
                    <a:pt x="30497" y="4838"/>
                  </a:lnTo>
                  <a:lnTo>
                    <a:pt x="30616" y="5235"/>
                  </a:lnTo>
                  <a:lnTo>
                    <a:pt x="30695" y="5631"/>
                  </a:lnTo>
                  <a:lnTo>
                    <a:pt x="30774" y="6068"/>
                  </a:lnTo>
                  <a:lnTo>
                    <a:pt x="30854" y="6543"/>
                  </a:lnTo>
                  <a:lnTo>
                    <a:pt x="30913" y="7019"/>
                  </a:lnTo>
                  <a:lnTo>
                    <a:pt x="31012" y="8031"/>
                  </a:lnTo>
                  <a:lnTo>
                    <a:pt x="31072" y="9141"/>
                  </a:lnTo>
                  <a:lnTo>
                    <a:pt x="31091" y="103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extrusionOk="0">
                  <a:moveTo>
                    <a:pt x="6861" y="0"/>
                  </a:moveTo>
                  <a:lnTo>
                    <a:pt x="6246" y="40"/>
                  </a:lnTo>
                  <a:lnTo>
                    <a:pt x="5651" y="119"/>
                  </a:lnTo>
                  <a:lnTo>
                    <a:pt x="5096" y="198"/>
                  </a:lnTo>
                  <a:lnTo>
                    <a:pt x="4561" y="337"/>
                  </a:lnTo>
                  <a:lnTo>
                    <a:pt x="4283" y="416"/>
                  </a:lnTo>
                  <a:lnTo>
                    <a:pt x="4045" y="516"/>
                  </a:lnTo>
                  <a:lnTo>
                    <a:pt x="3787" y="615"/>
                  </a:lnTo>
                  <a:lnTo>
                    <a:pt x="3549" y="734"/>
                  </a:lnTo>
                  <a:lnTo>
                    <a:pt x="3312" y="853"/>
                  </a:lnTo>
                  <a:lnTo>
                    <a:pt x="3093" y="991"/>
                  </a:lnTo>
                  <a:lnTo>
                    <a:pt x="2875" y="1150"/>
                  </a:lnTo>
                  <a:lnTo>
                    <a:pt x="2657" y="1309"/>
                  </a:lnTo>
                  <a:lnTo>
                    <a:pt x="2439" y="1487"/>
                  </a:lnTo>
                  <a:lnTo>
                    <a:pt x="2241" y="1666"/>
                  </a:lnTo>
                  <a:lnTo>
                    <a:pt x="2062" y="1884"/>
                  </a:lnTo>
                  <a:lnTo>
                    <a:pt x="1884" y="2102"/>
                  </a:lnTo>
                  <a:lnTo>
                    <a:pt x="1705" y="2340"/>
                  </a:lnTo>
                  <a:lnTo>
                    <a:pt x="1527" y="2578"/>
                  </a:lnTo>
                  <a:lnTo>
                    <a:pt x="1368" y="2855"/>
                  </a:lnTo>
                  <a:lnTo>
                    <a:pt x="1230" y="3133"/>
                  </a:lnTo>
                  <a:lnTo>
                    <a:pt x="1071" y="3430"/>
                  </a:lnTo>
                  <a:lnTo>
                    <a:pt x="932" y="3767"/>
                  </a:lnTo>
                  <a:lnTo>
                    <a:pt x="813" y="4105"/>
                  </a:lnTo>
                  <a:lnTo>
                    <a:pt x="694" y="4461"/>
                  </a:lnTo>
                  <a:lnTo>
                    <a:pt x="595" y="4838"/>
                  </a:lnTo>
                  <a:lnTo>
                    <a:pt x="496" y="5235"/>
                  </a:lnTo>
                  <a:lnTo>
                    <a:pt x="397" y="5631"/>
                  </a:lnTo>
                  <a:lnTo>
                    <a:pt x="317" y="6068"/>
                  </a:lnTo>
                  <a:lnTo>
                    <a:pt x="238" y="6543"/>
                  </a:lnTo>
                  <a:lnTo>
                    <a:pt x="179" y="7019"/>
                  </a:lnTo>
                  <a:lnTo>
                    <a:pt x="79" y="8031"/>
                  </a:lnTo>
                  <a:lnTo>
                    <a:pt x="20" y="9141"/>
                  </a:lnTo>
                  <a:lnTo>
                    <a:pt x="0" y="10370"/>
                  </a:lnTo>
                  <a:lnTo>
                    <a:pt x="20" y="11620"/>
                  </a:lnTo>
                  <a:lnTo>
                    <a:pt x="79" y="12849"/>
                  </a:lnTo>
                  <a:lnTo>
                    <a:pt x="179" y="14059"/>
                  </a:lnTo>
                  <a:lnTo>
                    <a:pt x="317" y="15268"/>
                  </a:lnTo>
                  <a:lnTo>
                    <a:pt x="496" y="16438"/>
                  </a:lnTo>
                  <a:lnTo>
                    <a:pt x="694" y="17588"/>
                  </a:lnTo>
                  <a:lnTo>
                    <a:pt x="932" y="18718"/>
                  </a:lnTo>
                  <a:lnTo>
                    <a:pt x="1230" y="19829"/>
                  </a:lnTo>
                  <a:lnTo>
                    <a:pt x="1527" y="20899"/>
                  </a:lnTo>
                  <a:lnTo>
                    <a:pt x="1884" y="21950"/>
                  </a:lnTo>
                  <a:lnTo>
                    <a:pt x="2241" y="22962"/>
                  </a:lnTo>
                  <a:lnTo>
                    <a:pt x="2657" y="23953"/>
                  </a:lnTo>
                  <a:lnTo>
                    <a:pt x="3093" y="24905"/>
                  </a:lnTo>
                  <a:lnTo>
                    <a:pt x="3549" y="25837"/>
                  </a:lnTo>
                  <a:lnTo>
                    <a:pt x="4045" y="26709"/>
                  </a:lnTo>
                  <a:lnTo>
                    <a:pt x="4561" y="27562"/>
                  </a:lnTo>
                  <a:lnTo>
                    <a:pt x="5096" y="28355"/>
                  </a:lnTo>
                  <a:lnTo>
                    <a:pt x="5651" y="29128"/>
                  </a:lnTo>
                  <a:lnTo>
                    <a:pt x="6246" y="29842"/>
                  </a:lnTo>
                  <a:lnTo>
                    <a:pt x="6861" y="30516"/>
                  </a:lnTo>
                  <a:lnTo>
                    <a:pt x="7476" y="31151"/>
                  </a:lnTo>
                  <a:lnTo>
                    <a:pt x="7813" y="31448"/>
                  </a:lnTo>
                  <a:lnTo>
                    <a:pt x="8130" y="31746"/>
                  </a:lnTo>
                  <a:lnTo>
                    <a:pt x="8467" y="32023"/>
                  </a:lnTo>
                  <a:lnTo>
                    <a:pt x="8804" y="32281"/>
                  </a:lnTo>
                  <a:lnTo>
                    <a:pt x="9141" y="32539"/>
                  </a:lnTo>
                  <a:lnTo>
                    <a:pt x="9498" y="32777"/>
                  </a:lnTo>
                  <a:lnTo>
                    <a:pt x="9855" y="32995"/>
                  </a:lnTo>
                  <a:lnTo>
                    <a:pt x="10192" y="33213"/>
                  </a:lnTo>
                  <a:lnTo>
                    <a:pt x="10569" y="33411"/>
                  </a:lnTo>
                  <a:lnTo>
                    <a:pt x="10926" y="33590"/>
                  </a:lnTo>
                  <a:lnTo>
                    <a:pt x="11283" y="33748"/>
                  </a:lnTo>
                  <a:lnTo>
                    <a:pt x="11659" y="33907"/>
                  </a:lnTo>
                  <a:lnTo>
                    <a:pt x="12036" y="34066"/>
                  </a:lnTo>
                  <a:lnTo>
                    <a:pt x="12413" y="34185"/>
                  </a:lnTo>
                  <a:lnTo>
                    <a:pt x="12790" y="34304"/>
                  </a:lnTo>
                  <a:lnTo>
                    <a:pt x="13186" y="34403"/>
                  </a:lnTo>
                  <a:lnTo>
                    <a:pt x="13563" y="34482"/>
                  </a:lnTo>
                  <a:lnTo>
                    <a:pt x="13960" y="34561"/>
                  </a:lnTo>
                  <a:lnTo>
                    <a:pt x="14356" y="34601"/>
                  </a:lnTo>
                  <a:lnTo>
                    <a:pt x="14753" y="34641"/>
                  </a:lnTo>
                  <a:lnTo>
                    <a:pt x="15149" y="34680"/>
                  </a:lnTo>
                  <a:lnTo>
                    <a:pt x="15546" y="34680"/>
                  </a:lnTo>
                  <a:lnTo>
                    <a:pt x="15546" y="397"/>
                  </a:lnTo>
                  <a:lnTo>
                    <a:pt x="14753" y="377"/>
                  </a:lnTo>
                  <a:lnTo>
                    <a:pt x="13960" y="357"/>
                  </a:lnTo>
                  <a:lnTo>
                    <a:pt x="12413" y="278"/>
                  </a:lnTo>
                  <a:lnTo>
                    <a:pt x="10926" y="159"/>
                  </a:lnTo>
                  <a:lnTo>
                    <a:pt x="9498" y="59"/>
                  </a:lnTo>
                  <a:lnTo>
                    <a:pt x="8804" y="20"/>
                  </a:lnTo>
                  <a:lnTo>
                    <a:pt x="8130" y="0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41"/>
            <p:cNvSpPr/>
            <p:nvPr/>
          </p:nvSpPr>
          <p:spPr>
            <a:xfrm>
              <a:off x="1663575" y="539500"/>
              <a:ext cx="388650" cy="867025"/>
            </a:xfrm>
            <a:custGeom>
              <a:avLst/>
              <a:gdLst/>
              <a:ahLst/>
              <a:cxnLst/>
              <a:rect l="l" t="t" r="r" b="b"/>
              <a:pathLst>
                <a:path w="15546" h="34681" fill="none" extrusionOk="0">
                  <a:moveTo>
                    <a:pt x="15546" y="34680"/>
                  </a:moveTo>
                  <a:lnTo>
                    <a:pt x="15546" y="34680"/>
                  </a:lnTo>
                  <a:lnTo>
                    <a:pt x="15149" y="34680"/>
                  </a:lnTo>
                  <a:lnTo>
                    <a:pt x="14753" y="34641"/>
                  </a:lnTo>
                  <a:lnTo>
                    <a:pt x="14356" y="34601"/>
                  </a:lnTo>
                  <a:lnTo>
                    <a:pt x="13960" y="34561"/>
                  </a:lnTo>
                  <a:lnTo>
                    <a:pt x="13563" y="34482"/>
                  </a:lnTo>
                  <a:lnTo>
                    <a:pt x="13186" y="34403"/>
                  </a:lnTo>
                  <a:lnTo>
                    <a:pt x="12790" y="34304"/>
                  </a:lnTo>
                  <a:lnTo>
                    <a:pt x="12413" y="34185"/>
                  </a:lnTo>
                  <a:lnTo>
                    <a:pt x="12036" y="34066"/>
                  </a:lnTo>
                  <a:lnTo>
                    <a:pt x="11659" y="33907"/>
                  </a:lnTo>
                  <a:lnTo>
                    <a:pt x="11283" y="33748"/>
                  </a:lnTo>
                  <a:lnTo>
                    <a:pt x="10926" y="33590"/>
                  </a:lnTo>
                  <a:lnTo>
                    <a:pt x="10569" y="33411"/>
                  </a:lnTo>
                  <a:lnTo>
                    <a:pt x="10192" y="33213"/>
                  </a:lnTo>
                  <a:lnTo>
                    <a:pt x="9855" y="32995"/>
                  </a:lnTo>
                  <a:lnTo>
                    <a:pt x="9498" y="32777"/>
                  </a:lnTo>
                  <a:lnTo>
                    <a:pt x="9141" y="32539"/>
                  </a:lnTo>
                  <a:lnTo>
                    <a:pt x="8804" y="32281"/>
                  </a:lnTo>
                  <a:lnTo>
                    <a:pt x="8467" y="32023"/>
                  </a:lnTo>
                  <a:lnTo>
                    <a:pt x="8130" y="31746"/>
                  </a:lnTo>
                  <a:lnTo>
                    <a:pt x="7813" y="31448"/>
                  </a:lnTo>
                  <a:lnTo>
                    <a:pt x="7476" y="31151"/>
                  </a:lnTo>
                  <a:lnTo>
                    <a:pt x="6861" y="30516"/>
                  </a:lnTo>
                  <a:lnTo>
                    <a:pt x="6246" y="29842"/>
                  </a:lnTo>
                  <a:lnTo>
                    <a:pt x="5651" y="29128"/>
                  </a:lnTo>
                  <a:lnTo>
                    <a:pt x="5096" y="28355"/>
                  </a:lnTo>
                  <a:lnTo>
                    <a:pt x="4561" y="27562"/>
                  </a:lnTo>
                  <a:lnTo>
                    <a:pt x="4045" y="26709"/>
                  </a:lnTo>
                  <a:lnTo>
                    <a:pt x="3549" y="25837"/>
                  </a:lnTo>
                  <a:lnTo>
                    <a:pt x="3093" y="24905"/>
                  </a:lnTo>
                  <a:lnTo>
                    <a:pt x="2657" y="23953"/>
                  </a:lnTo>
                  <a:lnTo>
                    <a:pt x="2241" y="22962"/>
                  </a:lnTo>
                  <a:lnTo>
                    <a:pt x="1884" y="21950"/>
                  </a:lnTo>
                  <a:lnTo>
                    <a:pt x="1527" y="20899"/>
                  </a:lnTo>
                  <a:lnTo>
                    <a:pt x="1230" y="19829"/>
                  </a:lnTo>
                  <a:lnTo>
                    <a:pt x="932" y="18718"/>
                  </a:lnTo>
                  <a:lnTo>
                    <a:pt x="694" y="17588"/>
                  </a:lnTo>
                  <a:lnTo>
                    <a:pt x="496" y="16438"/>
                  </a:lnTo>
                  <a:lnTo>
                    <a:pt x="317" y="15268"/>
                  </a:lnTo>
                  <a:lnTo>
                    <a:pt x="179" y="14059"/>
                  </a:lnTo>
                  <a:lnTo>
                    <a:pt x="79" y="12849"/>
                  </a:lnTo>
                  <a:lnTo>
                    <a:pt x="20" y="11620"/>
                  </a:lnTo>
                  <a:lnTo>
                    <a:pt x="0" y="10370"/>
                  </a:lnTo>
                  <a:lnTo>
                    <a:pt x="0" y="10370"/>
                  </a:lnTo>
                  <a:lnTo>
                    <a:pt x="20" y="9141"/>
                  </a:lnTo>
                  <a:lnTo>
                    <a:pt x="79" y="8031"/>
                  </a:lnTo>
                  <a:lnTo>
                    <a:pt x="179" y="7019"/>
                  </a:lnTo>
                  <a:lnTo>
                    <a:pt x="238" y="6543"/>
                  </a:lnTo>
                  <a:lnTo>
                    <a:pt x="317" y="6068"/>
                  </a:lnTo>
                  <a:lnTo>
                    <a:pt x="397" y="5631"/>
                  </a:lnTo>
                  <a:lnTo>
                    <a:pt x="496" y="5235"/>
                  </a:lnTo>
                  <a:lnTo>
                    <a:pt x="595" y="4838"/>
                  </a:lnTo>
                  <a:lnTo>
                    <a:pt x="694" y="4461"/>
                  </a:lnTo>
                  <a:lnTo>
                    <a:pt x="813" y="4105"/>
                  </a:lnTo>
                  <a:lnTo>
                    <a:pt x="932" y="3767"/>
                  </a:lnTo>
                  <a:lnTo>
                    <a:pt x="1071" y="3430"/>
                  </a:lnTo>
                  <a:lnTo>
                    <a:pt x="1230" y="3133"/>
                  </a:lnTo>
                  <a:lnTo>
                    <a:pt x="1368" y="2855"/>
                  </a:lnTo>
                  <a:lnTo>
                    <a:pt x="1527" y="2578"/>
                  </a:lnTo>
                  <a:lnTo>
                    <a:pt x="1705" y="2340"/>
                  </a:lnTo>
                  <a:lnTo>
                    <a:pt x="1884" y="2102"/>
                  </a:lnTo>
                  <a:lnTo>
                    <a:pt x="2062" y="1884"/>
                  </a:lnTo>
                  <a:lnTo>
                    <a:pt x="2241" y="1666"/>
                  </a:lnTo>
                  <a:lnTo>
                    <a:pt x="2439" y="1487"/>
                  </a:lnTo>
                  <a:lnTo>
                    <a:pt x="2657" y="1309"/>
                  </a:lnTo>
                  <a:lnTo>
                    <a:pt x="2875" y="1150"/>
                  </a:lnTo>
                  <a:lnTo>
                    <a:pt x="3093" y="991"/>
                  </a:lnTo>
                  <a:lnTo>
                    <a:pt x="3312" y="853"/>
                  </a:lnTo>
                  <a:lnTo>
                    <a:pt x="3549" y="734"/>
                  </a:lnTo>
                  <a:lnTo>
                    <a:pt x="3787" y="615"/>
                  </a:lnTo>
                  <a:lnTo>
                    <a:pt x="4045" y="516"/>
                  </a:lnTo>
                  <a:lnTo>
                    <a:pt x="4283" y="416"/>
                  </a:lnTo>
                  <a:lnTo>
                    <a:pt x="4561" y="337"/>
                  </a:lnTo>
                  <a:lnTo>
                    <a:pt x="5096" y="198"/>
                  </a:lnTo>
                  <a:lnTo>
                    <a:pt x="5651" y="119"/>
                  </a:lnTo>
                  <a:lnTo>
                    <a:pt x="6246" y="40"/>
                  </a:lnTo>
                  <a:lnTo>
                    <a:pt x="6861" y="0"/>
                  </a:lnTo>
                  <a:lnTo>
                    <a:pt x="7476" y="0"/>
                  </a:lnTo>
                  <a:lnTo>
                    <a:pt x="8130" y="0"/>
                  </a:lnTo>
                  <a:lnTo>
                    <a:pt x="8804" y="20"/>
                  </a:lnTo>
                  <a:lnTo>
                    <a:pt x="9498" y="59"/>
                  </a:lnTo>
                  <a:lnTo>
                    <a:pt x="10926" y="159"/>
                  </a:lnTo>
                  <a:lnTo>
                    <a:pt x="12413" y="278"/>
                  </a:lnTo>
                  <a:lnTo>
                    <a:pt x="13960" y="357"/>
                  </a:lnTo>
                  <a:lnTo>
                    <a:pt x="14753" y="377"/>
                  </a:lnTo>
                  <a:lnTo>
                    <a:pt x="15546" y="397"/>
                  </a:lnTo>
                  <a:lnTo>
                    <a:pt x="15546" y="346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extrusionOk="0">
                  <a:moveTo>
                    <a:pt x="4323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  <a:close/>
                </a:path>
              </a:pathLst>
            </a:custGeom>
            <a:solidFill>
              <a:srgbClr val="EDDE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41"/>
            <p:cNvSpPr/>
            <p:nvPr/>
          </p:nvSpPr>
          <p:spPr>
            <a:xfrm>
              <a:off x="1769650" y="825025"/>
              <a:ext cx="216150" cy="79825"/>
            </a:xfrm>
            <a:custGeom>
              <a:avLst/>
              <a:gdLst/>
              <a:ahLst/>
              <a:cxnLst/>
              <a:rect l="l" t="t" r="r" b="b"/>
              <a:pathLst>
                <a:path w="8646" h="3193" fill="none" extrusionOk="0">
                  <a:moveTo>
                    <a:pt x="4323" y="0"/>
                  </a:moveTo>
                  <a:lnTo>
                    <a:pt x="4323" y="0"/>
                  </a:lnTo>
                  <a:lnTo>
                    <a:pt x="3887" y="20"/>
                  </a:lnTo>
                  <a:lnTo>
                    <a:pt x="3451" y="80"/>
                  </a:lnTo>
                  <a:lnTo>
                    <a:pt x="3034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8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54" y="1250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43"/>
                  </a:lnTo>
                  <a:lnTo>
                    <a:pt x="20" y="2221"/>
                  </a:lnTo>
                  <a:lnTo>
                    <a:pt x="0" y="2400"/>
                  </a:lnTo>
                  <a:lnTo>
                    <a:pt x="0" y="2400"/>
                  </a:lnTo>
                  <a:lnTo>
                    <a:pt x="20" y="2519"/>
                  </a:lnTo>
                  <a:lnTo>
                    <a:pt x="60" y="2638"/>
                  </a:lnTo>
                  <a:lnTo>
                    <a:pt x="139" y="2737"/>
                  </a:lnTo>
                  <a:lnTo>
                    <a:pt x="258" y="2836"/>
                  </a:lnTo>
                  <a:lnTo>
                    <a:pt x="377" y="2915"/>
                  </a:lnTo>
                  <a:lnTo>
                    <a:pt x="536" y="2975"/>
                  </a:lnTo>
                  <a:lnTo>
                    <a:pt x="714" y="3034"/>
                  </a:lnTo>
                  <a:lnTo>
                    <a:pt x="932" y="3074"/>
                  </a:lnTo>
                  <a:lnTo>
                    <a:pt x="1389" y="3133"/>
                  </a:lnTo>
                  <a:lnTo>
                    <a:pt x="1944" y="3173"/>
                  </a:lnTo>
                  <a:lnTo>
                    <a:pt x="2558" y="3193"/>
                  </a:lnTo>
                  <a:lnTo>
                    <a:pt x="3233" y="3193"/>
                  </a:lnTo>
                  <a:lnTo>
                    <a:pt x="3233" y="3193"/>
                  </a:lnTo>
                  <a:lnTo>
                    <a:pt x="4323" y="3193"/>
                  </a:lnTo>
                  <a:lnTo>
                    <a:pt x="4323" y="3193"/>
                  </a:lnTo>
                  <a:lnTo>
                    <a:pt x="5434" y="3193"/>
                  </a:lnTo>
                  <a:lnTo>
                    <a:pt x="5434" y="3193"/>
                  </a:lnTo>
                  <a:lnTo>
                    <a:pt x="6088" y="3193"/>
                  </a:lnTo>
                  <a:lnTo>
                    <a:pt x="6703" y="3173"/>
                  </a:lnTo>
                  <a:lnTo>
                    <a:pt x="7258" y="3133"/>
                  </a:lnTo>
                  <a:lnTo>
                    <a:pt x="7734" y="3074"/>
                  </a:lnTo>
                  <a:lnTo>
                    <a:pt x="7932" y="3034"/>
                  </a:lnTo>
                  <a:lnTo>
                    <a:pt x="8110" y="2975"/>
                  </a:lnTo>
                  <a:lnTo>
                    <a:pt x="8269" y="2915"/>
                  </a:lnTo>
                  <a:lnTo>
                    <a:pt x="8408" y="2836"/>
                  </a:lnTo>
                  <a:lnTo>
                    <a:pt x="8507" y="2737"/>
                  </a:lnTo>
                  <a:lnTo>
                    <a:pt x="8586" y="2638"/>
                  </a:lnTo>
                  <a:lnTo>
                    <a:pt x="8626" y="2519"/>
                  </a:lnTo>
                  <a:lnTo>
                    <a:pt x="8646" y="2400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66" y="2043"/>
                  </a:lnTo>
                  <a:lnTo>
                    <a:pt x="8447" y="1844"/>
                  </a:lnTo>
                  <a:lnTo>
                    <a:pt x="8309" y="1646"/>
                  </a:lnTo>
                  <a:lnTo>
                    <a:pt x="8130" y="1448"/>
                  </a:lnTo>
                  <a:lnTo>
                    <a:pt x="7912" y="1250"/>
                  </a:lnTo>
                  <a:lnTo>
                    <a:pt x="7654" y="1051"/>
                  </a:lnTo>
                  <a:lnTo>
                    <a:pt x="7377" y="873"/>
                  </a:lnTo>
                  <a:lnTo>
                    <a:pt x="7079" y="694"/>
                  </a:lnTo>
                  <a:lnTo>
                    <a:pt x="6742" y="536"/>
                  </a:lnTo>
                  <a:lnTo>
                    <a:pt x="6385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59" y="20"/>
                  </a:lnTo>
                  <a:lnTo>
                    <a:pt x="43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41"/>
            <p:cNvSpPr/>
            <p:nvPr/>
          </p:nvSpPr>
          <p:spPr>
            <a:xfrm>
              <a:off x="2118625" y="8250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80"/>
                  </a:lnTo>
                  <a:lnTo>
                    <a:pt x="3035" y="139"/>
                  </a:lnTo>
                  <a:lnTo>
                    <a:pt x="2638" y="258"/>
                  </a:lnTo>
                  <a:lnTo>
                    <a:pt x="2261" y="377"/>
                  </a:lnTo>
                  <a:lnTo>
                    <a:pt x="1904" y="536"/>
                  </a:lnTo>
                  <a:lnTo>
                    <a:pt x="1567" y="694"/>
                  </a:lnTo>
                  <a:lnTo>
                    <a:pt x="1270" y="873"/>
                  </a:lnTo>
                  <a:lnTo>
                    <a:pt x="992" y="1051"/>
                  </a:lnTo>
                  <a:lnTo>
                    <a:pt x="735" y="1250"/>
                  </a:lnTo>
                  <a:lnTo>
                    <a:pt x="51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80" y="2043"/>
                  </a:lnTo>
                  <a:lnTo>
                    <a:pt x="21" y="2221"/>
                  </a:lnTo>
                  <a:lnTo>
                    <a:pt x="1" y="2400"/>
                  </a:lnTo>
                  <a:lnTo>
                    <a:pt x="21" y="2558"/>
                  </a:lnTo>
                  <a:lnTo>
                    <a:pt x="80" y="2677"/>
                  </a:lnTo>
                  <a:lnTo>
                    <a:pt x="199" y="2796"/>
                  </a:lnTo>
                  <a:lnTo>
                    <a:pt x="338" y="2895"/>
                  </a:lnTo>
                  <a:lnTo>
                    <a:pt x="516" y="2975"/>
                  </a:lnTo>
                  <a:lnTo>
                    <a:pt x="735" y="3034"/>
                  </a:lnTo>
                  <a:lnTo>
                    <a:pt x="992" y="3094"/>
                  </a:lnTo>
                  <a:lnTo>
                    <a:pt x="1270" y="3133"/>
                  </a:lnTo>
                  <a:lnTo>
                    <a:pt x="1904" y="3173"/>
                  </a:lnTo>
                  <a:lnTo>
                    <a:pt x="2638" y="3193"/>
                  </a:lnTo>
                  <a:lnTo>
                    <a:pt x="6009" y="3193"/>
                  </a:lnTo>
                  <a:lnTo>
                    <a:pt x="6743" y="3173"/>
                  </a:lnTo>
                  <a:lnTo>
                    <a:pt x="7377" y="3133"/>
                  </a:lnTo>
                  <a:lnTo>
                    <a:pt x="7655" y="3094"/>
                  </a:lnTo>
                  <a:lnTo>
                    <a:pt x="7912" y="3034"/>
                  </a:lnTo>
                  <a:lnTo>
                    <a:pt x="8111" y="2975"/>
                  </a:lnTo>
                  <a:lnTo>
                    <a:pt x="8309" y="289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58"/>
                  </a:lnTo>
                  <a:lnTo>
                    <a:pt x="8646" y="2400"/>
                  </a:lnTo>
                  <a:lnTo>
                    <a:pt x="8626" y="2221"/>
                  </a:lnTo>
                  <a:lnTo>
                    <a:pt x="8547" y="204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11" y="1448"/>
                  </a:lnTo>
                  <a:lnTo>
                    <a:pt x="7912" y="1250"/>
                  </a:lnTo>
                  <a:lnTo>
                    <a:pt x="7655" y="1051"/>
                  </a:lnTo>
                  <a:lnTo>
                    <a:pt x="7377" y="873"/>
                  </a:lnTo>
                  <a:lnTo>
                    <a:pt x="7060" y="694"/>
                  </a:lnTo>
                  <a:lnTo>
                    <a:pt x="6743" y="536"/>
                  </a:lnTo>
                  <a:lnTo>
                    <a:pt x="6386" y="377"/>
                  </a:lnTo>
                  <a:lnTo>
                    <a:pt x="6009" y="258"/>
                  </a:lnTo>
                  <a:lnTo>
                    <a:pt x="5612" y="139"/>
                  </a:lnTo>
                  <a:lnTo>
                    <a:pt x="5196" y="8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41"/>
            <p:cNvSpPr/>
            <p:nvPr/>
          </p:nvSpPr>
          <p:spPr>
            <a:xfrm>
              <a:off x="1880200" y="1041650"/>
              <a:ext cx="344050" cy="137825"/>
            </a:xfrm>
            <a:custGeom>
              <a:avLst/>
              <a:gdLst/>
              <a:ahLst/>
              <a:cxnLst/>
              <a:rect l="l" t="t" r="r" b="b"/>
              <a:pathLst>
                <a:path w="13762" h="5513" extrusionOk="0">
                  <a:moveTo>
                    <a:pt x="6881" y="1"/>
                  </a:moveTo>
                  <a:lnTo>
                    <a:pt x="6524" y="20"/>
                  </a:lnTo>
                  <a:lnTo>
                    <a:pt x="6187" y="40"/>
                  </a:lnTo>
                  <a:lnTo>
                    <a:pt x="5830" y="80"/>
                  </a:lnTo>
                  <a:lnTo>
                    <a:pt x="5493" y="159"/>
                  </a:lnTo>
                  <a:lnTo>
                    <a:pt x="5156" y="238"/>
                  </a:lnTo>
                  <a:lnTo>
                    <a:pt x="4838" y="338"/>
                  </a:lnTo>
                  <a:lnTo>
                    <a:pt x="4521" y="437"/>
                  </a:lnTo>
                  <a:lnTo>
                    <a:pt x="4204" y="556"/>
                  </a:lnTo>
                  <a:lnTo>
                    <a:pt x="3907" y="695"/>
                  </a:lnTo>
                  <a:lnTo>
                    <a:pt x="3609" y="833"/>
                  </a:lnTo>
                  <a:lnTo>
                    <a:pt x="3312" y="992"/>
                  </a:lnTo>
                  <a:lnTo>
                    <a:pt x="3034" y="1170"/>
                  </a:lnTo>
                  <a:lnTo>
                    <a:pt x="2499" y="1527"/>
                  </a:lnTo>
                  <a:lnTo>
                    <a:pt x="2023" y="1904"/>
                  </a:lnTo>
                  <a:lnTo>
                    <a:pt x="1567" y="2301"/>
                  </a:lnTo>
                  <a:lnTo>
                    <a:pt x="1170" y="2717"/>
                  </a:lnTo>
                  <a:lnTo>
                    <a:pt x="833" y="3114"/>
                  </a:lnTo>
                  <a:lnTo>
                    <a:pt x="536" y="3530"/>
                  </a:lnTo>
                  <a:lnTo>
                    <a:pt x="318" y="3927"/>
                  </a:lnTo>
                  <a:lnTo>
                    <a:pt x="139" y="4284"/>
                  </a:lnTo>
                  <a:lnTo>
                    <a:pt x="80" y="4462"/>
                  </a:lnTo>
                  <a:lnTo>
                    <a:pt x="40" y="4640"/>
                  </a:lnTo>
                  <a:lnTo>
                    <a:pt x="20" y="4779"/>
                  </a:lnTo>
                  <a:lnTo>
                    <a:pt x="0" y="4938"/>
                  </a:lnTo>
                  <a:lnTo>
                    <a:pt x="20" y="5077"/>
                  </a:lnTo>
                  <a:lnTo>
                    <a:pt x="40" y="5176"/>
                  </a:lnTo>
                  <a:lnTo>
                    <a:pt x="80" y="5275"/>
                  </a:lnTo>
                  <a:lnTo>
                    <a:pt x="139" y="5354"/>
                  </a:lnTo>
                  <a:lnTo>
                    <a:pt x="218" y="5414"/>
                  </a:lnTo>
                  <a:lnTo>
                    <a:pt x="318" y="5453"/>
                  </a:lnTo>
                  <a:lnTo>
                    <a:pt x="417" y="5493"/>
                  </a:lnTo>
                  <a:lnTo>
                    <a:pt x="536" y="5513"/>
                  </a:lnTo>
                  <a:lnTo>
                    <a:pt x="833" y="5493"/>
                  </a:lnTo>
                  <a:lnTo>
                    <a:pt x="1170" y="5453"/>
                  </a:lnTo>
                  <a:lnTo>
                    <a:pt x="1567" y="5374"/>
                  </a:lnTo>
                  <a:lnTo>
                    <a:pt x="2023" y="5275"/>
                  </a:lnTo>
                  <a:lnTo>
                    <a:pt x="3034" y="5037"/>
                  </a:lnTo>
                  <a:lnTo>
                    <a:pt x="3609" y="4898"/>
                  </a:lnTo>
                  <a:lnTo>
                    <a:pt x="4204" y="4779"/>
                  </a:lnTo>
                  <a:lnTo>
                    <a:pt x="4838" y="4660"/>
                  </a:lnTo>
                  <a:lnTo>
                    <a:pt x="5493" y="4561"/>
                  </a:lnTo>
                  <a:lnTo>
                    <a:pt x="6187" y="4502"/>
                  </a:lnTo>
                  <a:lnTo>
                    <a:pt x="6881" y="4482"/>
                  </a:lnTo>
                  <a:lnTo>
                    <a:pt x="7575" y="4502"/>
                  </a:lnTo>
                  <a:lnTo>
                    <a:pt x="8269" y="4561"/>
                  </a:lnTo>
                  <a:lnTo>
                    <a:pt x="8923" y="4660"/>
                  </a:lnTo>
                  <a:lnTo>
                    <a:pt x="9558" y="4779"/>
                  </a:lnTo>
                  <a:lnTo>
                    <a:pt x="10153" y="4898"/>
                  </a:lnTo>
                  <a:lnTo>
                    <a:pt x="10728" y="5037"/>
                  </a:lnTo>
                  <a:lnTo>
                    <a:pt x="11739" y="5275"/>
                  </a:lnTo>
                  <a:lnTo>
                    <a:pt x="12195" y="5374"/>
                  </a:lnTo>
                  <a:lnTo>
                    <a:pt x="12591" y="5453"/>
                  </a:lnTo>
                  <a:lnTo>
                    <a:pt x="12929" y="5493"/>
                  </a:lnTo>
                  <a:lnTo>
                    <a:pt x="13226" y="5513"/>
                  </a:lnTo>
                  <a:lnTo>
                    <a:pt x="13345" y="5493"/>
                  </a:lnTo>
                  <a:lnTo>
                    <a:pt x="13444" y="5453"/>
                  </a:lnTo>
                  <a:lnTo>
                    <a:pt x="13543" y="5414"/>
                  </a:lnTo>
                  <a:lnTo>
                    <a:pt x="13623" y="5354"/>
                  </a:lnTo>
                  <a:lnTo>
                    <a:pt x="13682" y="5275"/>
                  </a:lnTo>
                  <a:lnTo>
                    <a:pt x="13722" y="5176"/>
                  </a:lnTo>
                  <a:lnTo>
                    <a:pt x="13742" y="5077"/>
                  </a:lnTo>
                  <a:lnTo>
                    <a:pt x="13761" y="4938"/>
                  </a:lnTo>
                  <a:lnTo>
                    <a:pt x="13742" y="4779"/>
                  </a:lnTo>
                  <a:lnTo>
                    <a:pt x="13722" y="4640"/>
                  </a:lnTo>
                  <a:lnTo>
                    <a:pt x="13682" y="4462"/>
                  </a:lnTo>
                  <a:lnTo>
                    <a:pt x="13623" y="4284"/>
                  </a:lnTo>
                  <a:lnTo>
                    <a:pt x="13444" y="3927"/>
                  </a:lnTo>
                  <a:lnTo>
                    <a:pt x="13226" y="3530"/>
                  </a:lnTo>
                  <a:lnTo>
                    <a:pt x="12929" y="3114"/>
                  </a:lnTo>
                  <a:lnTo>
                    <a:pt x="12591" y="2717"/>
                  </a:lnTo>
                  <a:lnTo>
                    <a:pt x="12195" y="2301"/>
                  </a:lnTo>
                  <a:lnTo>
                    <a:pt x="11739" y="1904"/>
                  </a:lnTo>
                  <a:lnTo>
                    <a:pt x="11263" y="1527"/>
                  </a:lnTo>
                  <a:lnTo>
                    <a:pt x="10728" y="1170"/>
                  </a:lnTo>
                  <a:lnTo>
                    <a:pt x="10450" y="992"/>
                  </a:lnTo>
                  <a:lnTo>
                    <a:pt x="10153" y="833"/>
                  </a:lnTo>
                  <a:lnTo>
                    <a:pt x="9855" y="695"/>
                  </a:lnTo>
                  <a:lnTo>
                    <a:pt x="9558" y="556"/>
                  </a:lnTo>
                  <a:lnTo>
                    <a:pt x="9240" y="437"/>
                  </a:lnTo>
                  <a:lnTo>
                    <a:pt x="8923" y="338"/>
                  </a:lnTo>
                  <a:lnTo>
                    <a:pt x="8606" y="238"/>
                  </a:lnTo>
                  <a:lnTo>
                    <a:pt x="8269" y="159"/>
                  </a:lnTo>
                  <a:lnTo>
                    <a:pt x="7932" y="80"/>
                  </a:lnTo>
                  <a:lnTo>
                    <a:pt x="7575" y="40"/>
                  </a:lnTo>
                  <a:lnTo>
                    <a:pt x="7238" y="20"/>
                  </a:lnTo>
                  <a:lnTo>
                    <a:pt x="688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41"/>
            <p:cNvSpPr/>
            <p:nvPr/>
          </p:nvSpPr>
          <p:spPr>
            <a:xfrm>
              <a:off x="1214950" y="678775"/>
              <a:ext cx="777300" cy="867050"/>
            </a:xfrm>
            <a:custGeom>
              <a:avLst/>
              <a:gdLst/>
              <a:ahLst/>
              <a:cxnLst/>
              <a:rect l="l" t="t" r="r" b="b"/>
              <a:pathLst>
                <a:path w="31092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942" y="34681"/>
                  </a:lnTo>
                  <a:lnTo>
                    <a:pt x="16359" y="34661"/>
                  </a:lnTo>
                  <a:lnTo>
                    <a:pt x="16755" y="34622"/>
                  </a:lnTo>
                  <a:lnTo>
                    <a:pt x="17132" y="34562"/>
                  </a:lnTo>
                  <a:lnTo>
                    <a:pt x="17529" y="34503"/>
                  </a:lnTo>
                  <a:lnTo>
                    <a:pt x="17925" y="34404"/>
                  </a:lnTo>
                  <a:lnTo>
                    <a:pt x="18302" y="34305"/>
                  </a:lnTo>
                  <a:lnTo>
                    <a:pt x="18679" y="34205"/>
                  </a:lnTo>
                  <a:lnTo>
                    <a:pt x="19056" y="34067"/>
                  </a:lnTo>
                  <a:lnTo>
                    <a:pt x="19432" y="33928"/>
                  </a:lnTo>
                  <a:lnTo>
                    <a:pt x="19809" y="33769"/>
                  </a:lnTo>
                  <a:lnTo>
                    <a:pt x="20166" y="33591"/>
                  </a:lnTo>
                  <a:lnTo>
                    <a:pt x="20543" y="33412"/>
                  </a:lnTo>
                  <a:lnTo>
                    <a:pt x="20900" y="33214"/>
                  </a:lnTo>
                  <a:lnTo>
                    <a:pt x="21257" y="32996"/>
                  </a:lnTo>
                  <a:lnTo>
                    <a:pt x="21594" y="32778"/>
                  </a:lnTo>
                  <a:lnTo>
                    <a:pt x="21951" y="32540"/>
                  </a:lnTo>
                  <a:lnTo>
                    <a:pt x="22288" y="32302"/>
                  </a:lnTo>
                  <a:lnTo>
                    <a:pt x="22625" y="32024"/>
                  </a:lnTo>
                  <a:lnTo>
                    <a:pt x="22962" y="31747"/>
                  </a:lnTo>
                  <a:lnTo>
                    <a:pt x="23299" y="31469"/>
                  </a:lnTo>
                  <a:lnTo>
                    <a:pt x="23616" y="31172"/>
                  </a:lnTo>
                  <a:lnTo>
                    <a:pt x="24251" y="30537"/>
                  </a:lnTo>
                  <a:lnTo>
                    <a:pt x="24846" y="29863"/>
                  </a:lnTo>
                  <a:lnTo>
                    <a:pt x="25440" y="29129"/>
                  </a:lnTo>
                  <a:lnTo>
                    <a:pt x="25996" y="28376"/>
                  </a:lnTo>
                  <a:lnTo>
                    <a:pt x="26551" y="27563"/>
                  </a:lnTo>
                  <a:lnTo>
                    <a:pt x="27066" y="26730"/>
                  </a:lnTo>
                  <a:lnTo>
                    <a:pt x="27542" y="25838"/>
                  </a:lnTo>
                  <a:lnTo>
                    <a:pt x="28018" y="24926"/>
                  </a:lnTo>
                  <a:lnTo>
                    <a:pt x="28435" y="23974"/>
                  </a:lnTo>
                  <a:lnTo>
                    <a:pt x="28851" y="22982"/>
                  </a:lnTo>
                  <a:lnTo>
                    <a:pt x="29228" y="21971"/>
                  </a:lnTo>
                  <a:lnTo>
                    <a:pt x="29565" y="20920"/>
                  </a:lnTo>
                  <a:lnTo>
                    <a:pt x="29882" y="19830"/>
                  </a:lnTo>
                  <a:lnTo>
                    <a:pt x="30160" y="18739"/>
                  </a:lnTo>
                  <a:lnTo>
                    <a:pt x="30398" y="17609"/>
                  </a:lnTo>
                  <a:lnTo>
                    <a:pt x="30616" y="16459"/>
                  </a:lnTo>
                  <a:lnTo>
                    <a:pt x="30774" y="15269"/>
                  </a:lnTo>
                  <a:lnTo>
                    <a:pt x="30913" y="14079"/>
                  </a:lnTo>
                  <a:lnTo>
                    <a:pt x="31012" y="12850"/>
                  </a:lnTo>
                  <a:lnTo>
                    <a:pt x="31072" y="11621"/>
                  </a:lnTo>
                  <a:lnTo>
                    <a:pt x="31092" y="10371"/>
                  </a:lnTo>
                  <a:lnTo>
                    <a:pt x="31072" y="9162"/>
                  </a:lnTo>
                  <a:lnTo>
                    <a:pt x="31012" y="8051"/>
                  </a:lnTo>
                  <a:lnTo>
                    <a:pt x="30913" y="7020"/>
                  </a:lnTo>
                  <a:lnTo>
                    <a:pt x="30854" y="6544"/>
                  </a:lnTo>
                  <a:lnTo>
                    <a:pt x="30774" y="6088"/>
                  </a:lnTo>
                  <a:lnTo>
                    <a:pt x="30695" y="5652"/>
                  </a:lnTo>
                  <a:lnTo>
                    <a:pt x="30616" y="5236"/>
                  </a:lnTo>
                  <a:lnTo>
                    <a:pt x="30517" y="4839"/>
                  </a:lnTo>
                  <a:lnTo>
                    <a:pt x="30398" y="4462"/>
                  </a:lnTo>
                  <a:lnTo>
                    <a:pt x="30279" y="4105"/>
                  </a:lnTo>
                  <a:lnTo>
                    <a:pt x="30160" y="3768"/>
                  </a:lnTo>
                  <a:lnTo>
                    <a:pt x="30021" y="3451"/>
                  </a:lnTo>
                  <a:lnTo>
                    <a:pt x="29882" y="3154"/>
                  </a:lnTo>
                  <a:lnTo>
                    <a:pt x="29723" y="2856"/>
                  </a:lnTo>
                  <a:lnTo>
                    <a:pt x="29565" y="2598"/>
                  </a:lnTo>
                  <a:lnTo>
                    <a:pt x="29406" y="2341"/>
                  </a:lnTo>
                  <a:lnTo>
                    <a:pt x="29228" y="2103"/>
                  </a:lnTo>
                  <a:lnTo>
                    <a:pt x="29049" y="1885"/>
                  </a:lnTo>
                  <a:lnTo>
                    <a:pt x="28851" y="1686"/>
                  </a:lnTo>
                  <a:lnTo>
                    <a:pt x="28653" y="1488"/>
                  </a:lnTo>
                  <a:lnTo>
                    <a:pt x="28435" y="1310"/>
                  </a:lnTo>
                  <a:lnTo>
                    <a:pt x="28236" y="1151"/>
                  </a:lnTo>
                  <a:lnTo>
                    <a:pt x="28018" y="1012"/>
                  </a:lnTo>
                  <a:lnTo>
                    <a:pt x="27780" y="873"/>
                  </a:lnTo>
                  <a:lnTo>
                    <a:pt x="27542" y="735"/>
                  </a:lnTo>
                  <a:lnTo>
                    <a:pt x="27304" y="635"/>
                  </a:lnTo>
                  <a:lnTo>
                    <a:pt x="27066" y="516"/>
                  </a:lnTo>
                  <a:lnTo>
                    <a:pt x="26809" y="437"/>
                  </a:lnTo>
                  <a:lnTo>
                    <a:pt x="26551" y="358"/>
                  </a:lnTo>
                  <a:lnTo>
                    <a:pt x="25996" y="219"/>
                  </a:lnTo>
                  <a:lnTo>
                    <a:pt x="25440" y="120"/>
                  </a:lnTo>
                  <a:lnTo>
                    <a:pt x="24846" y="60"/>
                  </a:lnTo>
                  <a:lnTo>
                    <a:pt x="24251" y="21"/>
                  </a:lnTo>
                  <a:lnTo>
                    <a:pt x="23616" y="1"/>
                  </a:lnTo>
                  <a:lnTo>
                    <a:pt x="22962" y="21"/>
                  </a:lnTo>
                  <a:lnTo>
                    <a:pt x="22288" y="41"/>
                  </a:lnTo>
                  <a:lnTo>
                    <a:pt x="21594" y="80"/>
                  </a:lnTo>
                  <a:lnTo>
                    <a:pt x="20166" y="179"/>
                  </a:lnTo>
                  <a:lnTo>
                    <a:pt x="18679" y="278"/>
                  </a:lnTo>
                  <a:lnTo>
                    <a:pt x="17132" y="378"/>
                  </a:lnTo>
                  <a:lnTo>
                    <a:pt x="16359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extrusionOk="0">
                  <a:moveTo>
                    <a:pt x="7495" y="1"/>
                  </a:moveTo>
                  <a:lnTo>
                    <a:pt x="6861" y="21"/>
                  </a:lnTo>
                  <a:lnTo>
                    <a:pt x="6246" y="60"/>
                  </a:lnTo>
                  <a:lnTo>
                    <a:pt x="5651" y="120"/>
                  </a:lnTo>
                  <a:lnTo>
                    <a:pt x="5096" y="219"/>
                  </a:lnTo>
                  <a:lnTo>
                    <a:pt x="4561" y="358"/>
                  </a:lnTo>
                  <a:lnTo>
                    <a:pt x="4303" y="437"/>
                  </a:lnTo>
                  <a:lnTo>
                    <a:pt x="4045" y="516"/>
                  </a:lnTo>
                  <a:lnTo>
                    <a:pt x="3788" y="635"/>
                  </a:lnTo>
                  <a:lnTo>
                    <a:pt x="3550" y="735"/>
                  </a:lnTo>
                  <a:lnTo>
                    <a:pt x="3312" y="873"/>
                  </a:lnTo>
                  <a:lnTo>
                    <a:pt x="3094" y="1012"/>
                  </a:lnTo>
                  <a:lnTo>
                    <a:pt x="2875" y="1151"/>
                  </a:lnTo>
                  <a:lnTo>
                    <a:pt x="2657" y="1310"/>
                  </a:lnTo>
                  <a:lnTo>
                    <a:pt x="2459" y="1488"/>
                  </a:lnTo>
                  <a:lnTo>
                    <a:pt x="2261" y="1686"/>
                  </a:lnTo>
                  <a:lnTo>
                    <a:pt x="2062" y="1885"/>
                  </a:lnTo>
                  <a:lnTo>
                    <a:pt x="1884" y="2103"/>
                  </a:lnTo>
                  <a:lnTo>
                    <a:pt x="1706" y="2341"/>
                  </a:lnTo>
                  <a:lnTo>
                    <a:pt x="1527" y="2598"/>
                  </a:lnTo>
                  <a:lnTo>
                    <a:pt x="1368" y="2856"/>
                  </a:lnTo>
                  <a:lnTo>
                    <a:pt x="1230" y="3154"/>
                  </a:lnTo>
                  <a:lnTo>
                    <a:pt x="1071" y="3451"/>
                  </a:lnTo>
                  <a:lnTo>
                    <a:pt x="952" y="3768"/>
                  </a:lnTo>
                  <a:lnTo>
                    <a:pt x="813" y="4105"/>
                  </a:lnTo>
                  <a:lnTo>
                    <a:pt x="694" y="4462"/>
                  </a:lnTo>
                  <a:lnTo>
                    <a:pt x="595" y="4839"/>
                  </a:lnTo>
                  <a:lnTo>
                    <a:pt x="496" y="5236"/>
                  </a:lnTo>
                  <a:lnTo>
                    <a:pt x="397" y="5652"/>
                  </a:lnTo>
                  <a:lnTo>
                    <a:pt x="318" y="6088"/>
                  </a:lnTo>
                  <a:lnTo>
                    <a:pt x="238" y="6544"/>
                  </a:lnTo>
                  <a:lnTo>
                    <a:pt x="179" y="7020"/>
                  </a:lnTo>
                  <a:lnTo>
                    <a:pt x="80" y="8051"/>
                  </a:lnTo>
                  <a:lnTo>
                    <a:pt x="20" y="9162"/>
                  </a:lnTo>
                  <a:lnTo>
                    <a:pt x="0" y="10371"/>
                  </a:lnTo>
                  <a:lnTo>
                    <a:pt x="20" y="11621"/>
                  </a:lnTo>
                  <a:lnTo>
                    <a:pt x="80" y="12850"/>
                  </a:lnTo>
                  <a:lnTo>
                    <a:pt x="179" y="14079"/>
                  </a:lnTo>
                  <a:lnTo>
                    <a:pt x="318" y="15269"/>
                  </a:lnTo>
                  <a:lnTo>
                    <a:pt x="496" y="16459"/>
                  </a:lnTo>
                  <a:lnTo>
                    <a:pt x="694" y="17609"/>
                  </a:lnTo>
                  <a:lnTo>
                    <a:pt x="952" y="18739"/>
                  </a:lnTo>
                  <a:lnTo>
                    <a:pt x="1230" y="19830"/>
                  </a:lnTo>
                  <a:lnTo>
                    <a:pt x="1527" y="20920"/>
                  </a:lnTo>
                  <a:lnTo>
                    <a:pt x="1884" y="21971"/>
                  </a:lnTo>
                  <a:lnTo>
                    <a:pt x="2261" y="22982"/>
                  </a:lnTo>
                  <a:lnTo>
                    <a:pt x="2657" y="23974"/>
                  </a:lnTo>
                  <a:lnTo>
                    <a:pt x="3094" y="24926"/>
                  </a:lnTo>
                  <a:lnTo>
                    <a:pt x="3550" y="25838"/>
                  </a:lnTo>
                  <a:lnTo>
                    <a:pt x="4045" y="26730"/>
                  </a:lnTo>
                  <a:lnTo>
                    <a:pt x="4561" y="27563"/>
                  </a:lnTo>
                  <a:lnTo>
                    <a:pt x="5096" y="28376"/>
                  </a:lnTo>
                  <a:lnTo>
                    <a:pt x="5651" y="29129"/>
                  </a:lnTo>
                  <a:lnTo>
                    <a:pt x="6246" y="29863"/>
                  </a:lnTo>
                  <a:lnTo>
                    <a:pt x="6861" y="30537"/>
                  </a:lnTo>
                  <a:lnTo>
                    <a:pt x="7495" y="31172"/>
                  </a:lnTo>
                  <a:lnTo>
                    <a:pt x="7813" y="31469"/>
                  </a:lnTo>
                  <a:lnTo>
                    <a:pt x="8130" y="31747"/>
                  </a:lnTo>
                  <a:lnTo>
                    <a:pt x="8467" y="32024"/>
                  </a:lnTo>
                  <a:lnTo>
                    <a:pt x="8804" y="32302"/>
                  </a:lnTo>
                  <a:lnTo>
                    <a:pt x="9161" y="32540"/>
                  </a:lnTo>
                  <a:lnTo>
                    <a:pt x="9498" y="32778"/>
                  </a:lnTo>
                  <a:lnTo>
                    <a:pt x="9855" y="32996"/>
                  </a:lnTo>
                  <a:lnTo>
                    <a:pt x="10212" y="33214"/>
                  </a:lnTo>
                  <a:lnTo>
                    <a:pt x="10569" y="33412"/>
                  </a:lnTo>
                  <a:lnTo>
                    <a:pt x="10926" y="33591"/>
                  </a:lnTo>
                  <a:lnTo>
                    <a:pt x="11303" y="33769"/>
                  </a:lnTo>
                  <a:lnTo>
                    <a:pt x="11659" y="33928"/>
                  </a:lnTo>
                  <a:lnTo>
                    <a:pt x="12036" y="34067"/>
                  </a:lnTo>
                  <a:lnTo>
                    <a:pt x="12413" y="34205"/>
                  </a:lnTo>
                  <a:lnTo>
                    <a:pt x="12790" y="34305"/>
                  </a:lnTo>
                  <a:lnTo>
                    <a:pt x="13186" y="34404"/>
                  </a:lnTo>
                  <a:lnTo>
                    <a:pt x="13563" y="34503"/>
                  </a:lnTo>
                  <a:lnTo>
                    <a:pt x="13960" y="34562"/>
                  </a:lnTo>
                  <a:lnTo>
                    <a:pt x="14356" y="34622"/>
                  </a:lnTo>
                  <a:lnTo>
                    <a:pt x="14753" y="34661"/>
                  </a:lnTo>
                  <a:lnTo>
                    <a:pt x="15149" y="34681"/>
                  </a:lnTo>
                  <a:lnTo>
                    <a:pt x="15546" y="34681"/>
                  </a:lnTo>
                  <a:lnTo>
                    <a:pt x="15546" y="397"/>
                  </a:lnTo>
                  <a:lnTo>
                    <a:pt x="14753" y="397"/>
                  </a:lnTo>
                  <a:lnTo>
                    <a:pt x="13960" y="378"/>
                  </a:lnTo>
                  <a:lnTo>
                    <a:pt x="12413" y="278"/>
                  </a:lnTo>
                  <a:lnTo>
                    <a:pt x="10926" y="179"/>
                  </a:lnTo>
                  <a:lnTo>
                    <a:pt x="9498" y="80"/>
                  </a:lnTo>
                  <a:lnTo>
                    <a:pt x="8804" y="41"/>
                  </a:lnTo>
                  <a:lnTo>
                    <a:pt x="8130" y="21"/>
                  </a:lnTo>
                  <a:lnTo>
                    <a:pt x="7495" y="1"/>
                  </a:lnTo>
                  <a:close/>
                </a:path>
              </a:pathLst>
            </a:custGeom>
            <a:solidFill>
              <a:srgbClr val="3D3D3D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41"/>
            <p:cNvSpPr/>
            <p:nvPr/>
          </p:nvSpPr>
          <p:spPr>
            <a:xfrm>
              <a:off x="1214950" y="678775"/>
              <a:ext cx="388650" cy="867050"/>
            </a:xfrm>
            <a:custGeom>
              <a:avLst/>
              <a:gdLst/>
              <a:ahLst/>
              <a:cxnLst/>
              <a:rect l="l" t="t" r="r" b="b"/>
              <a:pathLst>
                <a:path w="15546" h="34682" fill="none" extrusionOk="0">
                  <a:moveTo>
                    <a:pt x="15546" y="34681"/>
                  </a:moveTo>
                  <a:lnTo>
                    <a:pt x="15546" y="34681"/>
                  </a:lnTo>
                  <a:lnTo>
                    <a:pt x="15149" y="34681"/>
                  </a:lnTo>
                  <a:lnTo>
                    <a:pt x="14753" y="34661"/>
                  </a:lnTo>
                  <a:lnTo>
                    <a:pt x="14356" y="34622"/>
                  </a:lnTo>
                  <a:lnTo>
                    <a:pt x="13960" y="34562"/>
                  </a:lnTo>
                  <a:lnTo>
                    <a:pt x="13563" y="34503"/>
                  </a:lnTo>
                  <a:lnTo>
                    <a:pt x="13186" y="34404"/>
                  </a:lnTo>
                  <a:lnTo>
                    <a:pt x="12790" y="34305"/>
                  </a:lnTo>
                  <a:lnTo>
                    <a:pt x="12413" y="34205"/>
                  </a:lnTo>
                  <a:lnTo>
                    <a:pt x="12036" y="34067"/>
                  </a:lnTo>
                  <a:lnTo>
                    <a:pt x="11659" y="33928"/>
                  </a:lnTo>
                  <a:lnTo>
                    <a:pt x="11303" y="33769"/>
                  </a:lnTo>
                  <a:lnTo>
                    <a:pt x="10926" y="33591"/>
                  </a:lnTo>
                  <a:lnTo>
                    <a:pt x="10569" y="33412"/>
                  </a:lnTo>
                  <a:lnTo>
                    <a:pt x="10212" y="33214"/>
                  </a:lnTo>
                  <a:lnTo>
                    <a:pt x="9855" y="32996"/>
                  </a:lnTo>
                  <a:lnTo>
                    <a:pt x="9498" y="32778"/>
                  </a:lnTo>
                  <a:lnTo>
                    <a:pt x="9161" y="32540"/>
                  </a:lnTo>
                  <a:lnTo>
                    <a:pt x="8804" y="32302"/>
                  </a:lnTo>
                  <a:lnTo>
                    <a:pt x="8467" y="32024"/>
                  </a:lnTo>
                  <a:lnTo>
                    <a:pt x="8130" y="31747"/>
                  </a:lnTo>
                  <a:lnTo>
                    <a:pt x="7813" y="31469"/>
                  </a:lnTo>
                  <a:lnTo>
                    <a:pt x="7495" y="31172"/>
                  </a:lnTo>
                  <a:lnTo>
                    <a:pt x="6861" y="30537"/>
                  </a:lnTo>
                  <a:lnTo>
                    <a:pt x="6246" y="29863"/>
                  </a:lnTo>
                  <a:lnTo>
                    <a:pt x="5651" y="29129"/>
                  </a:lnTo>
                  <a:lnTo>
                    <a:pt x="5096" y="28376"/>
                  </a:lnTo>
                  <a:lnTo>
                    <a:pt x="4561" y="27563"/>
                  </a:lnTo>
                  <a:lnTo>
                    <a:pt x="4045" y="26730"/>
                  </a:lnTo>
                  <a:lnTo>
                    <a:pt x="3550" y="25838"/>
                  </a:lnTo>
                  <a:lnTo>
                    <a:pt x="3094" y="24926"/>
                  </a:lnTo>
                  <a:lnTo>
                    <a:pt x="2657" y="23974"/>
                  </a:lnTo>
                  <a:lnTo>
                    <a:pt x="2261" y="22982"/>
                  </a:lnTo>
                  <a:lnTo>
                    <a:pt x="1884" y="21971"/>
                  </a:lnTo>
                  <a:lnTo>
                    <a:pt x="1527" y="20920"/>
                  </a:lnTo>
                  <a:lnTo>
                    <a:pt x="1230" y="19830"/>
                  </a:lnTo>
                  <a:lnTo>
                    <a:pt x="952" y="18739"/>
                  </a:lnTo>
                  <a:lnTo>
                    <a:pt x="694" y="17609"/>
                  </a:lnTo>
                  <a:lnTo>
                    <a:pt x="496" y="16459"/>
                  </a:lnTo>
                  <a:lnTo>
                    <a:pt x="318" y="15269"/>
                  </a:lnTo>
                  <a:lnTo>
                    <a:pt x="179" y="14079"/>
                  </a:lnTo>
                  <a:lnTo>
                    <a:pt x="80" y="12850"/>
                  </a:lnTo>
                  <a:lnTo>
                    <a:pt x="20" y="11621"/>
                  </a:lnTo>
                  <a:lnTo>
                    <a:pt x="0" y="10371"/>
                  </a:lnTo>
                  <a:lnTo>
                    <a:pt x="0" y="10371"/>
                  </a:lnTo>
                  <a:lnTo>
                    <a:pt x="20" y="9162"/>
                  </a:lnTo>
                  <a:lnTo>
                    <a:pt x="80" y="8051"/>
                  </a:lnTo>
                  <a:lnTo>
                    <a:pt x="179" y="7020"/>
                  </a:lnTo>
                  <a:lnTo>
                    <a:pt x="238" y="6544"/>
                  </a:lnTo>
                  <a:lnTo>
                    <a:pt x="318" y="6088"/>
                  </a:lnTo>
                  <a:lnTo>
                    <a:pt x="397" y="5652"/>
                  </a:lnTo>
                  <a:lnTo>
                    <a:pt x="496" y="5236"/>
                  </a:lnTo>
                  <a:lnTo>
                    <a:pt x="595" y="4839"/>
                  </a:lnTo>
                  <a:lnTo>
                    <a:pt x="694" y="4462"/>
                  </a:lnTo>
                  <a:lnTo>
                    <a:pt x="813" y="4105"/>
                  </a:lnTo>
                  <a:lnTo>
                    <a:pt x="952" y="3768"/>
                  </a:lnTo>
                  <a:lnTo>
                    <a:pt x="1071" y="3451"/>
                  </a:lnTo>
                  <a:lnTo>
                    <a:pt x="1230" y="3154"/>
                  </a:lnTo>
                  <a:lnTo>
                    <a:pt x="1368" y="2856"/>
                  </a:lnTo>
                  <a:lnTo>
                    <a:pt x="1527" y="2598"/>
                  </a:lnTo>
                  <a:lnTo>
                    <a:pt x="1706" y="2341"/>
                  </a:lnTo>
                  <a:lnTo>
                    <a:pt x="1884" y="2103"/>
                  </a:lnTo>
                  <a:lnTo>
                    <a:pt x="2062" y="1885"/>
                  </a:lnTo>
                  <a:lnTo>
                    <a:pt x="2261" y="1686"/>
                  </a:lnTo>
                  <a:lnTo>
                    <a:pt x="2459" y="1488"/>
                  </a:lnTo>
                  <a:lnTo>
                    <a:pt x="2657" y="1310"/>
                  </a:lnTo>
                  <a:lnTo>
                    <a:pt x="2875" y="1151"/>
                  </a:lnTo>
                  <a:lnTo>
                    <a:pt x="3094" y="1012"/>
                  </a:lnTo>
                  <a:lnTo>
                    <a:pt x="3312" y="873"/>
                  </a:lnTo>
                  <a:lnTo>
                    <a:pt x="3550" y="735"/>
                  </a:lnTo>
                  <a:lnTo>
                    <a:pt x="3788" y="635"/>
                  </a:lnTo>
                  <a:lnTo>
                    <a:pt x="4045" y="516"/>
                  </a:lnTo>
                  <a:lnTo>
                    <a:pt x="4303" y="437"/>
                  </a:lnTo>
                  <a:lnTo>
                    <a:pt x="4561" y="358"/>
                  </a:lnTo>
                  <a:lnTo>
                    <a:pt x="5096" y="219"/>
                  </a:lnTo>
                  <a:lnTo>
                    <a:pt x="5651" y="120"/>
                  </a:lnTo>
                  <a:lnTo>
                    <a:pt x="6246" y="60"/>
                  </a:lnTo>
                  <a:lnTo>
                    <a:pt x="6861" y="21"/>
                  </a:lnTo>
                  <a:lnTo>
                    <a:pt x="7495" y="1"/>
                  </a:lnTo>
                  <a:lnTo>
                    <a:pt x="8130" y="21"/>
                  </a:lnTo>
                  <a:lnTo>
                    <a:pt x="8804" y="41"/>
                  </a:lnTo>
                  <a:lnTo>
                    <a:pt x="9498" y="80"/>
                  </a:lnTo>
                  <a:lnTo>
                    <a:pt x="10926" y="179"/>
                  </a:lnTo>
                  <a:lnTo>
                    <a:pt x="12413" y="278"/>
                  </a:lnTo>
                  <a:lnTo>
                    <a:pt x="13960" y="378"/>
                  </a:lnTo>
                  <a:lnTo>
                    <a:pt x="14753" y="397"/>
                  </a:lnTo>
                  <a:lnTo>
                    <a:pt x="15546" y="39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41"/>
            <p:cNvSpPr/>
            <p:nvPr/>
          </p:nvSpPr>
          <p:spPr>
            <a:xfrm>
              <a:off x="1321525" y="964825"/>
              <a:ext cx="215650" cy="79825"/>
            </a:xfrm>
            <a:custGeom>
              <a:avLst/>
              <a:gdLst/>
              <a:ahLst/>
              <a:cxnLst/>
              <a:rect l="l" t="t" r="r" b="b"/>
              <a:pathLst>
                <a:path w="8626" h="3193" extrusionOk="0">
                  <a:moveTo>
                    <a:pt x="4303" y="0"/>
                  </a:moveTo>
                  <a:lnTo>
                    <a:pt x="3867" y="20"/>
                  </a:lnTo>
                  <a:lnTo>
                    <a:pt x="3431" y="60"/>
                  </a:lnTo>
                  <a:lnTo>
                    <a:pt x="3034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67" y="674"/>
                  </a:lnTo>
                  <a:lnTo>
                    <a:pt x="1250" y="853"/>
                  </a:lnTo>
                  <a:lnTo>
                    <a:pt x="972" y="1051"/>
                  </a:lnTo>
                  <a:lnTo>
                    <a:pt x="734" y="1249"/>
                  </a:lnTo>
                  <a:lnTo>
                    <a:pt x="516" y="1448"/>
                  </a:lnTo>
                  <a:lnTo>
                    <a:pt x="337" y="1646"/>
                  </a:lnTo>
                  <a:lnTo>
                    <a:pt x="179" y="1844"/>
                  </a:lnTo>
                  <a:lnTo>
                    <a:pt x="80" y="2023"/>
                  </a:lnTo>
                  <a:lnTo>
                    <a:pt x="20" y="2221"/>
                  </a:lnTo>
                  <a:lnTo>
                    <a:pt x="0" y="2379"/>
                  </a:lnTo>
                  <a:lnTo>
                    <a:pt x="20" y="2538"/>
                  </a:lnTo>
                  <a:lnTo>
                    <a:pt x="80" y="2677"/>
                  </a:lnTo>
                  <a:lnTo>
                    <a:pt x="179" y="2796"/>
                  </a:lnTo>
                  <a:lnTo>
                    <a:pt x="337" y="2875"/>
                  </a:lnTo>
                  <a:lnTo>
                    <a:pt x="516" y="2955"/>
                  </a:lnTo>
                  <a:lnTo>
                    <a:pt x="734" y="3034"/>
                  </a:lnTo>
                  <a:lnTo>
                    <a:pt x="972" y="3074"/>
                  </a:lnTo>
                  <a:lnTo>
                    <a:pt x="125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03" y="3192"/>
                  </a:lnTo>
                  <a:lnTo>
                    <a:pt x="5989" y="3173"/>
                  </a:lnTo>
                  <a:lnTo>
                    <a:pt x="6722" y="3173"/>
                  </a:lnTo>
                  <a:lnTo>
                    <a:pt x="7357" y="3113"/>
                  </a:lnTo>
                  <a:lnTo>
                    <a:pt x="7634" y="3074"/>
                  </a:lnTo>
                  <a:lnTo>
                    <a:pt x="7892" y="3034"/>
                  </a:lnTo>
                  <a:lnTo>
                    <a:pt x="8110" y="2955"/>
                  </a:lnTo>
                  <a:lnTo>
                    <a:pt x="8289" y="2875"/>
                  </a:lnTo>
                  <a:lnTo>
                    <a:pt x="8428" y="2796"/>
                  </a:lnTo>
                  <a:lnTo>
                    <a:pt x="8547" y="2677"/>
                  </a:lnTo>
                  <a:lnTo>
                    <a:pt x="8606" y="2538"/>
                  </a:lnTo>
                  <a:lnTo>
                    <a:pt x="8626" y="2379"/>
                  </a:lnTo>
                  <a:lnTo>
                    <a:pt x="8606" y="2221"/>
                  </a:lnTo>
                  <a:lnTo>
                    <a:pt x="8547" y="2023"/>
                  </a:lnTo>
                  <a:lnTo>
                    <a:pt x="8428" y="1844"/>
                  </a:lnTo>
                  <a:lnTo>
                    <a:pt x="8289" y="1646"/>
                  </a:lnTo>
                  <a:lnTo>
                    <a:pt x="8110" y="1448"/>
                  </a:lnTo>
                  <a:lnTo>
                    <a:pt x="7892" y="1249"/>
                  </a:lnTo>
                  <a:lnTo>
                    <a:pt x="7634" y="1051"/>
                  </a:lnTo>
                  <a:lnTo>
                    <a:pt x="7357" y="853"/>
                  </a:lnTo>
                  <a:lnTo>
                    <a:pt x="7059" y="674"/>
                  </a:lnTo>
                  <a:lnTo>
                    <a:pt x="6722" y="516"/>
                  </a:lnTo>
                  <a:lnTo>
                    <a:pt x="6365" y="377"/>
                  </a:lnTo>
                  <a:lnTo>
                    <a:pt x="5989" y="238"/>
                  </a:lnTo>
                  <a:lnTo>
                    <a:pt x="5592" y="139"/>
                  </a:lnTo>
                  <a:lnTo>
                    <a:pt x="5176" y="60"/>
                  </a:lnTo>
                  <a:lnTo>
                    <a:pt x="4759" y="20"/>
                  </a:lnTo>
                  <a:lnTo>
                    <a:pt x="4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41"/>
            <p:cNvSpPr/>
            <p:nvPr/>
          </p:nvSpPr>
          <p:spPr>
            <a:xfrm>
              <a:off x="1670000" y="964825"/>
              <a:ext cx="216175" cy="79825"/>
            </a:xfrm>
            <a:custGeom>
              <a:avLst/>
              <a:gdLst/>
              <a:ahLst/>
              <a:cxnLst/>
              <a:rect l="l" t="t" r="r" b="b"/>
              <a:pathLst>
                <a:path w="8647" h="3193" extrusionOk="0">
                  <a:moveTo>
                    <a:pt x="4324" y="0"/>
                  </a:moveTo>
                  <a:lnTo>
                    <a:pt x="3887" y="20"/>
                  </a:lnTo>
                  <a:lnTo>
                    <a:pt x="3451" y="60"/>
                  </a:lnTo>
                  <a:lnTo>
                    <a:pt x="3035" y="139"/>
                  </a:lnTo>
                  <a:lnTo>
                    <a:pt x="2638" y="238"/>
                  </a:lnTo>
                  <a:lnTo>
                    <a:pt x="2261" y="377"/>
                  </a:lnTo>
                  <a:lnTo>
                    <a:pt x="1904" y="516"/>
                  </a:lnTo>
                  <a:lnTo>
                    <a:pt x="1587" y="674"/>
                  </a:lnTo>
                  <a:lnTo>
                    <a:pt x="1270" y="853"/>
                  </a:lnTo>
                  <a:lnTo>
                    <a:pt x="992" y="1051"/>
                  </a:lnTo>
                  <a:lnTo>
                    <a:pt x="735" y="1249"/>
                  </a:lnTo>
                  <a:lnTo>
                    <a:pt x="536" y="1448"/>
                  </a:lnTo>
                  <a:lnTo>
                    <a:pt x="338" y="1646"/>
                  </a:lnTo>
                  <a:lnTo>
                    <a:pt x="199" y="1844"/>
                  </a:lnTo>
                  <a:lnTo>
                    <a:pt x="100" y="2023"/>
                  </a:lnTo>
                  <a:lnTo>
                    <a:pt x="21" y="2221"/>
                  </a:lnTo>
                  <a:lnTo>
                    <a:pt x="1" y="2379"/>
                  </a:lnTo>
                  <a:lnTo>
                    <a:pt x="21" y="2538"/>
                  </a:lnTo>
                  <a:lnTo>
                    <a:pt x="100" y="2677"/>
                  </a:lnTo>
                  <a:lnTo>
                    <a:pt x="199" y="2796"/>
                  </a:lnTo>
                  <a:lnTo>
                    <a:pt x="338" y="2875"/>
                  </a:lnTo>
                  <a:lnTo>
                    <a:pt x="536" y="2955"/>
                  </a:lnTo>
                  <a:lnTo>
                    <a:pt x="735" y="3034"/>
                  </a:lnTo>
                  <a:lnTo>
                    <a:pt x="992" y="3074"/>
                  </a:lnTo>
                  <a:lnTo>
                    <a:pt x="1270" y="3113"/>
                  </a:lnTo>
                  <a:lnTo>
                    <a:pt x="1904" y="3173"/>
                  </a:lnTo>
                  <a:lnTo>
                    <a:pt x="2638" y="3173"/>
                  </a:lnTo>
                  <a:lnTo>
                    <a:pt x="4324" y="3192"/>
                  </a:lnTo>
                  <a:lnTo>
                    <a:pt x="6009" y="3173"/>
                  </a:lnTo>
                  <a:lnTo>
                    <a:pt x="6743" y="3173"/>
                  </a:lnTo>
                  <a:lnTo>
                    <a:pt x="7377" y="3113"/>
                  </a:lnTo>
                  <a:lnTo>
                    <a:pt x="7655" y="3074"/>
                  </a:lnTo>
                  <a:lnTo>
                    <a:pt x="7913" y="3034"/>
                  </a:lnTo>
                  <a:lnTo>
                    <a:pt x="8131" y="2955"/>
                  </a:lnTo>
                  <a:lnTo>
                    <a:pt x="8309" y="2875"/>
                  </a:lnTo>
                  <a:lnTo>
                    <a:pt x="8448" y="2796"/>
                  </a:lnTo>
                  <a:lnTo>
                    <a:pt x="8547" y="2677"/>
                  </a:lnTo>
                  <a:lnTo>
                    <a:pt x="8626" y="2538"/>
                  </a:lnTo>
                  <a:lnTo>
                    <a:pt x="8646" y="2379"/>
                  </a:lnTo>
                  <a:lnTo>
                    <a:pt x="8626" y="2221"/>
                  </a:lnTo>
                  <a:lnTo>
                    <a:pt x="8547" y="2023"/>
                  </a:lnTo>
                  <a:lnTo>
                    <a:pt x="8448" y="1844"/>
                  </a:lnTo>
                  <a:lnTo>
                    <a:pt x="8309" y="1646"/>
                  </a:lnTo>
                  <a:lnTo>
                    <a:pt x="8131" y="1448"/>
                  </a:lnTo>
                  <a:lnTo>
                    <a:pt x="7913" y="1249"/>
                  </a:lnTo>
                  <a:lnTo>
                    <a:pt x="7655" y="1051"/>
                  </a:lnTo>
                  <a:lnTo>
                    <a:pt x="7377" y="853"/>
                  </a:lnTo>
                  <a:lnTo>
                    <a:pt x="7080" y="674"/>
                  </a:lnTo>
                  <a:lnTo>
                    <a:pt x="6743" y="516"/>
                  </a:lnTo>
                  <a:lnTo>
                    <a:pt x="6386" y="377"/>
                  </a:lnTo>
                  <a:lnTo>
                    <a:pt x="6009" y="238"/>
                  </a:lnTo>
                  <a:lnTo>
                    <a:pt x="5612" y="139"/>
                  </a:lnTo>
                  <a:lnTo>
                    <a:pt x="5196" y="60"/>
                  </a:lnTo>
                  <a:lnTo>
                    <a:pt x="4760" y="20"/>
                  </a:lnTo>
                  <a:lnTo>
                    <a:pt x="43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41"/>
            <p:cNvSpPr/>
            <p:nvPr/>
          </p:nvSpPr>
          <p:spPr>
            <a:xfrm>
              <a:off x="1431575" y="1181450"/>
              <a:ext cx="344050" cy="137325"/>
            </a:xfrm>
            <a:custGeom>
              <a:avLst/>
              <a:gdLst/>
              <a:ahLst/>
              <a:cxnLst/>
              <a:rect l="l" t="t" r="r" b="b"/>
              <a:pathLst>
                <a:path w="13762" h="5493" extrusionOk="0">
                  <a:moveTo>
                    <a:pt x="556" y="0"/>
                  </a:moveTo>
                  <a:lnTo>
                    <a:pt x="417" y="20"/>
                  </a:lnTo>
                  <a:lnTo>
                    <a:pt x="318" y="40"/>
                  </a:lnTo>
                  <a:lnTo>
                    <a:pt x="218" y="99"/>
                  </a:lnTo>
                  <a:lnTo>
                    <a:pt x="139" y="159"/>
                  </a:lnTo>
                  <a:lnTo>
                    <a:pt x="80" y="218"/>
                  </a:lnTo>
                  <a:lnTo>
                    <a:pt x="40" y="317"/>
                  </a:lnTo>
                  <a:lnTo>
                    <a:pt x="20" y="436"/>
                  </a:lnTo>
                  <a:lnTo>
                    <a:pt x="0" y="555"/>
                  </a:lnTo>
                  <a:lnTo>
                    <a:pt x="20" y="714"/>
                  </a:lnTo>
                  <a:lnTo>
                    <a:pt x="40" y="873"/>
                  </a:lnTo>
                  <a:lnTo>
                    <a:pt x="80" y="1031"/>
                  </a:lnTo>
                  <a:lnTo>
                    <a:pt x="139" y="1210"/>
                  </a:lnTo>
                  <a:lnTo>
                    <a:pt x="318" y="1587"/>
                  </a:lnTo>
                  <a:lnTo>
                    <a:pt x="556" y="1983"/>
                  </a:lnTo>
                  <a:lnTo>
                    <a:pt x="833" y="2380"/>
                  </a:lnTo>
                  <a:lnTo>
                    <a:pt x="1190" y="2796"/>
                  </a:lnTo>
                  <a:lnTo>
                    <a:pt x="1587" y="3193"/>
                  </a:lnTo>
                  <a:lnTo>
                    <a:pt x="2023" y="3609"/>
                  </a:lnTo>
                  <a:lnTo>
                    <a:pt x="2519" y="3986"/>
                  </a:lnTo>
                  <a:lnTo>
                    <a:pt x="3034" y="4343"/>
                  </a:lnTo>
                  <a:lnTo>
                    <a:pt x="3312" y="4501"/>
                  </a:lnTo>
                  <a:lnTo>
                    <a:pt x="3609" y="4660"/>
                  </a:lnTo>
                  <a:lnTo>
                    <a:pt x="3907" y="4799"/>
                  </a:lnTo>
                  <a:lnTo>
                    <a:pt x="4204" y="4938"/>
                  </a:lnTo>
                  <a:lnTo>
                    <a:pt x="4521" y="5057"/>
                  </a:lnTo>
                  <a:lnTo>
                    <a:pt x="4839" y="5176"/>
                  </a:lnTo>
                  <a:lnTo>
                    <a:pt x="5176" y="5275"/>
                  </a:lnTo>
                  <a:lnTo>
                    <a:pt x="5493" y="5354"/>
                  </a:lnTo>
                  <a:lnTo>
                    <a:pt x="5830" y="5413"/>
                  </a:lnTo>
                  <a:lnTo>
                    <a:pt x="6187" y="5453"/>
                  </a:lnTo>
                  <a:lnTo>
                    <a:pt x="6524" y="5493"/>
                  </a:lnTo>
                  <a:lnTo>
                    <a:pt x="7238" y="5493"/>
                  </a:lnTo>
                  <a:lnTo>
                    <a:pt x="7595" y="5453"/>
                  </a:lnTo>
                  <a:lnTo>
                    <a:pt x="7932" y="5413"/>
                  </a:lnTo>
                  <a:lnTo>
                    <a:pt x="8269" y="5354"/>
                  </a:lnTo>
                  <a:lnTo>
                    <a:pt x="8606" y="5275"/>
                  </a:lnTo>
                  <a:lnTo>
                    <a:pt x="8923" y="5176"/>
                  </a:lnTo>
                  <a:lnTo>
                    <a:pt x="9241" y="5057"/>
                  </a:lnTo>
                  <a:lnTo>
                    <a:pt x="9558" y="4938"/>
                  </a:lnTo>
                  <a:lnTo>
                    <a:pt x="9875" y="4799"/>
                  </a:lnTo>
                  <a:lnTo>
                    <a:pt x="10172" y="4660"/>
                  </a:lnTo>
                  <a:lnTo>
                    <a:pt x="10450" y="4501"/>
                  </a:lnTo>
                  <a:lnTo>
                    <a:pt x="10728" y="4343"/>
                  </a:lnTo>
                  <a:lnTo>
                    <a:pt x="11263" y="3986"/>
                  </a:lnTo>
                  <a:lnTo>
                    <a:pt x="11739" y="3609"/>
                  </a:lnTo>
                  <a:lnTo>
                    <a:pt x="12195" y="3193"/>
                  </a:lnTo>
                  <a:lnTo>
                    <a:pt x="12592" y="2796"/>
                  </a:lnTo>
                  <a:lnTo>
                    <a:pt x="12929" y="2380"/>
                  </a:lnTo>
                  <a:lnTo>
                    <a:pt x="13226" y="1983"/>
                  </a:lnTo>
                  <a:lnTo>
                    <a:pt x="13444" y="1587"/>
                  </a:lnTo>
                  <a:lnTo>
                    <a:pt x="13623" y="1210"/>
                  </a:lnTo>
                  <a:lnTo>
                    <a:pt x="13682" y="1031"/>
                  </a:lnTo>
                  <a:lnTo>
                    <a:pt x="13722" y="873"/>
                  </a:lnTo>
                  <a:lnTo>
                    <a:pt x="13761" y="714"/>
                  </a:lnTo>
                  <a:lnTo>
                    <a:pt x="13761" y="555"/>
                  </a:lnTo>
                  <a:lnTo>
                    <a:pt x="13761" y="436"/>
                  </a:lnTo>
                  <a:lnTo>
                    <a:pt x="13722" y="317"/>
                  </a:lnTo>
                  <a:lnTo>
                    <a:pt x="13682" y="218"/>
                  </a:lnTo>
                  <a:lnTo>
                    <a:pt x="13623" y="159"/>
                  </a:lnTo>
                  <a:lnTo>
                    <a:pt x="13543" y="99"/>
                  </a:lnTo>
                  <a:lnTo>
                    <a:pt x="13444" y="40"/>
                  </a:lnTo>
                  <a:lnTo>
                    <a:pt x="13345" y="20"/>
                  </a:lnTo>
                  <a:lnTo>
                    <a:pt x="13226" y="0"/>
                  </a:lnTo>
                  <a:lnTo>
                    <a:pt x="12929" y="0"/>
                  </a:lnTo>
                  <a:lnTo>
                    <a:pt x="12592" y="40"/>
                  </a:lnTo>
                  <a:lnTo>
                    <a:pt x="12195" y="119"/>
                  </a:lnTo>
                  <a:lnTo>
                    <a:pt x="11739" y="218"/>
                  </a:lnTo>
                  <a:lnTo>
                    <a:pt x="10728" y="476"/>
                  </a:lnTo>
                  <a:lnTo>
                    <a:pt x="10172" y="615"/>
                  </a:lnTo>
                  <a:lnTo>
                    <a:pt x="9558" y="734"/>
                  </a:lnTo>
                  <a:lnTo>
                    <a:pt x="8923" y="853"/>
                  </a:lnTo>
                  <a:lnTo>
                    <a:pt x="8269" y="932"/>
                  </a:lnTo>
                  <a:lnTo>
                    <a:pt x="7595" y="992"/>
                  </a:lnTo>
                  <a:lnTo>
                    <a:pt x="6881" y="1011"/>
                  </a:lnTo>
                  <a:lnTo>
                    <a:pt x="6187" y="992"/>
                  </a:lnTo>
                  <a:lnTo>
                    <a:pt x="5493" y="932"/>
                  </a:lnTo>
                  <a:lnTo>
                    <a:pt x="4839" y="853"/>
                  </a:lnTo>
                  <a:lnTo>
                    <a:pt x="4204" y="734"/>
                  </a:lnTo>
                  <a:lnTo>
                    <a:pt x="3609" y="615"/>
                  </a:lnTo>
                  <a:lnTo>
                    <a:pt x="3034" y="476"/>
                  </a:lnTo>
                  <a:lnTo>
                    <a:pt x="2023" y="218"/>
                  </a:lnTo>
                  <a:lnTo>
                    <a:pt x="1587" y="119"/>
                  </a:lnTo>
                  <a:lnTo>
                    <a:pt x="1190" y="40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433513"/>
            <a:ext cx="6656388" cy="301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(1894–1949) – a „hősszerelmes” szerepkör kiemelkedő alakja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1915 – végzett a Színművészeti Akadémián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Részt vett az első világháborúban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1918-tól haláláig a Nemzeti Színház tagja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Tanár a Színház- és Filmművészeti Főiskolán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Kifinomult, tiszta beszédéről volt ismert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Filmekben is szerepelt (pl. </a:t>
            </a:r>
            <a:r>
              <a:rPr kumimoji="0" lang="hu-HU" altLang="hu-HU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Rákóczi nótája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1945–1948: a Magyar Színészek Szabad Szakszervezetének elnöke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1928: felesége Gaál </a:t>
            </a:r>
            <a:r>
              <a:rPr kumimoji="0" lang="hu-HU" altLang="hu-H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Allice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1949 – váratlan halála (agyi érkatasztrófa) </a:t>
            </a:r>
          </a:p>
        </p:txBody>
      </p:sp>
    </p:spTree>
    <p:extLst>
      <p:ext uri="{BB962C8B-B14F-4D97-AF65-F5344CB8AC3E}">
        <p14:creationId xmlns:p14="http://schemas.microsoft.com/office/powerpoint/2010/main" val="1656774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rt Subject for Elementary - 3rd Grade: Performing Arts by Slidesgo">
  <a:themeElements>
    <a:clrScheme name="Simple Light">
      <a:dk1>
        <a:srgbClr val="3D3D3D"/>
      </a:dk1>
      <a:lt1>
        <a:srgbClr val="F6E6C8"/>
      </a:lt1>
      <a:dk2>
        <a:srgbClr val="553D2A"/>
      </a:dk2>
      <a:lt2>
        <a:srgbClr val="FDFDFD"/>
      </a:lt2>
      <a:accent1>
        <a:srgbClr val="7A583E"/>
      </a:accent1>
      <a:accent2>
        <a:srgbClr val="C4A098"/>
      </a:accent2>
      <a:accent3>
        <a:srgbClr val="FFF3DD"/>
      </a:accent3>
      <a:accent4>
        <a:srgbClr val="F9C932"/>
      </a:accent4>
      <a:accent5>
        <a:srgbClr val="AD4F45"/>
      </a:accent5>
      <a:accent6>
        <a:srgbClr val="476939"/>
      </a:accent6>
      <a:hlink>
        <a:srgbClr val="7A583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475</Words>
  <Application>Microsoft Office PowerPoint</Application>
  <PresentationFormat>Diavetítés a képernyőre (16:9 oldalarány)</PresentationFormat>
  <Paragraphs>92</Paragraphs>
  <Slides>10</Slides>
  <Notes>10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7" baseType="lpstr">
      <vt:lpstr>ABeeZee</vt:lpstr>
      <vt:lpstr>Dosis</vt:lpstr>
      <vt:lpstr>Courier New</vt:lpstr>
      <vt:lpstr>Playfair Display</vt:lpstr>
      <vt:lpstr>Arial</vt:lpstr>
      <vt:lpstr>Limelight</vt:lpstr>
      <vt:lpstr>Art Subject for Elementary - 3rd Grade: Performing Arts by Slidesgo</vt:lpstr>
      <vt:lpstr>Szereplők reflektorfényben</vt:lpstr>
      <vt:lpstr>Major Tamás</vt:lpstr>
      <vt:lpstr>Élete és pályája</vt:lpstr>
      <vt:lpstr>Hatása, megítélése és egyéb szerepei</vt:lpstr>
      <vt:lpstr>PowerPoint-bemutató</vt:lpstr>
      <vt:lpstr>Élete, munkássága</vt:lpstr>
      <vt:lpstr>Sikerei és szerepei</vt:lpstr>
      <vt:lpstr>PowerPoint-bemutató</vt:lpstr>
      <vt:lpstr>Életút és kezdetek</vt:lpstr>
      <vt:lpstr>Áttörés és legendás szerepe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Subject for Elementary Performing Arts</dc:title>
  <dc:creator>Felhasználó</dc:creator>
  <cp:lastModifiedBy>Varga Aliz</cp:lastModifiedBy>
  <cp:revision>19</cp:revision>
  <dcterms:modified xsi:type="dcterms:W3CDTF">2026-04-15T18:19:58Z</dcterms:modified>
</cp:coreProperties>
</file>