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4F048D9-4638-4A09-A599-79A84A0126D8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2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7"/>
    <a:srgbClr val="FED2E4"/>
    <a:srgbClr val="FEFAD2"/>
    <a:srgbClr val="FA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A1EE0-D460-4CB8-8540-1EE30154AB8B}" v="335" dt="2026-03-14T14:53:2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mária Sebők" userId="824f84898e52a6b3" providerId="LiveId" clId="{EEFA90AE-E25B-4469-8E29-1D76235F466A}"/>
    <pc:docChg chg="undo custSel addSld delSld modSld modMainMaster addSection delSection modSection">
      <pc:chgData name="Annamária Sebők" userId="824f84898e52a6b3" providerId="LiveId" clId="{EEFA90AE-E25B-4469-8E29-1D76235F466A}" dt="2026-03-14T15:11:49.032" v="1270" actId="207"/>
      <pc:docMkLst>
        <pc:docMk/>
      </pc:docMkLst>
      <pc:sldChg chg="modSp modTransition addAnim delAnim modAnim">
        <pc:chgData name="Annamária Sebők" userId="824f84898e52a6b3" providerId="LiveId" clId="{EEFA90AE-E25B-4469-8E29-1D76235F466A}" dt="2026-03-14T14:45:49.486" v="1227"/>
        <pc:sldMkLst>
          <pc:docMk/>
          <pc:sldMk cId="995505695" sldId="256"/>
        </pc:sldMkLst>
        <pc:spChg chg="mod">
          <ac:chgData name="Annamária Sebők" userId="824f84898e52a6b3" providerId="LiveId" clId="{EEFA90AE-E25B-4469-8E29-1D76235F466A}" dt="2026-03-14T14:42:31.084" v="1222" actId="404"/>
          <ac:spMkLst>
            <pc:docMk/>
            <pc:sldMk cId="995505695" sldId="256"/>
            <ac:spMk id="2" creationId="{9B952A1E-A62C-7F47-F9DB-B7FA583CD1E7}"/>
          </ac:spMkLst>
        </pc:spChg>
        <pc:spChg chg="mod">
          <ac:chgData name="Annamária Sebők" userId="824f84898e52a6b3" providerId="LiveId" clId="{EEFA90AE-E25B-4469-8E29-1D76235F466A}" dt="2026-03-14T14:42:35.587" v="1224" actId="403"/>
          <ac:spMkLst>
            <pc:docMk/>
            <pc:sldMk cId="995505695" sldId="256"/>
            <ac:spMk id="3" creationId="{E17E7680-E0CF-504A-8518-5755B28F19F0}"/>
          </ac:spMkLst>
        </pc:spChg>
      </pc:sldChg>
      <pc:sldChg chg="modTransition addAnim delAnim modAnim">
        <pc:chgData name="Annamária Sebők" userId="824f84898e52a6b3" providerId="LiveId" clId="{EEFA90AE-E25B-4469-8E29-1D76235F466A}" dt="2026-03-14T14:36:10.969" v="1110"/>
        <pc:sldMkLst>
          <pc:docMk/>
          <pc:sldMk cId="323274889" sldId="257"/>
        </pc:sldMkLst>
      </pc:sldChg>
      <pc:sldChg chg="modTransition addAnim delAnim modAnim">
        <pc:chgData name="Annamária Sebők" userId="824f84898e52a6b3" providerId="LiveId" clId="{EEFA90AE-E25B-4469-8E29-1D76235F466A}" dt="2026-03-14T14:36:27.094" v="1116"/>
        <pc:sldMkLst>
          <pc:docMk/>
          <pc:sldMk cId="224277557" sldId="258"/>
        </pc:sldMkLst>
      </pc:sldChg>
      <pc:sldChg chg="modSp mod modTransition addAnim delAnim modAnim">
        <pc:chgData name="Annamária Sebők" userId="824f84898e52a6b3" providerId="LiveId" clId="{EEFA90AE-E25B-4469-8E29-1D76235F466A}" dt="2026-03-14T14:46:36.386" v="1228" actId="20577"/>
        <pc:sldMkLst>
          <pc:docMk/>
          <pc:sldMk cId="2195665046" sldId="259"/>
        </pc:sldMkLst>
        <pc:spChg chg="mod">
          <ac:chgData name="Annamária Sebők" userId="824f84898e52a6b3" providerId="LiveId" clId="{EEFA90AE-E25B-4469-8E29-1D76235F466A}" dt="2026-03-12T19:14:04.839" v="213" actId="403"/>
          <ac:spMkLst>
            <pc:docMk/>
            <pc:sldMk cId="2195665046" sldId="259"/>
            <ac:spMk id="2" creationId="{6A8B6A11-1B4B-4A6B-1B1E-DC20CC2F5184}"/>
          </ac:spMkLst>
        </pc:spChg>
        <pc:spChg chg="mod">
          <ac:chgData name="Annamária Sebők" userId="824f84898e52a6b3" providerId="LiveId" clId="{EEFA90AE-E25B-4469-8E29-1D76235F466A}" dt="2026-03-14T14:46:36.386" v="1228" actId="20577"/>
          <ac:spMkLst>
            <pc:docMk/>
            <pc:sldMk cId="2195665046" sldId="259"/>
            <ac:spMk id="3" creationId="{B2615C5D-81CD-EDE9-C1CD-39BE4A7D0E4D}"/>
          </ac:spMkLst>
        </pc:spChg>
      </pc:sldChg>
      <pc:sldChg chg="addSp delSp modSp new mod modTransition setBg addAnim delAnim modAnim">
        <pc:chgData name="Annamária Sebők" userId="824f84898e52a6b3" providerId="LiveId" clId="{EEFA90AE-E25B-4469-8E29-1D76235F466A}" dt="2026-03-14T14:36:57.072" v="1130"/>
        <pc:sldMkLst>
          <pc:docMk/>
          <pc:sldMk cId="1784187945" sldId="260"/>
        </pc:sldMkLst>
        <pc:spChg chg="mod">
          <ac:chgData name="Annamária Sebők" userId="824f84898e52a6b3" providerId="LiveId" clId="{EEFA90AE-E25B-4469-8E29-1D76235F466A}" dt="2026-03-14T14:28:33.567" v="1067" actId="20577"/>
          <ac:spMkLst>
            <pc:docMk/>
            <pc:sldMk cId="1784187945" sldId="260"/>
            <ac:spMk id="2" creationId="{44B61295-8AF8-FAD9-AF6D-8FAFCB4A665B}"/>
          </ac:spMkLst>
        </pc:spChg>
        <pc:spChg chg="mod ord">
          <ac:chgData name="Annamária Sebők" userId="824f84898e52a6b3" providerId="LiveId" clId="{EEFA90AE-E25B-4469-8E29-1D76235F466A}" dt="2026-03-12T19:11:11.047" v="209" actId="14100"/>
          <ac:spMkLst>
            <pc:docMk/>
            <pc:sldMk cId="1784187945" sldId="260"/>
            <ac:spMk id="3" creationId="{D50721BF-DBCB-573B-85D3-27F59DCAC1F3}"/>
          </ac:spMkLst>
        </pc:spChg>
        <pc:picChg chg="add mod ord">
          <ac:chgData name="Annamária Sebők" userId="824f84898e52a6b3" providerId="LiveId" clId="{EEFA90AE-E25B-4469-8E29-1D76235F466A}" dt="2026-03-12T19:08:51.817" v="185" actId="1076"/>
          <ac:picMkLst>
            <pc:docMk/>
            <pc:sldMk cId="1784187945" sldId="260"/>
            <ac:picMk id="1030" creationId="{4CD66095-C5A5-2D7A-82E8-CDA58609B464}"/>
          </ac:picMkLst>
        </pc:picChg>
        <pc:picChg chg="add mod ord">
          <ac:chgData name="Annamária Sebők" userId="824f84898e52a6b3" providerId="LiveId" clId="{EEFA90AE-E25B-4469-8E29-1D76235F466A}" dt="2026-03-12T19:09:18.600" v="187" actId="1076"/>
          <ac:picMkLst>
            <pc:docMk/>
            <pc:sldMk cId="1784187945" sldId="260"/>
            <ac:picMk id="1032" creationId="{C7088988-60A9-010C-DCC5-60E67A54C072}"/>
          </ac:picMkLst>
        </pc:picChg>
        <pc:picChg chg="add mod ord">
          <ac:chgData name="Annamária Sebők" userId="824f84898e52a6b3" providerId="LiveId" clId="{EEFA90AE-E25B-4469-8E29-1D76235F466A}" dt="2026-03-12T19:09:11.996" v="186" actId="1076"/>
          <ac:picMkLst>
            <pc:docMk/>
            <pc:sldMk cId="1784187945" sldId="260"/>
            <ac:picMk id="1036" creationId="{727E129C-BEAB-06B9-94CB-0F8E991A1EEE}"/>
          </ac:picMkLst>
        </pc:picChg>
        <pc:picChg chg="add mod">
          <ac:chgData name="Annamária Sebők" userId="824f84898e52a6b3" providerId="LiveId" clId="{EEFA90AE-E25B-4469-8E29-1D76235F466A}" dt="2026-03-12T19:08:26.520" v="180" actId="1076"/>
          <ac:picMkLst>
            <pc:docMk/>
            <pc:sldMk cId="1784187945" sldId="260"/>
            <ac:picMk id="1038" creationId="{16C7187A-F970-5B58-CF8F-7C1533B1728D}"/>
          </ac:picMkLst>
        </pc:picChg>
        <pc:cxnChg chg="add">
          <ac:chgData name="Annamária Sebők" userId="824f84898e52a6b3" providerId="LiveId" clId="{EEFA90AE-E25B-4469-8E29-1D76235F466A}" dt="2026-03-12T19:07:58.991" v="176" actId="26606"/>
          <ac:cxnSpMkLst>
            <pc:docMk/>
            <pc:sldMk cId="1784187945" sldId="260"/>
            <ac:cxnSpMk id="1126" creationId="{249EDD1B-F94D-B4E6-ACAA-566B9A26FDE3}"/>
          </ac:cxnSpMkLst>
        </pc:cxnChg>
      </pc:sldChg>
      <pc:sldChg chg="addSp delSp modSp new mod modTransition setBg addAnim delAnim modAnim">
        <pc:chgData name="Annamária Sebők" userId="824f84898e52a6b3" providerId="LiveId" clId="{EEFA90AE-E25B-4469-8E29-1D76235F466A}" dt="2026-03-14T14:37:08.907" v="1136"/>
        <pc:sldMkLst>
          <pc:docMk/>
          <pc:sldMk cId="1164708287" sldId="261"/>
        </pc:sldMkLst>
        <pc:spChg chg="mod ord">
          <ac:chgData name="Annamária Sebők" userId="824f84898e52a6b3" providerId="LiveId" clId="{EEFA90AE-E25B-4469-8E29-1D76235F466A}" dt="2026-03-12T19:34:13.256" v="353" actId="1076"/>
          <ac:spMkLst>
            <pc:docMk/>
            <pc:sldMk cId="1164708287" sldId="261"/>
            <ac:spMk id="3" creationId="{E2B6E0E5-09CA-AB86-4489-B2948DFEC156}"/>
          </ac:spMkLst>
        </pc:spChg>
        <pc:spChg chg="add mod">
          <ac:chgData name="Annamária Sebők" userId="824f84898e52a6b3" providerId="LiveId" clId="{EEFA90AE-E25B-4469-8E29-1D76235F466A}" dt="2026-03-12T19:33:28.532" v="348" actId="1076"/>
          <ac:spMkLst>
            <pc:docMk/>
            <pc:sldMk cId="1164708287" sldId="261"/>
            <ac:spMk id="4" creationId="{ACFEFDE7-6C5B-C317-A22B-FDFF5729C234}"/>
          </ac:spMkLst>
        </pc:spChg>
        <pc:spChg chg="add">
          <ac:chgData name="Annamária Sebők" userId="824f84898e52a6b3" providerId="LiveId" clId="{EEFA90AE-E25B-4469-8E29-1D76235F466A}" dt="2026-03-12T19:32:21.863" v="335" actId="26606"/>
          <ac:spMkLst>
            <pc:docMk/>
            <pc:sldMk cId="1164708287" sldId="261"/>
            <ac:spMk id="1037" creationId="{C29C59CE-9D5A-4E64-9F64-161998AB2DCE}"/>
          </ac:spMkLst>
        </pc:spChg>
        <pc:spChg chg="add">
          <ac:chgData name="Annamária Sebők" userId="824f84898e52a6b3" providerId="LiveId" clId="{EEFA90AE-E25B-4469-8E29-1D76235F466A}" dt="2026-03-12T19:32:21.863" v="335" actId="26606"/>
          <ac:spMkLst>
            <pc:docMk/>
            <pc:sldMk cId="1164708287" sldId="261"/>
            <ac:spMk id="1039" creationId="{2EA3E16E-E32B-4992-ADBC-EA9C33A6FE33}"/>
          </ac:spMkLst>
        </pc:spChg>
        <pc:picChg chg="add mod">
          <ac:chgData name="Annamária Sebők" userId="824f84898e52a6b3" providerId="LiveId" clId="{EEFA90AE-E25B-4469-8E29-1D76235F466A}" dt="2026-03-12T19:32:21.863" v="335" actId="26606"/>
          <ac:picMkLst>
            <pc:docMk/>
            <pc:sldMk cId="1164708287" sldId="261"/>
            <ac:picMk id="1026" creationId="{98154547-0325-402F-5297-0C1DF9D30908}"/>
          </ac:picMkLst>
        </pc:picChg>
        <pc:picChg chg="add mod ord">
          <ac:chgData name="Annamária Sebők" userId="824f84898e52a6b3" providerId="LiveId" clId="{EEFA90AE-E25B-4469-8E29-1D76235F466A}" dt="2026-03-12T19:32:21.863" v="335" actId="26606"/>
          <ac:picMkLst>
            <pc:docMk/>
            <pc:sldMk cId="1164708287" sldId="261"/>
            <ac:picMk id="1030" creationId="{A7345B1D-4C01-F6F4-D628-690AE128CD16}"/>
          </ac:picMkLst>
        </pc:picChg>
        <pc:picChg chg="add mod">
          <ac:chgData name="Annamária Sebők" userId="824f84898e52a6b3" providerId="LiveId" clId="{EEFA90AE-E25B-4469-8E29-1D76235F466A}" dt="2026-03-12T19:32:21.863" v="335" actId="26606"/>
          <ac:picMkLst>
            <pc:docMk/>
            <pc:sldMk cId="1164708287" sldId="261"/>
            <ac:picMk id="1032" creationId="{989BD477-A8B8-0122-0371-106E6A834F4B}"/>
          </ac:picMkLst>
        </pc:picChg>
      </pc:sldChg>
      <pc:sldChg chg="addSp delSp modSp new mod modTransition setBg addAnim delAnim modAnim">
        <pc:chgData name="Annamária Sebők" userId="824f84898e52a6b3" providerId="LiveId" clId="{EEFA90AE-E25B-4469-8E29-1D76235F466A}" dt="2026-03-14T14:48:23.339" v="1233" actId="404"/>
        <pc:sldMkLst>
          <pc:docMk/>
          <pc:sldMk cId="1885924615" sldId="262"/>
        </pc:sldMkLst>
        <pc:spChg chg="mod">
          <ac:chgData name="Annamária Sebők" userId="824f84898e52a6b3" providerId="LiveId" clId="{EEFA90AE-E25B-4469-8E29-1D76235F466A}" dt="2026-03-14T14:48:19.767" v="1232" actId="404"/>
          <ac:spMkLst>
            <pc:docMk/>
            <pc:sldMk cId="1885924615" sldId="262"/>
            <ac:spMk id="2" creationId="{0EEE3D7C-6F3B-C4EB-049C-96916E3E2D01}"/>
          </ac:spMkLst>
        </pc:spChg>
        <pc:spChg chg="add del mod">
          <ac:chgData name="Annamária Sebők" userId="824f84898e52a6b3" providerId="LiveId" clId="{EEFA90AE-E25B-4469-8E29-1D76235F466A}" dt="2026-03-14T14:25:59.095" v="1024" actId="26606"/>
          <ac:spMkLst>
            <pc:docMk/>
            <pc:sldMk cId="1885924615" sldId="262"/>
            <ac:spMk id="3" creationId="{DA399A0E-BD6E-FBC5-BD62-12448635994F}"/>
          </ac:spMkLst>
        </pc:spChg>
        <pc:spChg chg="add del">
          <ac:chgData name="Annamária Sebők" userId="824f84898e52a6b3" providerId="LiveId" clId="{EEFA90AE-E25B-4469-8E29-1D76235F466A}" dt="2026-03-14T14:25:59.077" v="1023" actId="26606"/>
          <ac:spMkLst>
            <pc:docMk/>
            <pc:sldMk cId="1885924615" sldId="262"/>
            <ac:spMk id="8" creationId="{C05CBC3C-2E5A-4839-8B9B-2E5A6ADF0F58}"/>
          </ac:spMkLst>
        </pc:spChg>
        <pc:spChg chg="add del">
          <ac:chgData name="Annamária Sebők" userId="824f84898e52a6b3" providerId="LiveId" clId="{EEFA90AE-E25B-4469-8E29-1D76235F466A}" dt="2026-03-14T14:25:36.059" v="1021" actId="26606"/>
          <ac:spMkLst>
            <pc:docMk/>
            <pc:sldMk cId="1885924615" sldId="262"/>
            <ac:spMk id="10" creationId="{E51BA4DF-2BD4-4EC2-B1DB-B27C8AC71864}"/>
          </ac:spMkLst>
        </pc:spChg>
        <pc:spChg chg="add del">
          <ac:chgData name="Annamária Sebők" userId="824f84898e52a6b3" providerId="LiveId" clId="{EEFA90AE-E25B-4469-8E29-1D76235F466A}" dt="2026-03-14T14:25:59.077" v="1023" actId="26606"/>
          <ac:spMkLst>
            <pc:docMk/>
            <pc:sldMk cId="1885924615" sldId="262"/>
            <ac:spMk id="12" creationId="{827FF362-FC97-4BF5-949B-D4ADFA26E457}"/>
          </ac:spMkLst>
        </pc:spChg>
        <pc:spChg chg="add del">
          <ac:chgData name="Annamária Sebők" userId="824f84898e52a6b3" providerId="LiveId" clId="{EEFA90AE-E25B-4469-8E29-1D76235F466A}" dt="2026-03-14T14:25:59.077" v="1023" actId="26606"/>
          <ac:spMkLst>
            <pc:docMk/>
            <pc:sldMk cId="1885924615" sldId="262"/>
            <ac:spMk id="13" creationId="{DA399A0E-BD6E-FBC5-BD62-12448635994F}"/>
          </ac:spMkLst>
        </pc:spChg>
        <pc:spChg chg="add">
          <ac:chgData name="Annamária Sebők" userId="824f84898e52a6b3" providerId="LiveId" clId="{EEFA90AE-E25B-4469-8E29-1D76235F466A}" dt="2026-03-14T14:25:59.095" v="1024" actId="26606"/>
          <ac:spMkLst>
            <pc:docMk/>
            <pc:sldMk cId="1885924615" sldId="262"/>
            <ac:spMk id="15" creationId="{100EDD19-6802-4EC3-95CE-CFFAB042CFD6}"/>
          </ac:spMkLst>
        </pc:spChg>
        <pc:spChg chg="add">
          <ac:chgData name="Annamária Sebők" userId="824f84898e52a6b3" providerId="LiveId" clId="{EEFA90AE-E25B-4469-8E29-1D76235F466A}" dt="2026-03-14T14:25:59.095" v="1024" actId="26606"/>
          <ac:spMkLst>
            <pc:docMk/>
            <pc:sldMk cId="1885924615" sldId="262"/>
            <ac:spMk id="16" creationId="{DB17E863-922E-4C26-BD64-E8FD41D28661}"/>
          </ac:spMkLst>
        </pc:spChg>
        <pc:spChg chg="add mod">
          <ac:chgData name="Annamária Sebők" userId="824f84898e52a6b3" providerId="LiveId" clId="{EEFA90AE-E25B-4469-8E29-1D76235F466A}" dt="2026-03-14T14:48:23.339" v="1233" actId="404"/>
          <ac:spMkLst>
            <pc:docMk/>
            <pc:sldMk cId="1885924615" sldId="262"/>
            <ac:spMk id="17" creationId="{DA399A0E-BD6E-FBC5-BD62-12448635994F}"/>
          </ac:spMkLst>
        </pc:spChg>
        <pc:graphicFrameChg chg="add del">
          <ac:chgData name="Annamária Sebők" userId="824f84898e52a6b3" providerId="LiveId" clId="{EEFA90AE-E25B-4469-8E29-1D76235F466A}" dt="2026-03-14T14:25:36.059" v="1021" actId="26606"/>
          <ac:graphicFrameMkLst>
            <pc:docMk/>
            <pc:sldMk cId="1885924615" sldId="262"/>
            <ac:graphicFrameMk id="5" creationId="{E3A89BB4-8CAB-79C8-4BD0-433BBF862E10}"/>
          </ac:graphicFrameMkLst>
        </pc:graphicFrameChg>
        <pc:picChg chg="add del">
          <ac:chgData name="Annamária Sebők" userId="824f84898e52a6b3" providerId="LiveId" clId="{EEFA90AE-E25B-4469-8E29-1D76235F466A}" dt="2026-03-14T14:25:36.059" v="1021" actId="26606"/>
          <ac:picMkLst>
            <pc:docMk/>
            <pc:sldMk cId="1885924615" sldId="262"/>
            <ac:picMk id="6" creationId="{13FED0B1-D916-8C48-0744-854262B30FC0}"/>
          </ac:picMkLst>
        </pc:picChg>
      </pc:sldChg>
      <pc:sldChg chg="addSp delSp modSp new mod modTransition setBg addAnim delAnim modAnim">
        <pc:chgData name="Annamária Sebők" userId="824f84898e52a6b3" providerId="LiveId" clId="{EEFA90AE-E25B-4469-8E29-1D76235F466A}" dt="2026-03-14T14:37:20.083" v="1143"/>
        <pc:sldMkLst>
          <pc:docMk/>
          <pc:sldMk cId="2637441355" sldId="263"/>
        </pc:sldMkLst>
        <pc:spChg chg="mod">
          <ac:chgData name="Annamária Sebők" userId="824f84898e52a6b3" providerId="LiveId" clId="{EEFA90AE-E25B-4469-8E29-1D76235F466A}" dt="2026-03-14T13:18:43.176" v="546" actId="1076"/>
          <ac:spMkLst>
            <pc:docMk/>
            <pc:sldMk cId="2637441355" sldId="263"/>
            <ac:spMk id="2" creationId="{60453286-4D57-253E-E194-C6E9C19A96E8}"/>
          </ac:spMkLst>
        </pc:spChg>
        <pc:spChg chg="mod">
          <ac:chgData name="Annamária Sebők" userId="824f84898e52a6b3" providerId="LiveId" clId="{EEFA90AE-E25B-4469-8E29-1D76235F466A}" dt="2026-03-14T13:19:28.085" v="552" actId="1076"/>
          <ac:spMkLst>
            <pc:docMk/>
            <pc:sldMk cId="2637441355" sldId="263"/>
            <ac:spMk id="3" creationId="{0996599E-E3DB-EA92-4D4B-27570B0A1896}"/>
          </ac:spMkLst>
        </pc:spChg>
        <pc:picChg chg="add mod ord">
          <ac:chgData name="Annamária Sebők" userId="824f84898e52a6b3" providerId="LiveId" clId="{EEFA90AE-E25B-4469-8E29-1D76235F466A}" dt="2026-03-12T19:52:37.968" v="531" actId="26606"/>
          <ac:picMkLst>
            <pc:docMk/>
            <pc:sldMk cId="2637441355" sldId="263"/>
            <ac:picMk id="4" creationId="{683D9F3E-B816-DD89-C23C-331626CFE446}"/>
          </ac:picMkLst>
        </pc:picChg>
        <pc:picChg chg="add mod">
          <ac:chgData name="Annamária Sebők" userId="824f84898e52a6b3" providerId="LiveId" clId="{EEFA90AE-E25B-4469-8E29-1D76235F466A}" dt="2026-03-12T19:52:37.968" v="531" actId="26606"/>
          <ac:picMkLst>
            <pc:docMk/>
            <pc:sldMk cId="2637441355" sldId="263"/>
            <ac:picMk id="2052" creationId="{DB8BDDA8-D716-70AD-4A78-F56C8421CA20}"/>
          </ac:picMkLst>
        </pc:picChg>
        <pc:picChg chg="add mod ord">
          <ac:chgData name="Annamária Sebők" userId="824f84898e52a6b3" providerId="LiveId" clId="{EEFA90AE-E25B-4469-8E29-1D76235F466A}" dt="2026-03-12T19:52:37.968" v="531" actId="26606"/>
          <ac:picMkLst>
            <pc:docMk/>
            <pc:sldMk cId="2637441355" sldId="263"/>
            <ac:picMk id="2054" creationId="{356578C1-0973-A98E-6E66-D7227D1BB99D}"/>
          </ac:picMkLst>
        </pc:picChg>
        <pc:picChg chg="add mod">
          <ac:chgData name="Annamária Sebők" userId="824f84898e52a6b3" providerId="LiveId" clId="{EEFA90AE-E25B-4469-8E29-1D76235F466A}" dt="2026-03-12T19:52:37.968" v="531" actId="26606"/>
          <ac:picMkLst>
            <pc:docMk/>
            <pc:sldMk cId="2637441355" sldId="263"/>
            <ac:picMk id="2056" creationId="{463CDD2C-4B3A-7564-8A0D-76C2F74A8CD4}"/>
          </ac:picMkLst>
        </pc:picChg>
        <pc:cxnChg chg="add">
          <ac:chgData name="Annamária Sebők" userId="824f84898e52a6b3" providerId="LiveId" clId="{EEFA90AE-E25B-4469-8E29-1D76235F466A}" dt="2026-03-12T19:52:37.968" v="531" actId="26606"/>
          <ac:cxnSpMkLst>
            <pc:docMk/>
            <pc:sldMk cId="2637441355" sldId="263"/>
            <ac:cxnSpMk id="2061" creationId="{1503BFE4-729B-D9D0-C17B-501E6AF1127A}"/>
          </ac:cxnSpMkLst>
        </pc:cxnChg>
      </pc:sldChg>
      <pc:sldChg chg="addSp delSp modSp new mod modTransition setBg addAnim delAnim modAnim">
        <pc:chgData name="Annamária Sebők" userId="824f84898e52a6b3" providerId="LiveId" clId="{EEFA90AE-E25B-4469-8E29-1D76235F466A}" dt="2026-03-14T14:40:57.970" v="1217" actId="1076"/>
        <pc:sldMkLst>
          <pc:docMk/>
          <pc:sldMk cId="4064038220" sldId="264"/>
        </pc:sldMkLst>
        <pc:spChg chg="del">
          <ac:chgData name="Annamária Sebők" userId="824f84898e52a6b3" providerId="LiveId" clId="{EEFA90AE-E25B-4469-8E29-1D76235F466A}" dt="2026-03-14T13:20:22.672" v="553" actId="478"/>
          <ac:spMkLst>
            <pc:docMk/>
            <pc:sldMk cId="4064038220" sldId="264"/>
            <ac:spMk id="2" creationId="{79F70109-6ECD-2A3C-FE92-7DB537CC60C2}"/>
          </ac:spMkLst>
        </pc:spChg>
        <pc:spChg chg="mod ord">
          <ac:chgData name="Annamária Sebők" userId="824f84898e52a6b3" providerId="LiveId" clId="{EEFA90AE-E25B-4469-8E29-1D76235F466A}" dt="2026-03-14T14:40:57.970" v="1217" actId="1076"/>
          <ac:spMkLst>
            <pc:docMk/>
            <pc:sldMk cId="4064038220" sldId="264"/>
            <ac:spMk id="3" creationId="{B67C6BC3-0EBC-797D-BD26-7BC5873A0323}"/>
          </ac:spMkLst>
        </pc:spChg>
        <pc:spChg chg="add mod">
          <ac:chgData name="Annamária Sebők" userId="824f84898e52a6b3" providerId="LiveId" clId="{EEFA90AE-E25B-4469-8E29-1D76235F466A}" dt="2026-03-14T13:35:52.339" v="648" actId="1076"/>
          <ac:spMkLst>
            <pc:docMk/>
            <pc:sldMk cId="4064038220" sldId="264"/>
            <ac:spMk id="4" creationId="{C18A09F1-78B8-10E9-DD28-9AFAD0C6A292}"/>
          </ac:spMkLst>
        </pc:spChg>
        <pc:spChg chg="add del">
          <ac:chgData name="Annamária Sebők" userId="824f84898e52a6b3" providerId="LiveId" clId="{EEFA90AE-E25B-4469-8E29-1D76235F466A}" dt="2026-03-14T13:34:32.419" v="633" actId="26606"/>
          <ac:spMkLst>
            <pc:docMk/>
            <pc:sldMk cId="4064038220" sldId="264"/>
            <ac:spMk id="1041" creationId="{09C509D2-0C1A-47B8-89C1-D3AB17D45256}"/>
          </ac:spMkLst>
        </pc:spChg>
        <pc:spChg chg="add">
          <ac:chgData name="Annamária Sebők" userId="824f84898e52a6b3" providerId="LiveId" clId="{EEFA90AE-E25B-4469-8E29-1D76235F466A}" dt="2026-03-14T13:34:32.448" v="634" actId="26606"/>
          <ac:spMkLst>
            <pc:docMk/>
            <pc:sldMk cId="4064038220" sldId="264"/>
            <ac:spMk id="1043" creationId="{2EA3E16E-E32B-4992-ADBC-EA9C33A6FE33}"/>
          </ac:spMkLst>
        </pc:spChg>
        <pc:spChg chg="add">
          <ac:chgData name="Annamária Sebők" userId="824f84898e52a6b3" providerId="LiveId" clId="{EEFA90AE-E25B-4469-8E29-1D76235F466A}" dt="2026-03-14T13:34:32.448" v="634" actId="26606"/>
          <ac:spMkLst>
            <pc:docMk/>
            <pc:sldMk cId="4064038220" sldId="264"/>
            <ac:spMk id="1044" creationId="{C29C59CE-9D5A-4E64-9F64-161998AB2DCE}"/>
          </ac:spMkLst>
        </pc:spChg>
        <pc:picChg chg="add mod">
          <ac:chgData name="Annamária Sebők" userId="824f84898e52a6b3" providerId="LiveId" clId="{EEFA90AE-E25B-4469-8E29-1D76235F466A}" dt="2026-03-14T13:34:32.448" v="634" actId="26606"/>
          <ac:picMkLst>
            <pc:docMk/>
            <pc:sldMk cId="4064038220" sldId="264"/>
            <ac:picMk id="1026" creationId="{0B9DFB22-7500-F4CA-E7E2-DA02487B5CE5}"/>
          </ac:picMkLst>
        </pc:picChg>
        <pc:picChg chg="add">
          <ac:chgData name="Annamária Sebők" userId="824f84898e52a6b3" providerId="LiveId" clId="{EEFA90AE-E25B-4469-8E29-1D76235F466A}" dt="2026-03-14T13:27:29.922" v="625"/>
          <ac:picMkLst>
            <pc:docMk/>
            <pc:sldMk cId="4064038220" sldId="264"/>
            <ac:picMk id="1028" creationId="{B6E4C0C7-DBDC-AE80-5CF5-4D55E6E1D8A2}"/>
          </ac:picMkLst>
        </pc:picChg>
        <pc:picChg chg="add mod ord">
          <ac:chgData name="Annamária Sebők" userId="824f84898e52a6b3" providerId="LiveId" clId="{EEFA90AE-E25B-4469-8E29-1D76235F466A}" dt="2026-03-14T13:34:32.448" v="634" actId="26606"/>
          <ac:picMkLst>
            <pc:docMk/>
            <pc:sldMk cId="4064038220" sldId="264"/>
            <ac:picMk id="1030" creationId="{8D45D2FC-C092-E9FE-97AA-17C88F785EAD}"/>
          </ac:picMkLst>
        </pc:picChg>
        <pc:picChg chg="add del mod">
          <ac:chgData name="Annamária Sebők" userId="824f84898e52a6b3" providerId="LiveId" clId="{EEFA90AE-E25B-4469-8E29-1D76235F466A}" dt="2026-03-14T13:33:13.104" v="628" actId="478"/>
          <ac:picMkLst>
            <pc:docMk/>
            <pc:sldMk cId="4064038220" sldId="264"/>
            <ac:picMk id="1032" creationId="{D951AEA2-49C7-CE54-8A73-53008B2D207D}"/>
          </ac:picMkLst>
        </pc:picChg>
        <pc:picChg chg="add del mod">
          <ac:chgData name="Annamária Sebők" userId="824f84898e52a6b3" providerId="LiveId" clId="{EEFA90AE-E25B-4469-8E29-1D76235F466A}" dt="2026-03-14T13:33:19.421" v="630" actId="478"/>
          <ac:picMkLst>
            <pc:docMk/>
            <pc:sldMk cId="4064038220" sldId="264"/>
            <ac:picMk id="1034" creationId="{CC9FA91C-04F6-649D-3473-30F769F615F8}"/>
          </ac:picMkLst>
        </pc:picChg>
        <pc:picChg chg="add mod">
          <ac:chgData name="Annamária Sebők" userId="824f84898e52a6b3" providerId="LiveId" clId="{EEFA90AE-E25B-4469-8E29-1D76235F466A}" dt="2026-03-14T13:34:32.448" v="634" actId="26606"/>
          <ac:picMkLst>
            <pc:docMk/>
            <pc:sldMk cId="4064038220" sldId="264"/>
            <ac:picMk id="1036" creationId="{809B14A0-D2EC-2877-A720-420C30CAF9B9}"/>
          </ac:picMkLst>
        </pc:picChg>
      </pc:sldChg>
      <pc:sldChg chg="addSp delSp modSp new mod modTransition setBg addAnim delAnim modAnim">
        <pc:chgData name="Annamária Sebők" userId="824f84898e52a6b3" providerId="LiveId" clId="{EEFA90AE-E25B-4469-8E29-1D76235F466A}" dt="2026-03-14T14:37:42.325" v="1155"/>
        <pc:sldMkLst>
          <pc:docMk/>
          <pc:sldMk cId="1441425603" sldId="265"/>
        </pc:sldMkLst>
        <pc:spChg chg="mod">
          <ac:chgData name="Annamária Sebők" userId="824f84898e52a6b3" providerId="LiveId" clId="{EEFA90AE-E25B-4469-8E29-1D76235F466A}" dt="2026-03-14T13:53:45.400" v="818" actId="1076"/>
          <ac:spMkLst>
            <pc:docMk/>
            <pc:sldMk cId="1441425603" sldId="265"/>
            <ac:spMk id="2" creationId="{9A7F399C-0326-8480-16B2-53A995A305DF}"/>
          </ac:spMkLst>
        </pc:spChg>
        <pc:spChg chg="mod ord">
          <ac:chgData name="Annamária Sebők" userId="824f84898e52a6b3" providerId="LiveId" clId="{EEFA90AE-E25B-4469-8E29-1D76235F466A}" dt="2026-03-14T13:53:13.773" v="811" actId="1076"/>
          <ac:spMkLst>
            <pc:docMk/>
            <pc:sldMk cId="1441425603" sldId="265"/>
            <ac:spMk id="3" creationId="{399E9F9D-3C1F-3324-B106-ADA31E1FDA5B}"/>
          </ac:spMkLst>
        </pc:spChg>
        <pc:spChg chg="add del">
          <ac:chgData name="Annamária Sebők" userId="824f84898e52a6b3" providerId="LiveId" clId="{EEFA90AE-E25B-4469-8E29-1D76235F466A}" dt="2026-03-14T13:51:12.119" v="772" actId="26606"/>
          <ac:spMkLst>
            <pc:docMk/>
            <pc:sldMk cId="1441425603" sldId="265"/>
            <ac:spMk id="2059" creationId="{D75A5B51-0925-4835-8511-A0DD17EAA97C}"/>
          </ac:spMkLst>
        </pc:spChg>
        <pc:spChg chg="add del">
          <ac:chgData name="Annamária Sebők" userId="824f84898e52a6b3" providerId="LiveId" clId="{EEFA90AE-E25B-4469-8E29-1D76235F466A}" dt="2026-03-14T13:51:12.119" v="772" actId="26606"/>
          <ac:spMkLst>
            <pc:docMk/>
            <pc:sldMk cId="1441425603" sldId="265"/>
            <ac:spMk id="2061" creationId="{5CDFD20D-8E4F-4E3A-AF87-93F23E0DBFB3}"/>
          </ac:spMkLst>
        </pc:spChg>
        <pc:spChg chg="add del">
          <ac:chgData name="Annamária Sebők" userId="824f84898e52a6b3" providerId="LiveId" clId="{EEFA90AE-E25B-4469-8E29-1D76235F466A}" dt="2026-03-14T13:51:59.177" v="774" actId="26606"/>
          <ac:spMkLst>
            <pc:docMk/>
            <pc:sldMk cId="1441425603" sldId="265"/>
            <ac:spMk id="2063" creationId="{6804CCDD-88C7-4B43-A381-F2D8DAF62BE3}"/>
          </ac:spMkLst>
        </pc:spChg>
        <pc:spChg chg="add del">
          <ac:chgData name="Annamária Sebők" userId="824f84898e52a6b3" providerId="LiveId" clId="{EEFA90AE-E25B-4469-8E29-1D76235F466A}" dt="2026-03-14T13:51:59.177" v="774" actId="26606"/>
          <ac:spMkLst>
            <pc:docMk/>
            <pc:sldMk cId="1441425603" sldId="265"/>
            <ac:spMk id="2064" creationId="{BBECEAC1-4BBC-4815-B44E-D9B231A3FC16}"/>
          </ac:spMkLst>
        </pc:spChg>
        <pc:spChg chg="add del">
          <ac:chgData name="Annamária Sebők" userId="824f84898e52a6b3" providerId="LiveId" clId="{EEFA90AE-E25B-4469-8E29-1D76235F466A}" dt="2026-03-14T13:52:02.951" v="776" actId="26606"/>
          <ac:spMkLst>
            <pc:docMk/>
            <pc:sldMk cId="1441425603" sldId="265"/>
            <ac:spMk id="2065" creationId="{F89F292F-513F-4E95-9E51-6B736F17BDDD}"/>
          </ac:spMkLst>
        </pc:spChg>
        <pc:spChg chg="add del">
          <ac:chgData name="Annamária Sebők" userId="824f84898e52a6b3" providerId="LiveId" clId="{EEFA90AE-E25B-4469-8E29-1D76235F466A}" dt="2026-03-14T13:52:02.951" v="776" actId="26606"/>
          <ac:spMkLst>
            <pc:docMk/>
            <pc:sldMk cId="1441425603" sldId="265"/>
            <ac:spMk id="2066" creationId="{139AB947-785D-482B-A71B-C1C825A20DC4}"/>
          </ac:spMkLst>
        </pc:spChg>
        <pc:spChg chg="add del">
          <ac:chgData name="Annamária Sebők" userId="824f84898e52a6b3" providerId="LiveId" clId="{EEFA90AE-E25B-4469-8E29-1D76235F466A}" dt="2026-03-14T13:52:02.951" v="776" actId="26606"/>
          <ac:spMkLst>
            <pc:docMk/>
            <pc:sldMk cId="1441425603" sldId="265"/>
            <ac:spMk id="2067" creationId="{13A52E0E-6908-496E-BB67-DDBF1EEC3B7B}"/>
          </ac:spMkLst>
        </pc:spChg>
        <pc:spChg chg="add del">
          <ac:chgData name="Annamária Sebők" userId="824f84898e52a6b3" providerId="LiveId" clId="{EEFA90AE-E25B-4469-8E29-1D76235F466A}" dt="2026-03-14T13:52:02.951" v="776" actId="26606"/>
          <ac:spMkLst>
            <pc:docMk/>
            <pc:sldMk cId="1441425603" sldId="265"/>
            <ac:spMk id="2068" creationId="{468A839C-B241-4F23-9A1D-CBCAFE6F5068}"/>
          </ac:spMkLst>
        </pc:spChg>
        <pc:spChg chg="add del">
          <ac:chgData name="Annamária Sebők" userId="824f84898e52a6b3" providerId="LiveId" clId="{EEFA90AE-E25B-4469-8E29-1D76235F466A}" dt="2026-03-14T13:52:02.951" v="776" actId="26606"/>
          <ac:spMkLst>
            <pc:docMk/>
            <pc:sldMk cId="1441425603" sldId="265"/>
            <ac:spMk id="2069" creationId="{AF68CAD5-0452-48EC-94D8-91ED8F5EB7D8}"/>
          </ac:spMkLst>
        </pc:spChg>
        <pc:spChg chg="add del">
          <ac:chgData name="Annamária Sebők" userId="824f84898e52a6b3" providerId="LiveId" clId="{EEFA90AE-E25B-4469-8E29-1D76235F466A}" dt="2026-03-14T13:52:05.887" v="778" actId="26606"/>
          <ac:spMkLst>
            <pc:docMk/>
            <pc:sldMk cId="1441425603" sldId="265"/>
            <ac:spMk id="2071" creationId="{53B475F8-50AE-46A0-9943-B2B63183D50C}"/>
          </ac:spMkLst>
        </pc:spChg>
        <pc:spChg chg="add del">
          <ac:chgData name="Annamária Sebők" userId="824f84898e52a6b3" providerId="LiveId" clId="{EEFA90AE-E25B-4469-8E29-1D76235F466A}" dt="2026-03-14T13:52:05.887" v="778" actId="26606"/>
          <ac:spMkLst>
            <pc:docMk/>
            <pc:sldMk cId="1441425603" sldId="265"/>
            <ac:spMk id="2072" creationId="{75F6FDB4-2351-48C2-A863-2364A02343C0}"/>
          </ac:spMkLst>
        </pc:spChg>
        <pc:spChg chg="add del">
          <ac:chgData name="Annamária Sebők" userId="824f84898e52a6b3" providerId="LiveId" clId="{EEFA90AE-E25B-4469-8E29-1D76235F466A}" dt="2026-03-14T13:52:13.132" v="780" actId="26606"/>
          <ac:spMkLst>
            <pc:docMk/>
            <pc:sldMk cId="1441425603" sldId="265"/>
            <ac:spMk id="2074" creationId="{6804CCDD-88C7-4B43-A381-F2D8DAF62BE3}"/>
          </ac:spMkLst>
        </pc:spChg>
        <pc:spChg chg="add del">
          <ac:chgData name="Annamária Sebők" userId="824f84898e52a6b3" providerId="LiveId" clId="{EEFA90AE-E25B-4469-8E29-1D76235F466A}" dt="2026-03-14T13:52:13.132" v="780" actId="26606"/>
          <ac:spMkLst>
            <pc:docMk/>
            <pc:sldMk cId="1441425603" sldId="265"/>
            <ac:spMk id="2075" creationId="{BBECEAC1-4BBC-4815-B44E-D9B231A3FC16}"/>
          </ac:spMkLst>
        </pc:spChg>
        <pc:spChg chg="add">
          <ac:chgData name="Annamária Sebők" userId="824f84898e52a6b3" providerId="LiveId" clId="{EEFA90AE-E25B-4469-8E29-1D76235F466A}" dt="2026-03-14T13:52:13.160" v="781" actId="26606"/>
          <ac:spMkLst>
            <pc:docMk/>
            <pc:sldMk cId="1441425603" sldId="265"/>
            <ac:spMk id="2077" creationId="{959C6B72-F8E6-4281-8F3E-93FC0DC98039}"/>
          </ac:spMkLst>
        </pc:spChg>
        <pc:spChg chg="add">
          <ac:chgData name="Annamária Sebők" userId="824f84898e52a6b3" providerId="LiveId" clId="{EEFA90AE-E25B-4469-8E29-1D76235F466A}" dt="2026-03-14T13:52:13.160" v="781" actId="26606"/>
          <ac:spMkLst>
            <pc:docMk/>
            <pc:sldMk cId="1441425603" sldId="265"/>
            <ac:spMk id="2078" creationId="{490234EE-E0D8-4805-9227-CCEAC601691F}"/>
          </ac:spMkLst>
        </pc:spChg>
        <pc:picChg chg="add mod ord">
          <ac:chgData name="Annamária Sebők" userId="824f84898e52a6b3" providerId="LiveId" clId="{EEFA90AE-E25B-4469-8E29-1D76235F466A}" dt="2026-03-14T13:53:25.589" v="813" actId="14100"/>
          <ac:picMkLst>
            <pc:docMk/>
            <pc:sldMk cId="1441425603" sldId="265"/>
            <ac:picMk id="2050" creationId="{03AF9EF6-421B-AE5A-47C0-594BB4AE4EEB}"/>
          </ac:picMkLst>
        </pc:picChg>
        <pc:picChg chg="add mod ord">
          <ac:chgData name="Annamária Sebők" userId="824f84898e52a6b3" providerId="LiveId" clId="{EEFA90AE-E25B-4469-8E29-1D76235F466A}" dt="2026-03-14T13:52:32.649" v="788" actId="1076"/>
          <ac:picMkLst>
            <pc:docMk/>
            <pc:sldMk cId="1441425603" sldId="265"/>
            <ac:picMk id="2052" creationId="{F835238C-30BE-6DED-109B-3A5194BBBB38}"/>
          </ac:picMkLst>
        </pc:picChg>
        <pc:picChg chg="add mod ord">
          <ac:chgData name="Annamária Sebők" userId="824f84898e52a6b3" providerId="LiveId" clId="{EEFA90AE-E25B-4469-8E29-1D76235F466A}" dt="2026-03-14T13:53:40.050" v="817" actId="1076"/>
          <ac:picMkLst>
            <pc:docMk/>
            <pc:sldMk cId="1441425603" sldId="265"/>
            <ac:picMk id="2054" creationId="{AE330F55-38DC-1A6F-6275-3ACB23006508}"/>
          </ac:picMkLst>
        </pc:picChg>
      </pc:sldChg>
      <pc:sldChg chg="addSp delSp modSp new mod modTransition setBg addAnim delAnim modAnim">
        <pc:chgData name="Annamária Sebők" userId="824f84898e52a6b3" providerId="LiveId" clId="{EEFA90AE-E25B-4469-8E29-1D76235F466A}" dt="2026-03-14T14:37:55.209" v="1161"/>
        <pc:sldMkLst>
          <pc:docMk/>
          <pc:sldMk cId="1669384021" sldId="266"/>
        </pc:sldMkLst>
        <pc:spChg chg="mod">
          <ac:chgData name="Annamária Sebők" userId="824f84898e52a6b3" providerId="LiveId" clId="{EEFA90AE-E25B-4469-8E29-1D76235F466A}" dt="2026-03-14T14:24:53.910" v="1018" actId="1076"/>
          <ac:spMkLst>
            <pc:docMk/>
            <pc:sldMk cId="1669384021" sldId="266"/>
            <ac:spMk id="2" creationId="{5C871540-085A-F6FD-24B2-2048AC40CCE4}"/>
          </ac:spMkLst>
        </pc:spChg>
        <pc:spChg chg="mod ord">
          <ac:chgData name="Annamária Sebők" userId="824f84898e52a6b3" providerId="LiveId" clId="{EEFA90AE-E25B-4469-8E29-1D76235F466A}" dt="2026-03-14T14:24:51.301" v="1017" actId="1076"/>
          <ac:spMkLst>
            <pc:docMk/>
            <pc:sldMk cId="1669384021" sldId="266"/>
            <ac:spMk id="3" creationId="{847F5E23-4AB3-5198-0CAD-3656C33A969D}"/>
          </ac:spMkLst>
        </pc:spChg>
        <pc:spChg chg="add del mod">
          <ac:chgData name="Annamária Sebők" userId="824f84898e52a6b3" providerId="LiveId" clId="{EEFA90AE-E25B-4469-8E29-1D76235F466A}" dt="2026-03-14T14:11:29.004" v="943" actId="478"/>
          <ac:spMkLst>
            <pc:docMk/>
            <pc:sldMk cId="1669384021" sldId="266"/>
            <ac:spMk id="5" creationId="{06248D17-1E79-F0AD-39F0-14B0CCE7AD60}"/>
          </ac:spMkLst>
        </pc:spChg>
        <pc:spChg chg="add del">
          <ac:chgData name="Annamária Sebők" userId="824f84898e52a6b3" providerId="LiveId" clId="{EEFA90AE-E25B-4469-8E29-1D76235F466A}" dt="2026-03-14T14:19:06.217" v="950" actId="26606"/>
          <ac:spMkLst>
            <pc:docMk/>
            <pc:sldMk cId="1669384021" sldId="266"/>
            <ac:spMk id="3087" creationId="{09C509D2-0C1A-47B8-89C1-D3AB17D45256}"/>
          </ac:spMkLst>
        </pc:spChg>
        <pc:spChg chg="add del">
          <ac:chgData name="Annamária Sebők" userId="824f84898e52a6b3" providerId="LiveId" clId="{EEFA90AE-E25B-4469-8E29-1D76235F466A}" dt="2026-03-14T14:19:47.428" v="954" actId="26606"/>
          <ac:spMkLst>
            <pc:docMk/>
            <pc:sldMk cId="1669384021" sldId="266"/>
            <ac:spMk id="3089" creationId="{2EA3E16E-E32B-4992-ADBC-EA9C33A6FE33}"/>
          </ac:spMkLst>
        </pc:spChg>
        <pc:spChg chg="add del">
          <ac:chgData name="Annamária Sebők" userId="824f84898e52a6b3" providerId="LiveId" clId="{EEFA90AE-E25B-4469-8E29-1D76235F466A}" dt="2026-03-14T14:19:47.428" v="954" actId="26606"/>
          <ac:spMkLst>
            <pc:docMk/>
            <pc:sldMk cId="1669384021" sldId="266"/>
            <ac:spMk id="3090" creationId="{C29C59CE-9D5A-4E64-9F64-161998AB2DCE}"/>
          </ac:spMkLst>
        </pc:spChg>
        <pc:spChg chg="add">
          <ac:chgData name="Annamária Sebők" userId="824f84898e52a6b3" providerId="LiveId" clId="{EEFA90AE-E25B-4469-8E29-1D76235F466A}" dt="2026-03-14T14:19:47.428" v="954" actId="26606"/>
          <ac:spMkLst>
            <pc:docMk/>
            <pc:sldMk cId="1669384021" sldId="266"/>
            <ac:spMk id="3095" creationId="{C29C59CE-9D5A-4E64-9F64-161998AB2DCE}"/>
          </ac:spMkLst>
        </pc:spChg>
        <pc:spChg chg="add">
          <ac:chgData name="Annamária Sebők" userId="824f84898e52a6b3" providerId="LiveId" clId="{EEFA90AE-E25B-4469-8E29-1D76235F466A}" dt="2026-03-14T14:19:47.428" v="954" actId="26606"/>
          <ac:spMkLst>
            <pc:docMk/>
            <pc:sldMk cId="1669384021" sldId="266"/>
            <ac:spMk id="3097" creationId="{2EA3E16E-E32B-4992-ADBC-EA9C33A6FE33}"/>
          </ac:spMkLst>
        </pc:spChg>
        <pc:picChg chg="add">
          <ac:chgData name="Annamária Sebők" userId="824f84898e52a6b3" providerId="LiveId" clId="{EEFA90AE-E25B-4469-8E29-1D76235F466A}" dt="2026-03-14T14:02:06.405" v="851"/>
          <ac:picMkLst>
            <pc:docMk/>
            <pc:sldMk cId="1669384021" sldId="266"/>
            <ac:picMk id="3074" creationId="{B1B42C6D-4EFB-D331-EE86-6DE6AC9B6C66}"/>
          </ac:picMkLst>
        </pc:picChg>
        <pc:picChg chg="add del mod ord">
          <ac:chgData name="Annamária Sebők" userId="824f84898e52a6b3" providerId="LiveId" clId="{EEFA90AE-E25B-4469-8E29-1D76235F466A}" dt="2026-03-14T14:19:42.970" v="952" actId="478"/>
          <ac:picMkLst>
            <pc:docMk/>
            <pc:sldMk cId="1669384021" sldId="266"/>
            <ac:picMk id="3076" creationId="{E1F34AE3-F606-05D4-6B75-F4AAF9957CF9}"/>
          </ac:picMkLst>
        </pc:picChg>
        <pc:picChg chg="add mod">
          <ac:chgData name="Annamária Sebők" userId="824f84898e52a6b3" providerId="LiveId" clId="{EEFA90AE-E25B-4469-8E29-1D76235F466A}" dt="2026-03-14T14:14:31.861" v="946"/>
          <ac:picMkLst>
            <pc:docMk/>
            <pc:sldMk cId="1669384021" sldId="266"/>
            <ac:picMk id="3078" creationId="{AD0611FF-3D1A-7860-05D4-97B62B21D27B}"/>
          </ac:picMkLst>
        </pc:picChg>
        <pc:picChg chg="add mod">
          <ac:chgData name="Annamária Sebők" userId="824f84898e52a6b3" providerId="LiveId" clId="{EEFA90AE-E25B-4469-8E29-1D76235F466A}" dt="2026-03-14T14:23:08.510" v="985" actId="14100"/>
          <ac:picMkLst>
            <pc:docMk/>
            <pc:sldMk cId="1669384021" sldId="266"/>
            <ac:picMk id="3080" creationId="{9110B021-9AF3-06A0-6722-C7C849FB8DC3}"/>
          </ac:picMkLst>
        </pc:picChg>
        <pc:picChg chg="add mod">
          <ac:chgData name="Annamária Sebők" userId="824f84898e52a6b3" providerId="LiveId" clId="{EEFA90AE-E25B-4469-8E29-1D76235F466A}" dt="2026-03-14T14:23:14.565" v="986" actId="14100"/>
          <ac:picMkLst>
            <pc:docMk/>
            <pc:sldMk cId="1669384021" sldId="266"/>
            <ac:picMk id="3082" creationId="{9F8508FC-D52E-CD33-462C-F30F0A460D40}"/>
          </ac:picMkLst>
        </pc:picChg>
        <pc:picChg chg="add del mod">
          <ac:chgData name="Annamária Sebők" userId="824f84898e52a6b3" providerId="LiveId" clId="{EEFA90AE-E25B-4469-8E29-1D76235F466A}" dt="2026-03-14T14:21:15.041" v="955" actId="478"/>
          <ac:picMkLst>
            <pc:docMk/>
            <pc:sldMk cId="1669384021" sldId="266"/>
            <ac:picMk id="3084" creationId="{8DD765C1-69FE-AAC1-9D8F-289C6E7E4A9A}"/>
          </ac:picMkLst>
        </pc:picChg>
        <pc:picChg chg="add mod">
          <ac:chgData name="Annamária Sebők" userId="824f84898e52a6b3" providerId="LiveId" clId="{EEFA90AE-E25B-4469-8E29-1D76235F466A}" dt="2026-03-14T14:22:25.620" v="977" actId="14100"/>
          <ac:picMkLst>
            <pc:docMk/>
            <pc:sldMk cId="1669384021" sldId="266"/>
            <ac:picMk id="3086" creationId="{35299849-5219-ACB9-9F06-08C88DDE09A2}"/>
          </ac:picMkLst>
        </pc:picChg>
      </pc:sldChg>
      <pc:sldChg chg="addSp delSp modSp new mod modTransition setBg addAnim delAnim modAnim">
        <pc:chgData name="Annamária Sebők" userId="824f84898e52a6b3" providerId="LiveId" clId="{EEFA90AE-E25B-4469-8E29-1D76235F466A}" dt="2026-03-14T15:11:49.032" v="1270" actId="207"/>
        <pc:sldMkLst>
          <pc:docMk/>
          <pc:sldMk cId="2926266274" sldId="267"/>
        </pc:sldMkLst>
        <pc:spChg chg="mod ord">
          <ac:chgData name="Annamária Sebők" userId="824f84898e52a6b3" providerId="LiveId" clId="{EEFA90AE-E25B-4469-8E29-1D76235F466A}" dt="2026-03-14T14:31:02.567" v="1086" actId="122"/>
          <ac:spMkLst>
            <pc:docMk/>
            <pc:sldMk cId="2926266274" sldId="267"/>
            <ac:spMk id="2" creationId="{09D75082-8C19-218C-3F24-CA7BA3F37DD0}"/>
          </ac:spMkLst>
        </pc:spChg>
        <pc:spChg chg="add mod">
          <ac:chgData name="Annamária Sebők" userId="824f84898e52a6b3" providerId="LiveId" clId="{EEFA90AE-E25B-4469-8E29-1D76235F466A}" dt="2026-03-14T15:11:49.032" v="1270" actId="207"/>
          <ac:spMkLst>
            <pc:docMk/>
            <pc:sldMk cId="2926266274" sldId="267"/>
            <ac:spMk id="3" creationId="{665E6AB0-65E7-1C74-2F2B-92A966C8ED47}"/>
          </ac:spMkLst>
        </pc:spChg>
        <pc:spChg chg="del mod">
          <ac:chgData name="Annamária Sebők" userId="824f84898e52a6b3" providerId="LiveId" clId="{EEFA90AE-E25B-4469-8E29-1D76235F466A}" dt="2026-03-14T14:29:51.122" v="1069" actId="478"/>
          <ac:spMkLst>
            <pc:docMk/>
            <pc:sldMk cId="2926266274" sldId="267"/>
            <ac:spMk id="3" creationId="{6BFB02A0-BAEA-A84D-2089-405DD94E6CED}"/>
          </ac:spMkLst>
        </pc:spChg>
        <pc:spChg chg="add mod">
          <ac:chgData name="Annamária Sebők" userId="824f84898e52a6b3" providerId="LiveId" clId="{EEFA90AE-E25B-4469-8E29-1D76235F466A}" dt="2026-03-14T15:11:49.032" v="1270" actId="207"/>
          <ac:spMkLst>
            <pc:docMk/>
            <pc:sldMk cId="2926266274" sldId="267"/>
            <ac:spMk id="4" creationId="{F6805AAA-6D59-C2A1-F56B-BF89EFAA43C4}"/>
          </ac:spMkLst>
        </pc:spChg>
        <pc:spChg chg="add">
          <ac:chgData name="Annamária Sebők" userId="824f84898e52a6b3" providerId="LiveId" clId="{EEFA90AE-E25B-4469-8E29-1D76235F466A}" dt="2026-03-14T14:30:11.784" v="1071" actId="26606"/>
          <ac:spMkLst>
            <pc:docMk/>
            <pc:sldMk cId="2926266274" sldId="267"/>
            <ac:spMk id="4103" creationId="{6F828D28-8E09-41CC-8229-3070B5467A96}"/>
          </ac:spMkLst>
        </pc:spChg>
        <pc:spChg chg="add">
          <ac:chgData name="Annamária Sebők" userId="824f84898e52a6b3" providerId="LiveId" clId="{EEFA90AE-E25B-4469-8E29-1D76235F466A}" dt="2026-03-14T14:30:11.784" v="1071" actId="26606"/>
          <ac:spMkLst>
            <pc:docMk/>
            <pc:sldMk cId="2926266274" sldId="267"/>
            <ac:spMk id="4105" creationId="{D5B012D8-7F27-4758-9AC6-C889B154BD73}"/>
          </ac:spMkLst>
        </pc:spChg>
        <pc:spChg chg="add">
          <ac:chgData name="Annamária Sebők" userId="824f84898e52a6b3" providerId="LiveId" clId="{EEFA90AE-E25B-4469-8E29-1D76235F466A}" dt="2026-03-14T14:30:11.784" v="1071" actId="26606"/>
          <ac:spMkLst>
            <pc:docMk/>
            <pc:sldMk cId="2926266274" sldId="267"/>
            <ac:spMk id="4107" creationId="{4063B759-00FC-46D1-9898-8E8625268FAF}"/>
          </ac:spMkLst>
        </pc:spChg>
        <pc:picChg chg="add mod">
          <ac:chgData name="Annamária Sebők" userId="824f84898e52a6b3" providerId="LiveId" clId="{EEFA90AE-E25B-4469-8E29-1D76235F466A}" dt="2026-03-14T14:31:11.796" v="1087" actId="1076"/>
          <ac:picMkLst>
            <pc:docMk/>
            <pc:sldMk cId="2926266274" sldId="267"/>
            <ac:picMk id="4098" creationId="{E94825FD-E8E1-4B72-39E2-F9F37CB61296}"/>
          </ac:picMkLst>
        </pc:picChg>
      </pc:sldChg>
      <pc:sldChg chg="addSp delSp modSp new del mod modTransition setBg addAnim delAnim modAnim">
        <pc:chgData name="Annamária Sebők" userId="824f84898e52a6b3" providerId="LiveId" clId="{EEFA90AE-E25B-4469-8E29-1D76235F466A}" dt="2026-03-14T14:52:18.020" v="1234" actId="2696"/>
        <pc:sldMkLst>
          <pc:docMk/>
          <pc:sldMk cId="2437327164" sldId="268"/>
        </pc:sldMkLst>
        <pc:spChg chg="del">
          <ac:chgData name="Annamária Sebők" userId="824f84898e52a6b3" providerId="LiveId" clId="{EEFA90AE-E25B-4469-8E29-1D76235F466A}" dt="2026-03-14T14:32:05.146" v="1090" actId="478"/>
          <ac:spMkLst>
            <pc:docMk/>
            <pc:sldMk cId="2437327164" sldId="268"/>
            <ac:spMk id="2" creationId="{D2F6A49D-E8D1-32A8-F40E-7E38273CB04C}"/>
          </ac:spMkLst>
        </pc:spChg>
        <pc:spChg chg="del">
          <ac:chgData name="Annamária Sebők" userId="824f84898e52a6b3" providerId="LiveId" clId="{EEFA90AE-E25B-4469-8E29-1D76235F466A}" dt="2026-03-14T14:32:03.973" v="1089" actId="478"/>
          <ac:spMkLst>
            <pc:docMk/>
            <pc:sldMk cId="2437327164" sldId="268"/>
            <ac:spMk id="3" creationId="{F6AB93CC-9CD4-AFA3-EAD2-3EF73C61AD6A}"/>
          </ac:spMkLst>
        </pc:spChg>
        <pc:spChg chg="add mod">
          <ac:chgData name="Annamária Sebők" userId="824f84898e52a6b3" providerId="LiveId" clId="{EEFA90AE-E25B-4469-8E29-1D76235F466A}" dt="2026-03-14T14:32:38.535" v="1096" actId="2711"/>
          <ac:spMkLst>
            <pc:docMk/>
            <pc:sldMk cId="2437327164" sldId="268"/>
            <ac:spMk id="4" creationId="{47F9AA6F-1521-9AB1-7B34-D94B68009BC8}"/>
          </ac:spMkLst>
        </pc:spChg>
        <pc:spChg chg="add del">
          <ac:chgData name="Annamária Sebők" userId="824f84898e52a6b3" providerId="LiveId" clId="{EEFA90AE-E25B-4469-8E29-1D76235F466A}" dt="2026-03-14T14:32:32.995" v="1094" actId="26606"/>
          <ac:spMkLst>
            <pc:docMk/>
            <pc:sldMk cId="2437327164" sldId="268"/>
            <ac:spMk id="5127" creationId="{F0A604E4-7307-451C-93BE-F1F7E1BF3BF8}"/>
          </ac:spMkLst>
        </pc:spChg>
        <pc:spChg chg="add del">
          <ac:chgData name="Annamária Sebők" userId="824f84898e52a6b3" providerId="LiveId" clId="{EEFA90AE-E25B-4469-8E29-1D76235F466A}" dt="2026-03-14T14:32:32.995" v="1094" actId="26606"/>
          <ac:spMkLst>
            <pc:docMk/>
            <pc:sldMk cId="2437327164" sldId="268"/>
            <ac:spMk id="5129" creationId="{F7F3A0AA-35E5-4085-942B-737839030604}"/>
          </ac:spMkLst>
        </pc:spChg>
        <pc:spChg chg="add del">
          <ac:chgData name="Annamária Sebők" userId="824f84898e52a6b3" providerId="LiveId" clId="{EEFA90AE-E25B-4469-8E29-1D76235F466A}" dt="2026-03-14T14:32:32.995" v="1094" actId="26606"/>
          <ac:spMkLst>
            <pc:docMk/>
            <pc:sldMk cId="2437327164" sldId="268"/>
            <ac:spMk id="5131" creationId="{402F5C38-C747-4173-ABBF-656E39E82130}"/>
          </ac:spMkLst>
        </pc:spChg>
        <pc:spChg chg="add del">
          <ac:chgData name="Annamária Sebők" userId="824f84898e52a6b3" providerId="LiveId" clId="{EEFA90AE-E25B-4469-8E29-1D76235F466A}" dt="2026-03-14T14:32:32.995" v="1094" actId="26606"/>
          <ac:spMkLst>
            <pc:docMk/>
            <pc:sldMk cId="2437327164" sldId="268"/>
            <ac:spMk id="5133" creationId="{E37EECFC-A684-4391-AE85-4CDAF5565F61}"/>
          </ac:spMkLst>
        </pc:spChg>
        <pc:spChg chg="add">
          <ac:chgData name="Annamária Sebők" userId="824f84898e52a6b3" providerId="LiveId" clId="{EEFA90AE-E25B-4469-8E29-1D76235F466A}" dt="2026-03-14T14:32:33.010" v="1095" actId="26606"/>
          <ac:spMkLst>
            <pc:docMk/>
            <pc:sldMk cId="2437327164" sldId="268"/>
            <ac:spMk id="5135" creationId="{BCED4D40-4B67-4331-AC48-79B82B4A47D8}"/>
          </ac:spMkLst>
        </pc:spChg>
        <pc:spChg chg="add">
          <ac:chgData name="Annamária Sebők" userId="824f84898e52a6b3" providerId="LiveId" clId="{EEFA90AE-E25B-4469-8E29-1D76235F466A}" dt="2026-03-14T14:32:33.010" v="1095" actId="26606"/>
          <ac:spMkLst>
            <pc:docMk/>
            <pc:sldMk cId="2437327164" sldId="268"/>
            <ac:spMk id="5136" creationId="{670CEDEF-4F34-412E-84EE-329C1E936AF5}"/>
          </ac:spMkLst>
        </pc:spChg>
        <pc:picChg chg="add mod ord">
          <ac:chgData name="Annamária Sebők" userId="824f84898e52a6b3" providerId="LiveId" clId="{EEFA90AE-E25B-4469-8E29-1D76235F466A}" dt="2026-03-14T14:32:33.010" v="1095" actId="26606"/>
          <ac:picMkLst>
            <pc:docMk/>
            <pc:sldMk cId="2437327164" sldId="268"/>
            <ac:picMk id="5122" creationId="{C74F5859-6824-21D7-3FA8-60BA5452134D}"/>
          </ac:picMkLst>
        </pc:picChg>
      </pc:sldChg>
      <pc:sldMasterChg chg="modTransition modSldLayout">
        <pc:chgData name="Annamária Sebők" userId="824f84898e52a6b3" providerId="LiveId" clId="{EEFA90AE-E25B-4469-8E29-1D76235F466A}" dt="2026-03-14T14:33:42.594" v="1103"/>
        <pc:sldMasterMkLst>
          <pc:docMk/>
          <pc:sldMasterMk cId="2470487514" sldId="2147483648"/>
        </pc:sldMasterMkLst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1798302044" sldId="2147483649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2727580580" sldId="2147483650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2444223476" sldId="2147483651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1155237498" sldId="2147483652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1228130593" sldId="2147483653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1927398737" sldId="2147483654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3772425696" sldId="2147483655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3288271233" sldId="2147483656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3142535379" sldId="2147483657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2419618445" sldId="2147483658"/>
          </pc:sldLayoutMkLst>
        </pc:sldLayoutChg>
        <pc:sldLayoutChg chg="modTransition">
          <pc:chgData name="Annamária Sebők" userId="824f84898e52a6b3" providerId="LiveId" clId="{EEFA90AE-E25B-4469-8E29-1D76235F466A}" dt="2026-03-14T14:33:42.594" v="1103"/>
          <pc:sldLayoutMkLst>
            <pc:docMk/>
            <pc:sldMasterMk cId="2470487514" sldId="2147483648"/>
            <pc:sldLayoutMk cId="200920894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FF023-B032-4B2E-958E-E09BCE300DD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B976-1012-4ED7-91E9-3EB13646E4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08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FB976-1012-4ED7-91E9-3EB13646E4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85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44856B-87E8-EF82-C526-4B6AD653F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1F1D7C-A1C6-AC22-CD60-B74621F28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52A45FC-5901-22A9-5729-F458D82B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B0CDA2-1D34-6149-47D9-C744BFA4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9D9694-43DA-C88F-DEDD-B08BDE14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30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1CE5DB-6410-F6B6-102A-B6474FB5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51A4EF6-D493-5FCF-6F18-0559C915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177E3B-66C7-5500-C52A-01D9A113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5AEFBC-4352-0619-2C9F-5DCB31B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F90669-E219-B341-3942-3F960D7E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61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2D57C1F-781B-8BCA-729D-450F8B930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823C64-5956-FC3C-16E3-8A6855848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79A9C0-3CBF-6720-1EE0-24F877E9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60ED675-C6C8-B00B-26A9-BED58E1D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523C72-5884-5155-7A71-E642A530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20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98DF94-3C9F-3EC0-34D3-60E0D1D0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7986C1-DA04-52C7-131D-E68FDCAB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D80B37-BB43-4EAB-E320-7FE6EBF5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84C2C0-AE2D-1536-5C29-FCB3B64D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A90A90-AE10-82F9-9EFD-B613107C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580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5538CE-A979-6F54-BBF3-BFFC9508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D7E786-8816-21A1-ACB2-E3A18468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AB9249-8E9C-C672-26A1-23EF10D0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E3FC8E-31AC-D770-C132-4FB7E25A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D08FA4A-FBAE-D730-39E7-C55FEA08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22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CF9F5A-57CA-22E6-49D8-9A93F8FC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7BA578-7C45-7F49-3F58-87E00581E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3DE894-BD0A-3906-8064-735046DCE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D165A46-783F-7AC3-96D4-51BD759E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FA4143-11BD-268B-BE57-45A7AA3F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9C873E0-D9E9-986D-CEE9-53F9D8EB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23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E2C139-B917-85DC-0B79-4A4F390B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F2DB56-DE0C-81B3-FC09-100F06C57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1EFEC2A-C1C4-51A4-D94A-B3C1E196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026369C-3D12-1B7B-84A8-936AB3C42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792F0A2-BEAB-A3FE-8E39-1B71F40D8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6086DBA-A9F0-8032-842E-3E3C0F1A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4604384-3EDA-C8BC-297A-8AE6ED80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242D42E-522D-7EF0-CB67-FA3F10B5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13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4CF408-43C4-63AC-29AF-4C853196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4A84159-8303-4960-42FF-F5B43E9A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124E83B-5DC6-F00A-84CE-2C5DA2D4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DEA9831-34F0-938A-BE9A-E6864A84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398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CFFE161-6AB6-FAC8-1321-4E92F169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5860137-0EC9-6346-563A-73F1D15A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65DE46C-6558-EC29-D611-1885A53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42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CE5619-CB26-6CE3-7893-105DC23F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80AD9C-3010-6387-0FBF-38FECC91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C0B8CCE-5736-E624-42DD-A8D3CFE13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3F53CAB-9D9D-49DD-401F-63C41059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D4D379C-DD87-5E28-DF7A-ADA585FB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B585E5C-7981-7101-12F5-56C6DB3C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27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A257A9-A52F-4CEA-D6FE-809CE606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B1353DB-7BF1-0F58-3C5E-881D035FA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B17EEDA-B2B2-CDDF-4166-3DCE87CC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860067F-07B2-1C25-C199-CCB61A2D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6FF7482-E497-2AA1-FDEB-C5876418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FD8F2DE-E697-EE95-FFEF-7D4B1496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53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B50E72C-BA81-21A2-D82B-24539823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BAEE3FF-6E42-8579-F640-EA2DDF5A8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8C6051-516E-A0C1-5D3E-4DDFD0C3F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D5CC45-CFA1-4E38-A342-3546733AF688}" type="datetimeFigureOut">
              <a:rPr lang="de-DE" smtClean="0"/>
              <a:t>17.03.2026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38E5EB-8473-C09A-D782-641E8AC2D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2BB047-B884-ECA9-F9F9-931FD37D8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E5228-ED0F-4216-BB1C-F2E0487DEB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4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-kor.hu/tul-nyersnek-ertekelte-madach-dramajat-ezer-sort-javitott-emaz-ember-tragediajabanem-arany-janos-20210921" TargetMode="External"/><Relationship Id="rId7" Type="http://schemas.openxmlformats.org/officeDocument/2006/relationships/hyperlink" Target="https://mitem.hu/aktualis/2022/11/balogh-geza-az-ember-tragediaja-nemzeti-szinhazi-eloadasai-a-diktaturaban-es-a-diktatura-utan" TargetMode="External"/><Relationship Id="rId2" Type="http://schemas.openxmlformats.org/officeDocument/2006/relationships/hyperlink" Target="https://nemzetiszinhaz.hu/magazin/2017/12/1-1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mzetiarchivum.hu/stories/Gellert-Endre" TargetMode="External"/><Relationship Id="rId5" Type="http://schemas.openxmlformats.org/officeDocument/2006/relationships/hyperlink" Target="https://www.hangosfilm.hu/filmenciklopedia/nemeth-antal" TargetMode="External"/><Relationship Id="rId4" Type="http://schemas.openxmlformats.org/officeDocument/2006/relationships/hyperlink" Target="https://dka.oszk.hu/html/kepoldal/index.phtml?id=0598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MZETI SZÍNHÁZ ÚJ MEGKÖZELÍTÉSBEN | T1 Studio honlapja">
            <a:extLst>
              <a:ext uri="{FF2B5EF4-FFF2-40B4-BE49-F238E27FC236}">
                <a16:creationId xmlns:a16="http://schemas.microsoft.com/office/drawing/2014/main" id="{9A8DBCAA-AFF0-A2A2-3FCE-BDA77A1F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B952A1E-A62C-7F47-F9DB-B7FA583CD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Autofit/>
          </a:bodyPr>
          <a:lstStyle/>
          <a:p>
            <a:r>
              <a:rPr lang="hu-HU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 a Nemzeti Színház életében</a:t>
            </a:r>
            <a:endParaRPr lang="de-DE" sz="6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17E7680-E0CF-504A-8518-5755B28F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Bukott angyalok csapata</a:t>
            </a:r>
            <a:endParaRPr lang="de-DE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05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871540-085A-F6FD-24B2-2048AC40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615" y="54648"/>
            <a:ext cx="5930952" cy="642792"/>
          </a:xfrm>
        </p:spPr>
        <p:txBody>
          <a:bodyPr anchor="b"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Színházhelyzeti elemzések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Az ember tragédiája rendezőpéldányának szereposztólapja. SZT N. SZ. E 162, kézirat, 1883. – Színháztörténeti és Zeneműtár">
            <a:extLst>
              <a:ext uri="{FF2B5EF4-FFF2-40B4-BE49-F238E27FC236}">
                <a16:creationId xmlns:a16="http://schemas.microsoft.com/office/drawing/2014/main" id="{9110B021-9AF3-06A0-6722-C7C849FB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033" b="-4"/>
          <a:stretch>
            <a:fillRect/>
          </a:stretch>
        </p:blipFill>
        <p:spPr bwMode="auto">
          <a:xfrm>
            <a:off x="-23652" y="54648"/>
            <a:ext cx="2940508" cy="2881592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agedi">
            <a:extLst>
              <a:ext uri="{FF2B5EF4-FFF2-40B4-BE49-F238E27FC236}">
                <a16:creationId xmlns:a16="http://schemas.microsoft.com/office/drawing/2014/main" id="{9F8508FC-D52E-CD33-462C-F30F0A46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1430"/>
          <a:stretch>
            <a:fillRect/>
          </a:stretch>
        </p:blipFill>
        <p:spPr bwMode="auto">
          <a:xfrm>
            <a:off x="2003181" y="54648"/>
            <a:ext cx="3245639" cy="2881592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7F5E23-4AB3-5198-0CAD-3656C33A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616" y="560700"/>
            <a:ext cx="6828336" cy="6081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a 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Osztrák–Magyar Monarchia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 volt. 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korszakban erős volt 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kultúra fejlesztésének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igénye, ezért a magyar irodalmi művek színpadra állítása különösen fontosnak számított. 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színház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 szerepet játszott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 identitás erősítésében</a:t>
            </a:r>
            <a:endParaRPr lang="hu-H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előadás a 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világháború közötti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időszakban született, amikor Magyarország 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trianoni békeszerződés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utáni politikai és társadalmi helyzetben élt. 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 volt ekkor 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kultúra és a magyar klasszikus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művek bemutatása</a:t>
            </a:r>
          </a:p>
          <a:p>
            <a:pPr marL="0" indent="0"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50-es években a színházakat </a:t>
            </a:r>
            <a:r>
              <a:rPr lang="hu-H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szigorú állami ellenőrzés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alatt tartották. 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művészetnek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politikai és ideológiai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elvárásoknak kellett megfelelnie. 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bemutató idején Magyarországon erősen meghatározta a színházi életet az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állami kultúrpolitika</a:t>
            </a:r>
          </a:p>
          <a:p>
            <a:pPr marL="0" indent="0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14" descr="Egy eltűnt színház nyomában – A régi Nemzeti Színház vándorlása - Cikkek -  We love Budapest">
            <a:extLst>
              <a:ext uri="{FF2B5EF4-FFF2-40B4-BE49-F238E27FC236}">
                <a16:creationId xmlns:a16="http://schemas.microsoft.com/office/drawing/2014/main" id="{35299849-5219-ACB9-9F06-08C88DDE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00400"/>
            <a:ext cx="5223246" cy="37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784" y="4355567"/>
            <a:ext cx="45720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8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EEE3D7C-6F3B-C4EB-049C-96916E3E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DA399A0E-BD6E-FBC5-BD62-12448635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https://nemzetiszinhaz.hu/magazin/2017/12/1-154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https://mult-kor.hu/tul-nyersnek-ertekelte-madach-dramajat-ezer-sort-javitott-emaz-ember-tragediajabanem-arany-janos-20210921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https://dka.oszk.hu/html/kepoldal/index.phtml?id=059818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https://www.hangosfilm.hu/filmenciklopedia/nemeth-antal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https://nemzetiarchivum.hu/stories/Gellert-Endre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https://mitem.hu/aktualis/2022/11/balogh-geza-az-ember-tragediaja-nemzeti-szinhazi-eloadasai-a-diktaturaban-es-a-diktatura-utan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2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dách Imre élete, Az ember tragédiája, elemzés, szereplők - Irodalom tétel">
            <a:extLst>
              <a:ext uri="{FF2B5EF4-FFF2-40B4-BE49-F238E27FC236}">
                <a16:creationId xmlns:a16="http://schemas.microsoft.com/office/drawing/2014/main" id="{E94825FD-E8E1-4B72-39E2-F9F37CB6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3049" y="-31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65E6AB0-65E7-1C74-2F2B-92A966C8ED47}"/>
              </a:ext>
            </a:extLst>
          </p:cNvPr>
          <p:cNvSpPr txBox="1"/>
          <p:nvPr/>
        </p:nvSpPr>
        <p:spPr>
          <a:xfrm>
            <a:off x="1012805" y="5731285"/>
            <a:ext cx="80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endParaRPr lang="de-DE" sz="54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6805AAA-6D59-C2A1-F56B-BF89EFAA43C4}"/>
              </a:ext>
            </a:extLst>
          </p:cNvPr>
          <p:cNvSpPr txBox="1"/>
          <p:nvPr/>
        </p:nvSpPr>
        <p:spPr>
          <a:xfrm>
            <a:off x="10749280" y="5553047"/>
            <a:ext cx="183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de-DE" sz="54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Madách Imre élete, Az ember tragédiája, elemzés, szereplők - Irodalom tétel">
            <a:extLst>
              <a:ext uri="{FF2B5EF4-FFF2-40B4-BE49-F238E27FC236}">
                <a16:creationId xmlns:a16="http://schemas.microsoft.com/office/drawing/2014/main" id="{E94825FD-E8E1-4B72-39E2-F9F37CB6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8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6099" y="0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04349" y="3130826"/>
            <a:ext cx="964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Köszönjük a figyelmet!</a:t>
            </a:r>
            <a:endParaRPr lang="hu-HU" sz="7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6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0" name="Rectangle 2086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E3CCDBB-4623-EB52-0515-B40AFFCE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1" y="432877"/>
            <a:ext cx="3988536" cy="1642533"/>
          </a:xfrm>
        </p:spPr>
        <p:txBody>
          <a:bodyPr anchor="b"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 megjelenítése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aulay Ede [Digitális Képarchívum - DKA-059806]">
            <a:extLst>
              <a:ext uri="{FF2B5EF4-FFF2-40B4-BE49-F238E27FC236}">
                <a16:creationId xmlns:a16="http://schemas.microsoft.com/office/drawing/2014/main" id="{771DF112-DD58-3A71-B6FE-FD15132C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807"/>
          <a:stretch>
            <a:fillRect/>
          </a:stretch>
        </p:blipFill>
        <p:spPr bwMode="auto"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02E2DC9-447B-7F46-A022-7853C483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r="-1" b="3185"/>
          <a:stretch>
            <a:fillRect/>
          </a:stretch>
        </p:blipFill>
        <p:spPr bwMode="auto"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sX0" fmla="*/ 0 w 3851563"/>
              <a:gd name="csY0" fmla="*/ 0 h 18288"/>
              <a:gd name="csX1" fmla="*/ 718958 w 3851563"/>
              <a:gd name="csY1" fmla="*/ 0 h 18288"/>
              <a:gd name="csX2" fmla="*/ 1437917 w 3851563"/>
              <a:gd name="csY2" fmla="*/ 0 h 18288"/>
              <a:gd name="csX3" fmla="*/ 1964297 w 3851563"/>
              <a:gd name="csY3" fmla="*/ 0 h 18288"/>
              <a:gd name="csX4" fmla="*/ 2606224 w 3851563"/>
              <a:gd name="csY4" fmla="*/ 0 h 18288"/>
              <a:gd name="csX5" fmla="*/ 3171120 w 3851563"/>
              <a:gd name="csY5" fmla="*/ 0 h 18288"/>
              <a:gd name="csX6" fmla="*/ 3851563 w 3851563"/>
              <a:gd name="csY6" fmla="*/ 0 h 18288"/>
              <a:gd name="csX7" fmla="*/ 3851563 w 3851563"/>
              <a:gd name="csY7" fmla="*/ 18288 h 18288"/>
              <a:gd name="csX8" fmla="*/ 3209636 w 3851563"/>
              <a:gd name="csY8" fmla="*/ 18288 h 18288"/>
              <a:gd name="csX9" fmla="*/ 2644740 w 3851563"/>
              <a:gd name="csY9" fmla="*/ 18288 h 18288"/>
              <a:gd name="csX10" fmla="*/ 2002813 w 3851563"/>
              <a:gd name="csY10" fmla="*/ 18288 h 18288"/>
              <a:gd name="csX11" fmla="*/ 1399401 w 3851563"/>
              <a:gd name="csY11" fmla="*/ 18288 h 18288"/>
              <a:gd name="csX12" fmla="*/ 834505 w 3851563"/>
              <a:gd name="csY12" fmla="*/ 18288 h 18288"/>
              <a:gd name="csX13" fmla="*/ 0 w 3851563"/>
              <a:gd name="csY13" fmla="*/ 18288 h 18288"/>
              <a:gd name="csX14" fmla="*/ 0 w 3851563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Németh Antal (rendező) – Wikipédia">
            <a:extLst>
              <a:ext uri="{FF2B5EF4-FFF2-40B4-BE49-F238E27FC236}">
                <a16:creationId xmlns:a16="http://schemas.microsoft.com/office/drawing/2014/main" id="{63EFF3A1-A2FA-7677-DE7A-D372219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 r="-1" b="47990"/>
          <a:stretch>
            <a:fillRect/>
          </a:stretch>
        </p:blipFill>
        <p:spPr bwMode="auto"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llért Endre · Moly">
            <a:extLst>
              <a:ext uri="{FF2B5EF4-FFF2-40B4-BE49-F238E27FC236}">
                <a16:creationId xmlns:a16="http://schemas.microsoft.com/office/drawing/2014/main" id="{659B71F2-EEEC-B0CD-063D-4672804E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" b="-3"/>
          <a:stretch>
            <a:fillRect/>
          </a:stretch>
        </p:blipFill>
        <p:spPr bwMode="auto"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7F30DA-5AEC-F6F5-FBBB-F4CF3BBC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618" y="2704407"/>
            <a:ext cx="3997805" cy="3489159"/>
          </a:xfrm>
        </p:spPr>
        <p:txBody>
          <a:bodyPr>
            <a:normAutofit lnSpcReduction="10000"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1861-ben írta az eredeti művet Madách Imre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Filozófiai mű, emberi lét kérdéseivel foglalkozik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irodalom klasszikusa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művet először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Ede, Németh Antal, Gellért Endre rendezésében láthatták a nézők színházi keretek között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Azóta számtalan feldolgozás készült belőle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7" name="Rectangle 3103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6045B48-4B11-CBA5-27D7-A8374286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51" y="1023272"/>
            <a:ext cx="5410616" cy="1361404"/>
          </a:xfrm>
        </p:spPr>
        <p:txBody>
          <a:bodyPr anchor="b"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Nehézségek a színházi megvalósításban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Édenkert – Wikipédia">
            <a:extLst>
              <a:ext uri="{FF2B5EF4-FFF2-40B4-BE49-F238E27FC236}">
                <a16:creationId xmlns:a16="http://schemas.microsoft.com/office/drawing/2014/main" id="{9276A99C-7346-A336-69B6-61439B25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r="1" b="25718"/>
          <a:stretch>
            <a:fillRect/>
          </a:stretch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dách falanszterében élünk">
            <a:extLst>
              <a:ext uri="{FF2B5EF4-FFF2-40B4-BE49-F238E27FC236}">
                <a16:creationId xmlns:a16="http://schemas.microsoft.com/office/drawing/2014/main" id="{8EFE8B32-4C12-9D41-A838-25D569FF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26592" b="3"/>
          <a:stretch>
            <a:fillRect/>
          </a:stretch>
        </p:blipFill>
        <p:spPr bwMode="auto"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6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58D666-5315-8374-76D7-077BFC10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12" y="2796792"/>
            <a:ext cx="5483352" cy="3649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Sok különböző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helyszín és korszak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megjelenítése (15 szín)</a:t>
            </a:r>
          </a:p>
          <a:p>
            <a:pPr marL="447675">
              <a:buFont typeface="Times New Roman" panose="02020603050405020304" pitchFamily="18" charset="0"/>
              <a:buChar char="⁃"/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színházban folyamatos díszlet- és jelmezváltásra van szükség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Látványos, technikailag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nehezen megvalósítható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jelenetek</a:t>
            </a:r>
          </a:p>
          <a:p>
            <a:pPr marL="538163">
              <a:buFont typeface="Times New Roman" panose="02020603050405020304" pitchFamily="18" charset="0"/>
              <a:buChar char="⁃"/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űrbéli jelenet, falanszter, jeges világ</a:t>
            </a:r>
          </a:p>
          <a:p>
            <a:pPr marL="0" indent="0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történelmi jelenetekben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tömegjelenetek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vannak</a:t>
            </a:r>
          </a:p>
          <a:p>
            <a:pPr marL="447675" indent="-182563">
              <a:buFont typeface="Times New Roman" panose="02020603050405020304" pitchFamily="18" charset="0"/>
              <a:buChar char="⁃"/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színész és statiszta munkájára van szükség </a:t>
            </a:r>
          </a:p>
          <a:p>
            <a:pPr marL="0" indent="0">
              <a:buNone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Élet a fagyhalálban - Az Antarktika jeges világa - Wanderers | WanderWell  Blog">
            <a:extLst>
              <a:ext uri="{FF2B5EF4-FFF2-40B4-BE49-F238E27FC236}">
                <a16:creationId xmlns:a16="http://schemas.microsoft.com/office/drawing/2014/main" id="{4C5C6D3D-C1A6-3112-1D5F-5A7EC874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r="4045" b="-3"/>
          <a:stretch>
            <a:fillRect/>
          </a:stretch>
        </p:blipFill>
        <p:spPr bwMode="auto"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7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2" name="Rectangle 4121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A8B6A11-1B4B-4A6B-1B1E-DC20CC2F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27" y="621231"/>
            <a:ext cx="5104836" cy="534977"/>
          </a:xfrm>
        </p:spPr>
        <p:txBody>
          <a:bodyPr anchor="b">
            <a:noAutofit/>
          </a:bodyPr>
          <a:lstStyle/>
          <a:p>
            <a:r>
              <a:rPr lang="hu-H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 életrajz</a:t>
            </a:r>
            <a:endParaRPr lang="de-DE" sz="4000" b="1" dirty="0"/>
          </a:p>
        </p:txBody>
      </p:sp>
      <p:pic>
        <p:nvPicPr>
          <p:cNvPr id="4104" name="Picture 8" descr="Paulay Ede [Digitális Képarchívum - DKA-055301]">
            <a:extLst>
              <a:ext uri="{FF2B5EF4-FFF2-40B4-BE49-F238E27FC236}">
                <a16:creationId xmlns:a16="http://schemas.microsoft.com/office/drawing/2014/main" id="{268438F4-BF1C-166E-7770-0F875894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" b="17984"/>
          <a:stretch>
            <a:fillRect/>
          </a:stretch>
        </p:blipFill>
        <p:spPr bwMode="auto"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i volt Paulay Ede? - Cultura.hu">
            <a:extLst>
              <a:ext uri="{FF2B5EF4-FFF2-40B4-BE49-F238E27FC236}">
                <a16:creationId xmlns:a16="http://schemas.microsoft.com/office/drawing/2014/main" id="{B1AAE411-18C0-9C8A-7060-00DDCC4D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6" r="5" b="5"/>
          <a:stretch>
            <a:fillRect/>
          </a:stretch>
        </p:blipFill>
        <p:spPr bwMode="auto"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 descr="Aranykor">
            <a:extLst>
              <a:ext uri="{FF2B5EF4-FFF2-40B4-BE49-F238E27FC236}">
                <a16:creationId xmlns:a16="http://schemas.microsoft.com/office/drawing/2014/main" id="{9F1382C8-9AF9-9AA5-8081-C096DCDC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8" b="-2"/>
          <a:stretch>
            <a:fillRect/>
          </a:stretch>
        </p:blipFill>
        <p:spPr bwMode="auto"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615C5D-81CD-EDE9-C1CD-39BE4A7D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985" y="1156208"/>
            <a:ext cx="5730991" cy="4990592"/>
          </a:xfrm>
        </p:spPr>
        <p:txBody>
          <a:bodyPr>
            <a:no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1836-ban született Tokajban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Fiatalon a színház iránt kezd érdeklődni, először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színészként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dolgozik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rendező, dramaturg és színházi vezető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Színház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egyik legfontosabb igazgatója és rendezője volt a 19. század végén</a:t>
            </a:r>
          </a:p>
          <a:p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 készítette el az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első színpadi változatát Az ember tragédiájának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1883-ban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Színház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színpadán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mutatták be először a darabot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hangsúlyt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fektetett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látványra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díszletekre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színpadi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fegyelemre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Fontos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szerepe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abban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hogy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magyar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modernebb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rendezési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módszereket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kezdett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alkalmazni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6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B61295-8AF8-FAD9-AF6D-8FAFCB4A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82" y="648632"/>
            <a:ext cx="5262386" cy="1415270"/>
          </a:xfrm>
        </p:spPr>
        <p:txBody>
          <a:bodyPr anchor="t"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ősbemutató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yenes László mint Lucifer Madách Imre Az ember tragédiája című művében  [Digitális Képarchívum - DKA-001038]">
            <a:extLst>
              <a:ext uri="{FF2B5EF4-FFF2-40B4-BE49-F238E27FC236}">
                <a16:creationId xmlns:a16="http://schemas.microsoft.com/office/drawing/2014/main" id="{4CD66095-C5A5-2D7A-82E8-CDA58609B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r="1" b="16975"/>
          <a:stretch>
            <a:fillRect/>
          </a:stretch>
        </p:blipFill>
        <p:spPr bwMode="auto">
          <a:xfrm>
            <a:off x="6965570" y="-5261"/>
            <a:ext cx="2633669" cy="34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Őseink - Jászai Mari mint Éva, Az ember tragédiája párizsi színében Nemzeti  Színház - 1883 szeptember 21. (Strelisky Sándor felvétele, Országos  Széchényi Könyvtár- Színháztörténeti Tár). | Facebook">
            <a:extLst>
              <a:ext uri="{FF2B5EF4-FFF2-40B4-BE49-F238E27FC236}">
                <a16:creationId xmlns:a16="http://schemas.microsoft.com/office/drawing/2014/main" id="{727E129C-BEAB-06B9-94CB-0F8E991A1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9" r="-3" b="21473"/>
          <a:stretch>
            <a:fillRect/>
          </a:stretch>
        </p:blipFill>
        <p:spPr bwMode="auto">
          <a:xfrm>
            <a:off x="6965569" y="3599121"/>
            <a:ext cx="26336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gy Imre mint Ádám Madách Imre Az ember tragédiája című művének  paradicsomi színeiben [Digitális Képarchívum - DKA-001092]">
            <a:extLst>
              <a:ext uri="{FF2B5EF4-FFF2-40B4-BE49-F238E27FC236}">
                <a16:creationId xmlns:a16="http://schemas.microsoft.com/office/drawing/2014/main" id="{C7088988-60A9-010C-DCC5-60E67A54C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965"/>
          <a:stretch>
            <a:fillRect/>
          </a:stretch>
        </p:blipFill>
        <p:spPr bwMode="auto">
          <a:xfrm>
            <a:off x="9739922" y="-127587"/>
            <a:ext cx="2635645" cy="34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6" name="Straight Connector 110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5214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140 éves Az ember tragédiája – 7. rész - OSZK">
            <a:extLst>
              <a:ext uri="{FF2B5EF4-FFF2-40B4-BE49-F238E27FC236}">
                <a16:creationId xmlns:a16="http://schemas.microsoft.com/office/drawing/2014/main" id="{16C7187A-F970-5B58-CF8F-7C1533B1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952"/>
          <a:stretch>
            <a:fillRect/>
          </a:stretch>
        </p:blipFill>
        <p:spPr bwMode="auto">
          <a:xfrm>
            <a:off x="9736289" y="3428996"/>
            <a:ext cx="263927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0721BF-DBCB-573B-85D3-27F59DCA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82" y="1684065"/>
            <a:ext cx="5705031" cy="5082493"/>
          </a:xfrm>
        </p:spPr>
        <p:txBody>
          <a:bodyPr>
            <a:no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1883. szeptember 21-én állították színpadra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Ádámot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Imre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Évát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Jászai Mari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Lucifert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Gyenes László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játszotta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kísérőzenét Erkel Gyula szerezte, Ádám jelmezeit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tervezte, és ő rajzolta meg a díszletek vázlatát is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négyórás előadáson az eredeti mű 2560 verssora hangzott el, a 86 szerep legkisebbikét is nagynevű színészek alakították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Nemzetiben ekkor alkalmaztak először villanyvilágítást, a süllyesztőket és forgókat</a:t>
            </a:r>
          </a:p>
          <a:p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rendezése több mint száz előadást ért meg, a művet 1889-ig valamennyi nagyobb vidéki magyar város színházában bemutatták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8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ACFEFDE7-6C5B-C317-A22B-FDFF5729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993" y="1052171"/>
            <a:ext cx="5171439" cy="1065244"/>
          </a:xfrm>
        </p:spPr>
        <p:txBody>
          <a:bodyPr anchor="b"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Németh Antal életrajz</a:t>
            </a:r>
            <a:endParaRPr lang="de-DE" sz="4000" b="1" dirty="0"/>
          </a:p>
        </p:txBody>
      </p:sp>
      <p:pic>
        <p:nvPicPr>
          <p:cNvPr id="1026" name="Picture 2" descr="Dr. Németh Antal és Az ember tragédiája - OSZK">
            <a:extLst>
              <a:ext uri="{FF2B5EF4-FFF2-40B4-BE49-F238E27FC236}">
                <a16:creationId xmlns:a16="http://schemas.microsoft.com/office/drawing/2014/main" id="{98154547-0325-402F-5297-0C1DF9D3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r="-3" b="34951"/>
          <a:stretch>
            <a:fillRect/>
          </a:stretch>
        </p:blipFill>
        <p:spPr bwMode="auto"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émeth Antal az írókat meg akarta nyerni">
            <a:extLst>
              <a:ext uri="{FF2B5EF4-FFF2-40B4-BE49-F238E27FC236}">
                <a16:creationId xmlns:a16="http://schemas.microsoft.com/office/drawing/2014/main" id="{989BD477-A8B8-0122-0371-106E6A83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r="4" b="31783"/>
          <a:stretch>
            <a:fillRect/>
          </a:stretch>
        </p:blipFill>
        <p:spPr bwMode="auto"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z ember tragédiája. 1939. május 14-i bemutató. Díszletterv, Nemzeti Színház Kamaraszínháza. Rend. Németh Antal, díszlet: Viski Balás László">
            <a:extLst>
              <a:ext uri="{FF2B5EF4-FFF2-40B4-BE49-F238E27FC236}">
                <a16:creationId xmlns:a16="http://schemas.microsoft.com/office/drawing/2014/main" id="{A7345B1D-4C01-F6F4-D628-690AE128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5" b="11711"/>
          <a:stretch>
            <a:fillRect/>
          </a:stretch>
        </p:blipFill>
        <p:spPr bwMode="auto"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B6E0E5-09CA-AB86-4489-B2948DFEC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330" y="2588416"/>
            <a:ext cx="5909625" cy="5259813"/>
          </a:xfrm>
        </p:spPr>
        <p:txBody>
          <a:bodyPr>
            <a:no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1903. május 19-én született Budapesten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budapesti és a berlini egyetemen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színháztudományi tanulmányokat folytatott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 szeptemberétől 1944 júliusáig a budapesti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Színház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igazgatója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 elején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Színházvezető- és Rendezőképző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Akadémiát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szervezett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1945-ben igazolták, mégis kiszorították a színházi életből: magántanítványai voltak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Nemzeti Színház megújítója volt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modern európai törekvéseket ötvözte a magyar hagyományokkal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0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453286-4D57-253E-E194-C6E9C19A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83" y="302657"/>
            <a:ext cx="4736325" cy="690764"/>
          </a:xfrm>
        </p:spPr>
        <p:txBody>
          <a:bodyPr anchor="t"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Rendezése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96599E-E3DB-EA92-4D4B-27570B0A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00" y="1115694"/>
            <a:ext cx="5735141" cy="6682673"/>
          </a:xfrm>
        </p:spPr>
        <p:txBody>
          <a:bodyPr>
            <a:no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1937-ben Hamburgban mutatták be a darabot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1937-be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nagyszabású, tömegjelenetekkel, operai igényű jelenetekkel, zenével, koreográfiával mutatta be az augusztusban éppen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éves Nemzeti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tragédiájá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1939-ben a kamaraszínpadi (és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utaztatható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 változat az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ellentéteként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jelent meg az akciódús nagyszínpadi előadásnak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rituális elemeket sem nélkülöző előadás meglepte a nézőket, hiszen eltért minden korábbitól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Németh Antal nemcsak színpadi előadásaival, de irodalom- és színháztudományos írásaival és külföldi kapcsolatainak mozgatásával is népszerűsítette Madách Imre emberiségkölteményét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Főszereplők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Ádám (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Lehoczky Árpád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Tőkés Anna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Lucifer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Csortos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Gyula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hotay Árpád">
            <a:extLst>
              <a:ext uri="{FF2B5EF4-FFF2-40B4-BE49-F238E27FC236}">
                <a16:creationId xmlns:a16="http://schemas.microsoft.com/office/drawing/2014/main" id="{DB8BDDA8-D716-70AD-4A78-F56C8421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345"/>
          <a:stretch>
            <a:fillRect/>
          </a:stretch>
        </p:blipFill>
        <p:spPr bwMode="auto">
          <a:xfrm>
            <a:off x="6115068" y="10"/>
            <a:ext cx="2999308" cy="41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r. Németh Antal és Az ember tragédiája - OSZK">
            <a:extLst>
              <a:ext uri="{FF2B5EF4-FFF2-40B4-BE49-F238E27FC236}">
                <a16:creationId xmlns:a16="http://schemas.microsoft.com/office/drawing/2014/main" id="{683D9F3E-B816-DD89-C23C-331626CF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807" b="-5"/>
          <a:stretch>
            <a:fillRect/>
          </a:stretch>
        </p:blipFill>
        <p:spPr bwMode="auto">
          <a:xfrm>
            <a:off x="9169799" y="-1"/>
            <a:ext cx="3022201" cy="25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sortos Gyula – Wikipédia">
            <a:extLst>
              <a:ext uri="{FF2B5EF4-FFF2-40B4-BE49-F238E27FC236}">
                <a16:creationId xmlns:a16="http://schemas.microsoft.com/office/drawing/2014/main" id="{463CDD2C-4B3A-7564-8A0D-76C2F74A8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r="-2" b="38855"/>
          <a:stretch>
            <a:fillRect/>
          </a:stretch>
        </p:blipFill>
        <p:spPr bwMode="auto">
          <a:xfrm>
            <a:off x="6115069" y="4251683"/>
            <a:ext cx="2999308" cy="26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őkés Anna – Wikipédia">
            <a:extLst>
              <a:ext uri="{FF2B5EF4-FFF2-40B4-BE49-F238E27FC236}">
                <a16:creationId xmlns:a16="http://schemas.microsoft.com/office/drawing/2014/main" id="{356578C1-0973-A98E-6E66-D7227D1B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/>
          <a:stretch>
            <a:fillRect/>
          </a:stretch>
        </p:blipFill>
        <p:spPr bwMode="auto">
          <a:xfrm>
            <a:off x="9169798" y="2595385"/>
            <a:ext cx="3022200" cy="42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4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0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18A09F1-78B8-10E9-DD28-9AFAD0C6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599" y="242895"/>
            <a:ext cx="5271091" cy="979071"/>
          </a:xfrm>
        </p:spPr>
        <p:txBody>
          <a:bodyPr anchor="b"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Gellért Endre életrajz</a:t>
            </a:r>
            <a:endParaRPr lang="de-DE" sz="4000" b="1" dirty="0"/>
          </a:p>
        </p:txBody>
      </p:sp>
      <p:pic>
        <p:nvPicPr>
          <p:cNvPr id="1026" name="Picture 2" descr="Sz.' „Egy magyar színházi zseni a XX. századból-Gellért Endre”">
            <a:extLst>
              <a:ext uri="{FF2B5EF4-FFF2-40B4-BE49-F238E27FC236}">
                <a16:creationId xmlns:a16="http://schemas.microsoft.com/office/drawing/2014/main" id="{0B9DFB22-7500-F4CA-E7E2-DA02487B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r="1" b="20161"/>
          <a:stretch>
            <a:fillRect/>
          </a:stretch>
        </p:blipFill>
        <p:spPr bwMode="auto"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llért Endre | Hidegháborús színházi gyűjtemény">
            <a:extLst>
              <a:ext uri="{FF2B5EF4-FFF2-40B4-BE49-F238E27FC236}">
                <a16:creationId xmlns:a16="http://schemas.microsoft.com/office/drawing/2014/main" id="{809B14A0-D2EC-2877-A720-420C30CA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r="2" b="17879"/>
          <a:stretch>
            <a:fillRect/>
          </a:stretch>
        </p:blipFill>
        <p:spPr bwMode="auto"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Nemzeti Archívum | Gellért Endre, a humánus zseni">
            <a:extLst>
              <a:ext uri="{FF2B5EF4-FFF2-40B4-BE49-F238E27FC236}">
                <a16:creationId xmlns:a16="http://schemas.microsoft.com/office/drawing/2014/main" id="{8D45D2FC-C092-E9FE-97AA-17C88F78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" r="-1" b="29694"/>
          <a:stretch>
            <a:fillRect/>
          </a:stretch>
        </p:blipFill>
        <p:spPr bwMode="auto"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7C6BC3-0EBC-797D-BD26-7BC5873A0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330" y="1579158"/>
            <a:ext cx="5832200" cy="5278840"/>
          </a:xfrm>
        </p:spPr>
        <p:txBody>
          <a:bodyPr>
            <a:no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1914-ben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született legendás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színházi szakember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Édesapja, 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Gellért Oszkár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költő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Nyugat folyóirat társszerkesztője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Tizenévesen írt egy kötetre való verset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Legkedvesebb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időtöltései a nyelvtanulás, az úszás, az evezés, a túrázás és a rejtvénykészítés voltak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Szegedi Szabadtéri Játékokon 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Várkonyi Zoltán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 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Ungvári László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közösen főangyalokként szerepelhettek Az ember tragédiája 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gróf Bánffy Miklós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 rendezett nagyszabású előadásában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Gellért Endre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színházi írásaiban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kristálytisztán kifejtett elveit a gyakorlatban is alkalmazta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huszadik századi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színháztörténet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legjelentősebb rendezője több mint 50 rendezésével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3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58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A7F399C-0326-8480-16B2-53A995A3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34" y="227432"/>
            <a:ext cx="4578593" cy="943352"/>
          </a:xfrm>
        </p:spPr>
        <p:txBody>
          <a:bodyPr anchor="b"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Rendezése</a:t>
            </a:r>
            <a:endParaRPr lang="de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835238C-30BE-6DED-109B-3A5194BB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1016" y="0"/>
            <a:ext cx="2537936" cy="3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3AF9EF6-421B-AE5A-47C0-594BB4AE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662" y="0"/>
            <a:ext cx="3656007" cy="3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sX0" fmla="*/ 0 w 4343400"/>
              <a:gd name="csY0" fmla="*/ 0 h 18288"/>
              <a:gd name="csX1" fmla="*/ 577052 w 4343400"/>
              <a:gd name="csY1" fmla="*/ 0 h 18288"/>
              <a:gd name="csX2" fmla="*/ 1067235 w 4343400"/>
              <a:gd name="csY2" fmla="*/ 0 h 18288"/>
              <a:gd name="csX3" fmla="*/ 1600853 w 4343400"/>
              <a:gd name="csY3" fmla="*/ 0 h 18288"/>
              <a:gd name="csX4" fmla="*/ 2264773 w 4343400"/>
              <a:gd name="csY4" fmla="*/ 0 h 18288"/>
              <a:gd name="csX5" fmla="*/ 2841825 w 4343400"/>
              <a:gd name="csY5" fmla="*/ 0 h 18288"/>
              <a:gd name="csX6" fmla="*/ 3375442 w 4343400"/>
              <a:gd name="csY6" fmla="*/ 0 h 18288"/>
              <a:gd name="csX7" fmla="*/ 4343400 w 4343400"/>
              <a:gd name="csY7" fmla="*/ 0 h 18288"/>
              <a:gd name="csX8" fmla="*/ 4343400 w 4343400"/>
              <a:gd name="csY8" fmla="*/ 18288 h 18288"/>
              <a:gd name="csX9" fmla="*/ 3722914 w 4343400"/>
              <a:gd name="csY9" fmla="*/ 18288 h 18288"/>
              <a:gd name="csX10" fmla="*/ 3189297 w 4343400"/>
              <a:gd name="csY10" fmla="*/ 18288 h 18288"/>
              <a:gd name="csX11" fmla="*/ 2481943 w 4343400"/>
              <a:gd name="csY11" fmla="*/ 18288 h 18288"/>
              <a:gd name="csX12" fmla="*/ 1904891 w 4343400"/>
              <a:gd name="csY12" fmla="*/ 18288 h 18288"/>
              <a:gd name="csX13" fmla="*/ 1414707 w 4343400"/>
              <a:gd name="csY13" fmla="*/ 18288 h 18288"/>
              <a:gd name="csX14" fmla="*/ 750788 w 4343400"/>
              <a:gd name="csY14" fmla="*/ 18288 h 18288"/>
              <a:gd name="csX15" fmla="*/ 0 w 4343400"/>
              <a:gd name="csY15" fmla="*/ 18288 h 18288"/>
              <a:gd name="csX16" fmla="*/ 0 w 43434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9E9F9D-3C1F-3324-B106-ADA31E1F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75" y="1325091"/>
            <a:ext cx="5688067" cy="4906926"/>
          </a:xfrm>
        </p:spPr>
        <p:txBody>
          <a:bodyPr>
            <a:no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Társrendezőkkel együtt (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Tamás és Marton Endre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mutatta be a darabot 1955-ben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Gellért Endre rendezése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pszichológiai mélységet és az emberi konfliktusokat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hangsúlyozta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 fontos célja volt, hogy Madách Imre filozófiai gondolatait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közérthető, emberközeli formában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jelenítse meg a színpadon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produkcióban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színészi játék kapott kiemelt szerepet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látvány inkább a gondolati tartalmat szolgálta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rendező törekedett arra,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Ádám és Lucifer kapcsolatát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darab egyik központi drámai tengelyeként mutassa be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Ádámot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Básti Lajos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valamint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Bessenyei Ferenc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Évát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Lukács Margit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Szörényi Éva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személyesíti meg, Lucifert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Tamás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Ungvári László</a:t>
            </a:r>
            <a:endParaRPr lang="de-DE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E330F55-38DC-1A6F-6275-3ACB2300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662" y="3940119"/>
            <a:ext cx="6414802" cy="279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2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765</Words>
  <Application>Microsoft Office PowerPoint</Application>
  <PresentationFormat>Szélesvásznú</PresentationFormat>
  <Paragraphs>84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Garamond</vt:lpstr>
      <vt:lpstr>Times New Roman</vt:lpstr>
      <vt:lpstr>Office-téma</vt:lpstr>
      <vt:lpstr>Az ember tragédiája a Nemzeti Színház életében</vt:lpstr>
      <vt:lpstr>A mű megjelenítése</vt:lpstr>
      <vt:lpstr>Nehézségek a színházi megvalósításban</vt:lpstr>
      <vt:lpstr>Paulay Ede életrajz</vt:lpstr>
      <vt:lpstr>Az ősbemutató</vt:lpstr>
      <vt:lpstr>Németh Antal életrajz</vt:lpstr>
      <vt:lpstr>Rendezése</vt:lpstr>
      <vt:lpstr>Gellért Endre életrajz</vt:lpstr>
      <vt:lpstr>Rendezése</vt:lpstr>
      <vt:lpstr>Színházhelyzeti elemzések</vt:lpstr>
      <vt:lpstr>Források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a Nemzeti Színház életében</dc:title>
  <dc:creator>Annamária Sebők</dc:creator>
  <cp:lastModifiedBy>tanár</cp:lastModifiedBy>
  <cp:revision>6</cp:revision>
  <dcterms:created xsi:type="dcterms:W3CDTF">2026-03-10T17:54:02Z</dcterms:created>
  <dcterms:modified xsi:type="dcterms:W3CDTF">2026-03-17T13:04:44Z</dcterms:modified>
</cp:coreProperties>
</file>