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8288000" cy="10287000"/>
  <p:notesSz cx="6858000" cy="9144000"/>
  <p:embeddedFontLst>
    <p:embeddedFont>
      <p:font typeface="Anton" panose="020B0604020202020204" charset="-18"/>
      <p:regular r:id="rId12"/>
    </p:embeddedFont>
    <p:embeddedFont>
      <p:font typeface="Vivaldi" panose="03020602050506090804" pitchFamily="66" charset="0"/>
      <p:regular r:id="rId13"/>
      <p:italic r:id="rId14"/>
    </p:embeddedFont>
    <p:embeddedFont>
      <p:font typeface="Aileron" panose="020B0604020202020204" charset="-18"/>
      <p:regular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Books Script" panose="020B0604020202020204" charset="-18"/>
      <p:regular r:id="rId20"/>
    </p:embeddedFont>
    <p:embeddedFont>
      <p:font typeface="Aileron Light" panose="020B0604020202020204" charset="-18"/>
      <p:regular r:id="rId21"/>
    </p:embeddedFont>
    <p:embeddedFont>
      <p:font typeface="Times New Roman" panose="02020603050405020304" pitchFamily="18" charset="0"/>
      <p:regular r:id="rId22"/>
    </p:embeddedFont>
    <p:embeddedFont>
      <p:font typeface="Apple Juice" panose="020B0604020202020204" charset="-128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5" d="100"/>
          <a:sy n="55" d="100"/>
        </p:scale>
        <p:origin x="658" y="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s://www.theater.hu/hu/szinhazak/zalaegerszegi-szinhaz--97/eloadasok/az-ember-tragediaja--1425.htmlhttps:/wssz.hu/hu/article/az-ember-tragediaja-http:/madach.hu/old/bibl/FEJER.pdfhttps:/wssz.hu/hu/article/az-ember-tragediaja-https:/www.criticailapok.hu/23-2005/33416-egyes%C3%ADtve%20m%C3%BAltat%20%C3%A9s%20j%C3%B6v%C5%91thttps:/theater.hu/hu/portre/kamaras-ivan--695.html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0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048584" cy="13716000"/>
            </a:xfrm>
            <a:custGeom>
              <a:avLst/>
              <a:gdLst/>
              <a:ahLst/>
              <a:cxnLst/>
              <a:rect l="l" t="t" r="r" b="b"/>
              <a:pathLst>
                <a:path w="12048584" h="13716000">
                  <a:moveTo>
                    <a:pt x="0" y="0"/>
                  </a:moveTo>
                  <a:lnTo>
                    <a:pt x="12048584" y="0"/>
                  </a:lnTo>
                  <a:lnTo>
                    <a:pt x="12048584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5000"/>
              </a:blip>
              <a:stretch>
                <a:fillRect t="-37334" r="-102380" b="-40443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2048584" y="0"/>
              <a:ext cx="12335416" cy="13716000"/>
            </a:xfrm>
            <a:custGeom>
              <a:avLst/>
              <a:gdLst/>
              <a:ahLst/>
              <a:cxnLst/>
              <a:rect l="l" t="t" r="r" b="b"/>
              <a:pathLst>
                <a:path w="12335416" h="13716000">
                  <a:moveTo>
                    <a:pt x="0" y="0"/>
                  </a:moveTo>
                  <a:lnTo>
                    <a:pt x="12335416" y="0"/>
                  </a:lnTo>
                  <a:lnTo>
                    <a:pt x="12335416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5000"/>
              </a:blip>
              <a:stretch>
                <a:fillRect l="-97674" t="-37334" b="-40443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-176982" y="-907030"/>
            <a:ext cx="12160130" cy="11768611"/>
            <a:chOff x="0" y="0"/>
            <a:chExt cx="6503907" cy="6294501"/>
          </a:xfrm>
        </p:grpSpPr>
        <p:sp>
          <p:nvSpPr>
            <p:cNvPr id="6" name="Freeform 6"/>
            <p:cNvSpPr/>
            <p:nvPr/>
          </p:nvSpPr>
          <p:spPr>
            <a:xfrm rot="-29999">
              <a:off x="-18014" y="-25721"/>
              <a:ext cx="6495983" cy="6346968"/>
            </a:xfrm>
            <a:custGeom>
              <a:avLst/>
              <a:gdLst/>
              <a:ahLst/>
              <a:cxnLst/>
              <a:rect l="l" t="t" r="r" b="b"/>
              <a:pathLst>
                <a:path w="6495983" h="6346968">
                  <a:moveTo>
                    <a:pt x="6257925" y="6339813"/>
                  </a:moveTo>
                  <a:cubicBezTo>
                    <a:pt x="6414593" y="6375344"/>
                    <a:pt x="6519612" y="6275038"/>
                    <a:pt x="6491400" y="6116925"/>
                  </a:cubicBezTo>
                  <a:lnTo>
                    <a:pt x="5457138" y="331719"/>
                  </a:lnTo>
                  <a:cubicBezTo>
                    <a:pt x="5428926" y="173606"/>
                    <a:pt x="5274357" y="43093"/>
                    <a:pt x="5113708" y="41691"/>
                  </a:cubicBezTo>
                  <a:lnTo>
                    <a:pt x="337691" y="11"/>
                  </a:lnTo>
                  <a:cubicBezTo>
                    <a:pt x="177043" y="-1391"/>
                    <a:pt x="44455" y="128902"/>
                    <a:pt x="43054" y="289551"/>
                  </a:cubicBezTo>
                  <a:lnTo>
                    <a:pt x="11" y="5236268"/>
                  </a:lnTo>
                  <a:cubicBezTo>
                    <a:pt x="-1391" y="5396917"/>
                    <a:pt x="125610" y="5557416"/>
                    <a:pt x="282278" y="5592948"/>
                  </a:cubicBezTo>
                  <a:lnTo>
                    <a:pt x="6257925" y="6339813"/>
                  </a:lnTo>
                  <a:close/>
                </a:path>
              </a:pathLst>
            </a:custGeom>
            <a:blipFill>
              <a:blip r:embed="rId3"/>
              <a:stretch>
                <a:fillRect l="-54146" t="-39" r="-44986" b="-14602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11983149" y="1579619"/>
            <a:ext cx="6304851" cy="50359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647"/>
              </a:lnSpc>
            </a:pPr>
            <a:r>
              <a:rPr lang="en-US" sz="7416" spc="-222" dirty="0">
                <a:solidFill>
                  <a:srgbClr val="F5F0EE"/>
                </a:solidFill>
                <a:latin typeface="Apple Juice"/>
                <a:ea typeface="Apple Juice"/>
                <a:cs typeface="Apple Juice"/>
                <a:sym typeface="Apple Juice"/>
              </a:rPr>
              <a:t>AZ EMBER </a:t>
            </a:r>
          </a:p>
          <a:p>
            <a:pPr algn="l">
              <a:lnSpc>
                <a:spcPts val="13647"/>
              </a:lnSpc>
            </a:pPr>
            <a:r>
              <a:rPr lang="en-US" sz="7416" spc="-222" dirty="0">
                <a:solidFill>
                  <a:srgbClr val="F5F0EE"/>
                </a:solidFill>
                <a:latin typeface="Apple Juice"/>
                <a:ea typeface="Apple Juice"/>
                <a:cs typeface="Apple Juice"/>
                <a:sym typeface="Apple Juice"/>
              </a:rPr>
              <a:t>TRAGÉDIÁJA </a:t>
            </a:r>
          </a:p>
          <a:p>
            <a:pPr algn="l">
              <a:lnSpc>
                <a:spcPts val="13647"/>
              </a:lnSpc>
            </a:pPr>
            <a:r>
              <a:rPr lang="en-US" sz="7416" spc="-222" dirty="0">
                <a:solidFill>
                  <a:srgbClr val="F5F0EE"/>
                </a:solidFill>
                <a:latin typeface="Apple Juice"/>
                <a:ea typeface="Apple Juice"/>
                <a:cs typeface="Apple Juice"/>
                <a:sym typeface="Apple Juice"/>
              </a:rPr>
              <a:t>A SZÍNPADON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716744" y="8181848"/>
            <a:ext cx="8440886" cy="1076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35"/>
              </a:lnSpc>
            </a:pPr>
            <a:r>
              <a:rPr lang="en-US" sz="3299" spc="118" dirty="0">
                <a:solidFill>
                  <a:srgbClr val="F5F0EE"/>
                </a:solidFill>
                <a:latin typeface="Anton"/>
                <a:ea typeface="Anton"/>
                <a:cs typeface="Anton"/>
                <a:sym typeface="Anton"/>
              </a:rPr>
              <a:t>BUKOTT ANGYALOK</a:t>
            </a:r>
          </a:p>
          <a:p>
            <a:pPr algn="ctr">
              <a:lnSpc>
                <a:spcPts val="3035"/>
              </a:lnSpc>
            </a:pPr>
            <a:endParaRPr lang="en-US" sz="3299" spc="118" dirty="0">
              <a:solidFill>
                <a:srgbClr val="F5F0EE"/>
              </a:solidFill>
              <a:latin typeface="Anton"/>
              <a:ea typeface="Anton"/>
              <a:cs typeface="Anton"/>
              <a:sym typeface="Anton"/>
            </a:endParaRPr>
          </a:p>
          <a:p>
            <a:pPr algn="ctr">
              <a:lnSpc>
                <a:spcPts val="2391"/>
              </a:lnSpc>
            </a:pPr>
            <a:r>
              <a:rPr lang="en-US" sz="2599" spc="93" dirty="0">
                <a:solidFill>
                  <a:srgbClr val="F5F0EE"/>
                </a:solidFill>
                <a:latin typeface="Anton"/>
                <a:ea typeface="Anton"/>
                <a:cs typeface="Anton"/>
                <a:sym typeface="Anton"/>
              </a:rPr>
              <a:t>ZALAEGERSZEGI ZRÍNYI MIKLÓS GIMNÁZIUM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847114" y="616078"/>
            <a:ext cx="8440886" cy="4126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35"/>
              </a:lnSpc>
            </a:pPr>
            <a:r>
              <a:rPr lang="en-US" sz="3299" spc="171" dirty="0">
                <a:solidFill>
                  <a:srgbClr val="F5F0EE"/>
                </a:solidFill>
                <a:latin typeface="Anton"/>
                <a:ea typeface="Anton"/>
                <a:cs typeface="Anton"/>
                <a:sym typeface="Anton"/>
              </a:rPr>
              <a:t>IKONIKUS ALAKÍTÁSOK A SZÍNPADON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" r="-60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94845" y="7762962"/>
            <a:ext cx="16898310" cy="1871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38"/>
              </a:lnSpc>
            </a:pPr>
            <a:r>
              <a:rPr lang="en-US" sz="12976" spc="-389" dirty="0" err="1">
                <a:solidFill>
                  <a:srgbClr val="F5F0EE"/>
                </a:solidFill>
                <a:latin typeface="Vivaldi"/>
                <a:ea typeface="Vivaldi"/>
                <a:cs typeface="Vivaldi"/>
                <a:sym typeface="Vivaldi"/>
              </a:rPr>
              <a:t>Köszönjük</a:t>
            </a:r>
            <a:r>
              <a:rPr lang="en-US" sz="12976" spc="-389" dirty="0">
                <a:solidFill>
                  <a:srgbClr val="F5F0EE"/>
                </a:solidFill>
                <a:latin typeface="Vivaldi"/>
                <a:ea typeface="Vivaldi"/>
                <a:cs typeface="Vivaldi"/>
                <a:sym typeface="Vivaldi"/>
              </a:rPr>
              <a:t> a </a:t>
            </a:r>
            <a:r>
              <a:rPr lang="en-US" sz="12976" spc="-389" dirty="0" err="1">
                <a:solidFill>
                  <a:srgbClr val="F5F0EE"/>
                </a:solidFill>
                <a:latin typeface="Vivaldi"/>
                <a:ea typeface="Vivaldi"/>
                <a:cs typeface="Vivaldi"/>
                <a:sym typeface="Vivaldi"/>
              </a:rPr>
              <a:t>figyelmet</a:t>
            </a:r>
            <a:r>
              <a:rPr lang="en-US" sz="12976" spc="-389" dirty="0">
                <a:solidFill>
                  <a:srgbClr val="F5F0EE"/>
                </a:solidFill>
                <a:latin typeface="Vivaldi"/>
                <a:ea typeface="Vivaldi"/>
                <a:cs typeface="Vivaldi"/>
                <a:sym typeface="Vivaldi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0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40953" y="1292834"/>
            <a:ext cx="6545122" cy="7701333"/>
            <a:chOff x="0" y="0"/>
            <a:chExt cx="1466298" cy="172532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66298" cy="1725322"/>
            </a:xfrm>
            <a:custGeom>
              <a:avLst/>
              <a:gdLst/>
              <a:ahLst/>
              <a:cxnLst/>
              <a:rect l="l" t="t" r="r" b="b"/>
              <a:pathLst>
                <a:path w="1466298" h="1725322">
                  <a:moveTo>
                    <a:pt x="0" y="0"/>
                  </a:moveTo>
                  <a:lnTo>
                    <a:pt x="1466298" y="0"/>
                  </a:lnTo>
                  <a:lnTo>
                    <a:pt x="1466298" y="1725322"/>
                  </a:lnTo>
                  <a:lnTo>
                    <a:pt x="0" y="1725322"/>
                  </a:lnTo>
                  <a:close/>
                </a:path>
              </a:pathLst>
            </a:custGeom>
            <a:blipFill>
              <a:blip r:embed="rId2"/>
              <a:stretch>
                <a:fillRect l="-34928" r="-34928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11809225" y="1292834"/>
            <a:ext cx="6545122" cy="7701333"/>
            <a:chOff x="0" y="0"/>
            <a:chExt cx="1466298" cy="172532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66298" cy="1725322"/>
            </a:xfrm>
            <a:custGeom>
              <a:avLst/>
              <a:gdLst/>
              <a:ahLst/>
              <a:cxnLst/>
              <a:rect l="l" t="t" r="r" b="b"/>
              <a:pathLst>
                <a:path w="1466298" h="1725322">
                  <a:moveTo>
                    <a:pt x="0" y="0"/>
                  </a:moveTo>
                  <a:lnTo>
                    <a:pt x="1466298" y="0"/>
                  </a:lnTo>
                  <a:lnTo>
                    <a:pt x="1466298" y="1725322"/>
                  </a:lnTo>
                  <a:lnTo>
                    <a:pt x="0" y="1725322"/>
                  </a:lnTo>
                  <a:close/>
                </a:path>
              </a:pathLst>
            </a:custGeom>
            <a:blipFill>
              <a:blip r:embed="rId3"/>
              <a:stretch>
                <a:fillRect t="-14383" b="-14384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9772125" y="1624100"/>
            <a:ext cx="3499088" cy="3379071"/>
            <a:chOff x="0" y="0"/>
            <a:chExt cx="1507594" cy="145588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507594" cy="1455885"/>
            </a:xfrm>
            <a:custGeom>
              <a:avLst/>
              <a:gdLst/>
              <a:ahLst/>
              <a:cxnLst/>
              <a:rect l="l" t="t" r="r" b="b"/>
              <a:pathLst>
                <a:path w="1507594" h="1455885">
                  <a:moveTo>
                    <a:pt x="0" y="0"/>
                  </a:moveTo>
                  <a:lnTo>
                    <a:pt x="1507594" y="0"/>
                  </a:lnTo>
                  <a:lnTo>
                    <a:pt x="1507594" y="1455885"/>
                  </a:lnTo>
                  <a:lnTo>
                    <a:pt x="0" y="1455885"/>
                  </a:lnTo>
                  <a:close/>
                </a:path>
              </a:pathLst>
            </a:custGeom>
            <a:solidFill>
              <a:srgbClr val="F5F0EE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1507594" cy="14749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7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772125" y="5283829"/>
            <a:ext cx="3499088" cy="3379071"/>
            <a:chOff x="0" y="0"/>
            <a:chExt cx="1507594" cy="145588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507594" cy="1455885"/>
            </a:xfrm>
            <a:custGeom>
              <a:avLst/>
              <a:gdLst/>
              <a:ahLst/>
              <a:cxnLst/>
              <a:rect l="l" t="t" r="r" b="b"/>
              <a:pathLst>
                <a:path w="1507594" h="1455885">
                  <a:moveTo>
                    <a:pt x="0" y="0"/>
                  </a:moveTo>
                  <a:lnTo>
                    <a:pt x="1507594" y="0"/>
                  </a:lnTo>
                  <a:lnTo>
                    <a:pt x="1507594" y="1455885"/>
                  </a:lnTo>
                  <a:lnTo>
                    <a:pt x="0" y="1455885"/>
                  </a:lnTo>
                  <a:close/>
                </a:path>
              </a:pathLst>
            </a:custGeom>
            <a:solidFill>
              <a:srgbClr val="F5F0EE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19050"/>
              <a:ext cx="1507594" cy="14749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7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595520" y="1624100"/>
            <a:ext cx="3499088" cy="3379071"/>
            <a:chOff x="0" y="0"/>
            <a:chExt cx="1507594" cy="145588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507594" cy="1455885"/>
            </a:xfrm>
            <a:custGeom>
              <a:avLst/>
              <a:gdLst/>
              <a:ahLst/>
              <a:cxnLst/>
              <a:rect l="l" t="t" r="r" b="b"/>
              <a:pathLst>
                <a:path w="1507594" h="1455885">
                  <a:moveTo>
                    <a:pt x="0" y="0"/>
                  </a:moveTo>
                  <a:lnTo>
                    <a:pt x="1507594" y="0"/>
                  </a:lnTo>
                  <a:lnTo>
                    <a:pt x="1507594" y="1455885"/>
                  </a:lnTo>
                  <a:lnTo>
                    <a:pt x="0" y="1455885"/>
                  </a:lnTo>
                  <a:close/>
                </a:path>
              </a:pathLst>
            </a:custGeom>
            <a:solidFill>
              <a:srgbClr val="F5F0EE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19050"/>
              <a:ext cx="1507594" cy="14749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7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2605045" y="5283829"/>
            <a:ext cx="3499088" cy="3379071"/>
            <a:chOff x="0" y="0"/>
            <a:chExt cx="1507594" cy="145588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507594" cy="1455885"/>
            </a:xfrm>
            <a:custGeom>
              <a:avLst/>
              <a:gdLst/>
              <a:ahLst/>
              <a:cxnLst/>
              <a:rect l="l" t="t" r="r" b="b"/>
              <a:pathLst>
                <a:path w="1507594" h="1455885">
                  <a:moveTo>
                    <a:pt x="0" y="0"/>
                  </a:moveTo>
                  <a:lnTo>
                    <a:pt x="1507594" y="0"/>
                  </a:lnTo>
                  <a:lnTo>
                    <a:pt x="1507594" y="1455885"/>
                  </a:lnTo>
                  <a:lnTo>
                    <a:pt x="0" y="1455885"/>
                  </a:lnTo>
                  <a:close/>
                </a:path>
              </a:pathLst>
            </a:custGeom>
            <a:solidFill>
              <a:srgbClr val="F5F0EE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19050"/>
              <a:ext cx="1507594" cy="14749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7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2867584" y="1997234"/>
            <a:ext cx="2974009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80"/>
              </a:lnSpc>
            </a:pPr>
            <a:r>
              <a:rPr lang="en-US" sz="3000" dirty="0">
                <a:solidFill>
                  <a:srgbClr val="202020"/>
                </a:solidFill>
                <a:latin typeface="Anton"/>
                <a:ea typeface="Anton"/>
                <a:cs typeface="Anton"/>
                <a:sym typeface="Anton"/>
              </a:rPr>
              <a:t>KÜLFÖLDI SIKEREK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867584" y="5660302"/>
            <a:ext cx="2974009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80"/>
              </a:lnSpc>
            </a:pPr>
            <a:r>
              <a:rPr lang="en-US" sz="3000" dirty="0">
                <a:solidFill>
                  <a:srgbClr val="202020"/>
                </a:solidFill>
                <a:latin typeface="Anton"/>
                <a:ea typeface="Anton"/>
                <a:cs typeface="Anton"/>
                <a:sym typeface="Anton"/>
              </a:rPr>
              <a:t>HAZAI SIKEREK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034664" y="5660302"/>
            <a:ext cx="2974009" cy="3944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3"/>
              </a:lnSpc>
            </a:pPr>
            <a:r>
              <a:rPr lang="en-US" sz="2899" dirty="0">
                <a:solidFill>
                  <a:srgbClr val="202020"/>
                </a:solidFill>
                <a:latin typeface="Anton"/>
                <a:ea typeface="Anton"/>
                <a:cs typeface="Anton"/>
                <a:sym typeface="Anton"/>
              </a:rPr>
              <a:t>EGYEDI FELDOLGOZÁS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034664" y="1979400"/>
            <a:ext cx="3236549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80"/>
              </a:lnSpc>
            </a:pPr>
            <a:r>
              <a:rPr lang="en-US" sz="3000" dirty="0">
                <a:solidFill>
                  <a:srgbClr val="202020"/>
                </a:solidFill>
                <a:latin typeface="Anton"/>
                <a:ea typeface="Anton"/>
                <a:cs typeface="Anton"/>
                <a:sym typeface="Anton"/>
              </a:rPr>
              <a:t>SAJÁTOS LÁTÁSMÓD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595520" y="2686553"/>
            <a:ext cx="3499088" cy="1717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52" lvl="1" indent="-259076" algn="l">
              <a:lnSpc>
                <a:spcPts val="2543"/>
              </a:lnSpc>
              <a:buFont typeface="Arial"/>
              <a:buChar char="•"/>
            </a:pPr>
            <a:r>
              <a:rPr lang="en-US" sz="2399" dirty="0">
                <a:solidFill>
                  <a:srgbClr val="202020"/>
                </a:solidFill>
                <a:latin typeface="Aileron Light"/>
                <a:ea typeface="Aileron Light"/>
                <a:cs typeface="Aileron Light"/>
                <a:sym typeface="Aileron Light"/>
              </a:rPr>
              <a:t>40 </a:t>
            </a:r>
            <a:r>
              <a:rPr lang="en-US" sz="2399" dirty="0" err="1">
                <a:solidFill>
                  <a:srgbClr val="202020"/>
                </a:solidFill>
                <a:latin typeface="Aileron Light"/>
                <a:ea typeface="Aileron Light"/>
                <a:cs typeface="Aileron Light"/>
                <a:sym typeface="Aileron Light"/>
              </a:rPr>
              <a:t>nyelvre</a:t>
            </a:r>
            <a:r>
              <a:rPr lang="en-US" sz="2399" dirty="0">
                <a:solidFill>
                  <a:srgbClr val="202020"/>
                </a:solidFill>
                <a:latin typeface="Aileron Light"/>
                <a:ea typeface="Aileron Light"/>
                <a:cs typeface="Aileron Light"/>
                <a:sym typeface="Aileron Light"/>
              </a:rPr>
              <a:t> </a:t>
            </a:r>
            <a:r>
              <a:rPr lang="en-US" sz="2399" dirty="0" err="1">
                <a:solidFill>
                  <a:srgbClr val="202020"/>
                </a:solidFill>
                <a:latin typeface="Aileron Light"/>
                <a:ea typeface="Aileron Light"/>
                <a:cs typeface="Aileron Light"/>
                <a:sym typeface="Aileron Light"/>
              </a:rPr>
              <a:t>fordították</a:t>
            </a:r>
            <a:r>
              <a:rPr lang="en-US" sz="2399" dirty="0">
                <a:solidFill>
                  <a:srgbClr val="202020"/>
                </a:solidFill>
                <a:latin typeface="Aileron Light"/>
                <a:ea typeface="Aileron Light"/>
                <a:cs typeface="Aileron Light"/>
                <a:sym typeface="Aileron Light"/>
              </a:rPr>
              <a:t> le a </a:t>
            </a:r>
            <a:r>
              <a:rPr lang="en-US" sz="2399" dirty="0" err="1">
                <a:solidFill>
                  <a:srgbClr val="202020"/>
                </a:solidFill>
                <a:latin typeface="Aileron Light"/>
                <a:ea typeface="Aileron Light"/>
                <a:cs typeface="Aileron Light"/>
                <a:sym typeface="Aileron Light"/>
              </a:rPr>
              <a:t>művet</a:t>
            </a:r>
            <a:endParaRPr lang="en-US" sz="2399" dirty="0">
              <a:solidFill>
                <a:srgbClr val="202020"/>
              </a:solidFill>
              <a:latin typeface="Aileron Light"/>
              <a:ea typeface="Aileron Light"/>
              <a:cs typeface="Aileron Light"/>
              <a:sym typeface="Aileron Light"/>
            </a:endParaRPr>
          </a:p>
          <a:p>
            <a:pPr marL="518152" lvl="1" indent="-259076" algn="l">
              <a:lnSpc>
                <a:spcPts val="2543"/>
              </a:lnSpc>
              <a:buFont typeface="Arial"/>
              <a:buChar char="•"/>
            </a:pPr>
            <a:r>
              <a:rPr lang="en-US" sz="2399" dirty="0" err="1">
                <a:solidFill>
                  <a:srgbClr val="202020"/>
                </a:solidFill>
                <a:latin typeface="Aileron Light"/>
                <a:ea typeface="Aileron Light"/>
                <a:cs typeface="Aileron Light"/>
                <a:sym typeface="Aileron Light"/>
              </a:rPr>
              <a:t>Előadták</a:t>
            </a:r>
            <a:r>
              <a:rPr lang="en-US" sz="2399" dirty="0">
                <a:solidFill>
                  <a:srgbClr val="202020"/>
                </a:solidFill>
                <a:latin typeface="Aileron Light"/>
                <a:ea typeface="Aileron Light"/>
                <a:cs typeface="Aileron Light"/>
                <a:sym typeface="Aileron Light"/>
              </a:rPr>
              <a:t> a </a:t>
            </a:r>
            <a:r>
              <a:rPr lang="en-US" sz="2399" dirty="0" err="1">
                <a:solidFill>
                  <a:srgbClr val="202020"/>
                </a:solidFill>
                <a:latin typeface="Aileron Light"/>
                <a:ea typeface="Aileron Light"/>
                <a:cs typeface="Aileron Light"/>
                <a:sym typeface="Aileron Light"/>
              </a:rPr>
              <a:t>darabot</a:t>
            </a:r>
            <a:r>
              <a:rPr lang="en-US" sz="2399" dirty="0">
                <a:solidFill>
                  <a:srgbClr val="202020"/>
                </a:solidFill>
                <a:latin typeface="Aileron Light"/>
                <a:ea typeface="Aileron Light"/>
                <a:cs typeface="Aileron Light"/>
                <a:sym typeface="Aileron Light"/>
              </a:rPr>
              <a:t> </a:t>
            </a:r>
            <a:r>
              <a:rPr lang="en-US" sz="2399" dirty="0" err="1">
                <a:solidFill>
                  <a:srgbClr val="202020"/>
                </a:solidFill>
                <a:latin typeface="Aileron Light"/>
                <a:ea typeface="Aileron Light"/>
                <a:cs typeface="Aileron Light"/>
                <a:sym typeface="Aileron Light"/>
              </a:rPr>
              <a:t>Berlinben</a:t>
            </a:r>
            <a:r>
              <a:rPr lang="en-US" sz="2399" dirty="0">
                <a:solidFill>
                  <a:srgbClr val="202020"/>
                </a:solidFill>
                <a:latin typeface="Aileron Light"/>
                <a:ea typeface="Aileron Light"/>
                <a:cs typeface="Aileron Light"/>
                <a:sym typeface="Aileron Light"/>
              </a:rPr>
              <a:t>, </a:t>
            </a:r>
            <a:r>
              <a:rPr lang="en-US" sz="2399" dirty="0" err="1">
                <a:solidFill>
                  <a:srgbClr val="202020"/>
                </a:solidFill>
                <a:latin typeface="Aileron Light"/>
                <a:ea typeface="Aileron Light"/>
                <a:cs typeface="Aileron Light"/>
                <a:sym typeface="Aileron Light"/>
              </a:rPr>
              <a:t>Groznij</a:t>
            </a:r>
            <a:r>
              <a:rPr lang="en-US" sz="2399" dirty="0">
                <a:solidFill>
                  <a:srgbClr val="202020"/>
                </a:solidFill>
                <a:latin typeface="Aileron Light"/>
                <a:ea typeface="Aileron Light"/>
                <a:cs typeface="Aileron Light"/>
                <a:sym typeface="Aileron Light"/>
              </a:rPr>
              <a:t>-ban, </a:t>
            </a:r>
            <a:r>
              <a:rPr lang="en-US" sz="2399" dirty="0" err="1">
                <a:solidFill>
                  <a:srgbClr val="202020"/>
                </a:solidFill>
                <a:latin typeface="Aileron Light"/>
                <a:ea typeface="Aileron Light"/>
                <a:cs typeface="Aileron Light"/>
                <a:sym typeface="Aileron Light"/>
              </a:rPr>
              <a:t>Varsóban</a:t>
            </a:r>
            <a:r>
              <a:rPr lang="en-US" sz="2399" dirty="0">
                <a:solidFill>
                  <a:srgbClr val="202020"/>
                </a:solidFill>
                <a:latin typeface="Aileron Light"/>
                <a:ea typeface="Aileron Light"/>
                <a:cs typeface="Aileron Light"/>
                <a:sym typeface="Aileron Light"/>
              </a:rPr>
              <a:t> is</a:t>
            </a:r>
          </a:p>
          <a:p>
            <a:pPr algn="just">
              <a:lnSpc>
                <a:spcPts val="1165"/>
              </a:lnSpc>
            </a:pPr>
            <a:endParaRPr lang="en-US" sz="2399" dirty="0">
              <a:solidFill>
                <a:srgbClr val="202020"/>
              </a:solidFill>
              <a:latin typeface="Aileron Light"/>
              <a:ea typeface="Aileron Light"/>
              <a:cs typeface="Aileron Light"/>
              <a:sym typeface="Aileron Light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2614570" y="6351817"/>
            <a:ext cx="3489563" cy="203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 algn="l">
              <a:lnSpc>
                <a:spcPts val="2544"/>
              </a:lnSpc>
              <a:buFont typeface="Arial"/>
              <a:buChar char="•"/>
            </a:pPr>
            <a:r>
              <a:rPr lang="en-US" sz="2400" dirty="0">
                <a:solidFill>
                  <a:srgbClr val="202020"/>
                </a:solidFill>
                <a:latin typeface="Aileron Light"/>
                <a:ea typeface="Aileron Light"/>
                <a:cs typeface="Aileron Light"/>
                <a:sym typeface="Aileron Light"/>
              </a:rPr>
              <a:t>1920-ra </a:t>
            </a:r>
            <a:r>
              <a:rPr lang="en-US" sz="2400" dirty="0" err="1">
                <a:solidFill>
                  <a:srgbClr val="202020"/>
                </a:solidFill>
                <a:latin typeface="Aileron Light"/>
                <a:ea typeface="Aileron Light"/>
                <a:cs typeface="Aileron Light"/>
                <a:sym typeface="Aileron Light"/>
              </a:rPr>
              <a:t>már</a:t>
            </a:r>
            <a:r>
              <a:rPr lang="en-US" sz="2400" dirty="0">
                <a:solidFill>
                  <a:srgbClr val="202020"/>
                </a:solidFill>
                <a:latin typeface="Aileron Light"/>
                <a:ea typeface="Aileron Light"/>
                <a:cs typeface="Aileron Light"/>
                <a:sym typeface="Aileron Light"/>
              </a:rPr>
              <a:t> </a:t>
            </a:r>
            <a:r>
              <a:rPr lang="en-US" sz="2400" dirty="0" err="1">
                <a:solidFill>
                  <a:srgbClr val="202020"/>
                </a:solidFill>
                <a:latin typeface="Aileron Light"/>
                <a:ea typeface="Aileron Light"/>
                <a:cs typeface="Aileron Light"/>
                <a:sym typeface="Aileron Light"/>
              </a:rPr>
              <a:t>szinte</a:t>
            </a:r>
            <a:r>
              <a:rPr lang="en-US" sz="2400" dirty="0">
                <a:solidFill>
                  <a:srgbClr val="202020"/>
                </a:solidFill>
                <a:latin typeface="Aileron Light"/>
                <a:ea typeface="Aileron Light"/>
                <a:cs typeface="Aileron Light"/>
                <a:sym typeface="Aileron Light"/>
              </a:rPr>
              <a:t> </a:t>
            </a:r>
            <a:r>
              <a:rPr lang="en-US" sz="2400" dirty="0" err="1">
                <a:solidFill>
                  <a:srgbClr val="202020"/>
                </a:solidFill>
                <a:latin typeface="Aileron Light"/>
                <a:ea typeface="Aileron Light"/>
                <a:cs typeface="Aileron Light"/>
                <a:sym typeface="Aileron Light"/>
              </a:rPr>
              <a:t>az</a:t>
            </a:r>
            <a:r>
              <a:rPr lang="en-US" sz="2400" dirty="0">
                <a:solidFill>
                  <a:srgbClr val="202020"/>
                </a:solidFill>
                <a:latin typeface="Aileron Light"/>
                <a:ea typeface="Aileron Light"/>
                <a:cs typeface="Aileron Light"/>
                <a:sym typeface="Aileron Light"/>
              </a:rPr>
              <a:t> </a:t>
            </a:r>
            <a:r>
              <a:rPr lang="en-US" sz="2400" dirty="0" err="1">
                <a:solidFill>
                  <a:srgbClr val="202020"/>
                </a:solidFill>
                <a:latin typeface="Aileron Light"/>
                <a:ea typeface="Aileron Light"/>
                <a:cs typeface="Aileron Light"/>
                <a:sym typeface="Aileron Light"/>
              </a:rPr>
              <a:t>ország</a:t>
            </a:r>
            <a:r>
              <a:rPr lang="en-US" sz="2400" dirty="0">
                <a:solidFill>
                  <a:srgbClr val="202020"/>
                </a:solidFill>
                <a:latin typeface="Aileron Light"/>
                <a:ea typeface="Aileron Light"/>
                <a:cs typeface="Aileron Light"/>
                <a:sym typeface="Aileron Light"/>
              </a:rPr>
              <a:t> </a:t>
            </a:r>
            <a:r>
              <a:rPr lang="en-US" sz="2400" dirty="0" err="1">
                <a:solidFill>
                  <a:srgbClr val="202020"/>
                </a:solidFill>
                <a:latin typeface="Aileron Light"/>
                <a:ea typeface="Aileron Light"/>
                <a:cs typeface="Aileron Light"/>
                <a:sym typeface="Aileron Light"/>
              </a:rPr>
              <a:t>minden</a:t>
            </a:r>
            <a:r>
              <a:rPr lang="en-US" sz="2400" dirty="0">
                <a:solidFill>
                  <a:srgbClr val="202020"/>
                </a:solidFill>
                <a:latin typeface="Aileron Light"/>
                <a:ea typeface="Aileron Light"/>
                <a:cs typeface="Aileron Light"/>
                <a:sym typeface="Aileron Light"/>
              </a:rPr>
              <a:t> </a:t>
            </a:r>
            <a:r>
              <a:rPr lang="en-US" sz="2400" dirty="0" err="1">
                <a:solidFill>
                  <a:srgbClr val="202020"/>
                </a:solidFill>
                <a:latin typeface="Aileron Light"/>
                <a:ea typeface="Aileron Light"/>
                <a:cs typeface="Aileron Light"/>
                <a:sym typeface="Aileron Light"/>
              </a:rPr>
              <a:t>színházában</a:t>
            </a:r>
            <a:r>
              <a:rPr lang="en-US" sz="2400" dirty="0">
                <a:solidFill>
                  <a:srgbClr val="202020"/>
                </a:solidFill>
                <a:latin typeface="Aileron Light"/>
                <a:ea typeface="Aileron Light"/>
                <a:cs typeface="Aileron Light"/>
                <a:sym typeface="Aileron Light"/>
              </a:rPr>
              <a:t> </a:t>
            </a:r>
            <a:r>
              <a:rPr lang="en-US" sz="2400" dirty="0" err="1">
                <a:solidFill>
                  <a:srgbClr val="202020"/>
                </a:solidFill>
                <a:latin typeface="Aileron Light"/>
                <a:ea typeface="Aileron Light"/>
                <a:cs typeface="Aileron Light"/>
                <a:sym typeface="Aileron Light"/>
              </a:rPr>
              <a:t>bemutatták</a:t>
            </a:r>
            <a:endParaRPr lang="en-US" sz="2400" dirty="0">
              <a:solidFill>
                <a:srgbClr val="202020"/>
              </a:solidFill>
              <a:latin typeface="Aileron Light"/>
              <a:ea typeface="Aileron Light"/>
              <a:cs typeface="Aileron Light"/>
              <a:sym typeface="Aileron Light"/>
            </a:endParaRPr>
          </a:p>
          <a:p>
            <a:pPr marL="518160" lvl="1" indent="-259080" algn="l">
              <a:lnSpc>
                <a:spcPts val="2544"/>
              </a:lnSpc>
              <a:buFont typeface="Arial"/>
              <a:buChar char="•"/>
            </a:pPr>
            <a:r>
              <a:rPr lang="en-US" sz="2400" dirty="0" err="1">
                <a:solidFill>
                  <a:srgbClr val="202020"/>
                </a:solidFill>
                <a:latin typeface="Aileron Light"/>
                <a:ea typeface="Aileron Light"/>
                <a:cs typeface="Aileron Light"/>
                <a:sym typeface="Aileron Light"/>
              </a:rPr>
              <a:t>Vidéki</a:t>
            </a:r>
            <a:r>
              <a:rPr lang="en-US" sz="2400" dirty="0">
                <a:solidFill>
                  <a:srgbClr val="202020"/>
                </a:solidFill>
                <a:latin typeface="Aileron Light"/>
                <a:ea typeface="Aileron Light"/>
                <a:cs typeface="Aileron Light"/>
                <a:sym typeface="Aileron Light"/>
              </a:rPr>
              <a:t> </a:t>
            </a:r>
            <a:r>
              <a:rPr lang="en-US" sz="2400" dirty="0" err="1">
                <a:solidFill>
                  <a:srgbClr val="202020"/>
                </a:solidFill>
                <a:latin typeface="Aileron Light"/>
                <a:ea typeface="Aileron Light"/>
                <a:cs typeface="Aileron Light"/>
                <a:sym typeface="Aileron Light"/>
              </a:rPr>
              <a:t>és</a:t>
            </a:r>
            <a:r>
              <a:rPr lang="en-US" sz="2400" dirty="0">
                <a:solidFill>
                  <a:srgbClr val="202020"/>
                </a:solidFill>
                <a:latin typeface="Aileron Light"/>
                <a:ea typeface="Aileron Light"/>
                <a:cs typeface="Aileron Light"/>
                <a:sym typeface="Aileron Light"/>
              </a:rPr>
              <a:t> </a:t>
            </a:r>
            <a:r>
              <a:rPr lang="en-US" sz="2400" dirty="0" err="1">
                <a:solidFill>
                  <a:srgbClr val="202020"/>
                </a:solidFill>
                <a:latin typeface="Aileron Light"/>
                <a:ea typeface="Aileron Light"/>
                <a:cs typeface="Aileron Light"/>
                <a:sym typeface="Aileron Light"/>
              </a:rPr>
              <a:t>Pesti</a:t>
            </a:r>
            <a:r>
              <a:rPr lang="en-US" sz="2400" dirty="0">
                <a:solidFill>
                  <a:srgbClr val="202020"/>
                </a:solidFill>
                <a:latin typeface="Aileron Light"/>
                <a:ea typeface="Aileron Light"/>
                <a:cs typeface="Aileron Light"/>
                <a:sym typeface="Aileron Light"/>
              </a:rPr>
              <a:t> </a:t>
            </a:r>
            <a:r>
              <a:rPr lang="en-US" sz="2400" dirty="0" err="1">
                <a:solidFill>
                  <a:srgbClr val="202020"/>
                </a:solidFill>
                <a:latin typeface="Aileron Light"/>
                <a:ea typeface="Aileron Light"/>
                <a:cs typeface="Aileron Light"/>
                <a:sym typeface="Aileron Light"/>
              </a:rPr>
              <a:t>színházak</a:t>
            </a:r>
            <a:r>
              <a:rPr lang="en-US" sz="2400" dirty="0">
                <a:solidFill>
                  <a:srgbClr val="202020"/>
                </a:solidFill>
                <a:latin typeface="Aileron Light"/>
                <a:ea typeface="Aileron Light"/>
                <a:cs typeface="Aileron Light"/>
                <a:sym typeface="Aileron Light"/>
              </a:rPr>
              <a:t> </a:t>
            </a:r>
            <a:r>
              <a:rPr lang="en-US" sz="2400" dirty="0" err="1">
                <a:solidFill>
                  <a:srgbClr val="202020"/>
                </a:solidFill>
                <a:latin typeface="Aileron Light"/>
                <a:ea typeface="Aileron Light"/>
                <a:cs typeface="Aileron Light"/>
                <a:sym typeface="Aileron Light"/>
              </a:rPr>
              <a:t>egyaránt</a:t>
            </a:r>
            <a:endParaRPr lang="en-US" sz="2400" dirty="0">
              <a:solidFill>
                <a:srgbClr val="202020"/>
              </a:solidFill>
              <a:latin typeface="Aileron Light"/>
              <a:ea typeface="Aileron Light"/>
              <a:cs typeface="Aileron Light"/>
              <a:sym typeface="Aileron Light"/>
            </a:endParaRPr>
          </a:p>
          <a:p>
            <a:pPr algn="just">
              <a:lnSpc>
                <a:spcPts val="1165"/>
              </a:lnSpc>
            </a:pPr>
            <a:endParaRPr lang="en-US" sz="2400" dirty="0">
              <a:solidFill>
                <a:srgbClr val="202020"/>
              </a:solidFill>
              <a:latin typeface="Aileron Light"/>
              <a:ea typeface="Aileron Light"/>
              <a:cs typeface="Aileron Light"/>
              <a:sym typeface="Aileron Light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9636531" y="6351817"/>
            <a:ext cx="3634681" cy="1717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 algn="l">
              <a:lnSpc>
                <a:spcPts val="2544"/>
              </a:lnSpc>
              <a:buFont typeface="Arial"/>
              <a:buChar char="•"/>
            </a:pPr>
            <a:r>
              <a:rPr lang="en-US" sz="2400" dirty="0">
                <a:solidFill>
                  <a:srgbClr val="202020"/>
                </a:solidFill>
                <a:latin typeface="Aileron Light"/>
                <a:ea typeface="Aileron Light"/>
                <a:cs typeface="Aileron Light"/>
                <a:sym typeface="Aileron Light"/>
              </a:rPr>
              <a:t>2018-ban a </a:t>
            </a:r>
            <a:r>
              <a:rPr lang="en-US" sz="2400" dirty="0" err="1">
                <a:solidFill>
                  <a:srgbClr val="202020"/>
                </a:solidFill>
                <a:latin typeface="Aileron Light"/>
                <a:ea typeface="Aileron Light"/>
                <a:cs typeface="Aileron Light"/>
                <a:sym typeface="Aileron Light"/>
              </a:rPr>
              <a:t>székesfehérvári</a:t>
            </a:r>
            <a:r>
              <a:rPr lang="en-US" sz="2400" dirty="0">
                <a:solidFill>
                  <a:srgbClr val="202020"/>
                </a:solidFill>
                <a:latin typeface="Aileron Light"/>
                <a:ea typeface="Aileron Light"/>
                <a:cs typeface="Aileron Light"/>
                <a:sym typeface="Aileron Light"/>
              </a:rPr>
              <a:t> </a:t>
            </a:r>
            <a:r>
              <a:rPr lang="en-US" sz="2400" dirty="0" err="1">
                <a:solidFill>
                  <a:srgbClr val="202020"/>
                </a:solidFill>
                <a:latin typeface="Aileron Light"/>
                <a:ea typeface="Aileron Light"/>
                <a:cs typeface="Aileron Light"/>
                <a:sym typeface="Aileron Light"/>
              </a:rPr>
              <a:t>Vörösmarty</a:t>
            </a:r>
            <a:r>
              <a:rPr lang="en-US" sz="2400" dirty="0">
                <a:solidFill>
                  <a:srgbClr val="202020"/>
                </a:solidFill>
                <a:latin typeface="Aileron Light"/>
                <a:ea typeface="Aileron Light"/>
                <a:cs typeface="Aileron Light"/>
                <a:sym typeface="Aileron Light"/>
              </a:rPr>
              <a:t> </a:t>
            </a:r>
            <a:r>
              <a:rPr lang="en-US" sz="2400" dirty="0" err="1">
                <a:solidFill>
                  <a:srgbClr val="202020"/>
                </a:solidFill>
                <a:latin typeface="Aileron Light"/>
                <a:ea typeface="Aileron Light"/>
                <a:cs typeface="Aileron Light"/>
                <a:sym typeface="Aileron Light"/>
              </a:rPr>
              <a:t>Színházban</a:t>
            </a:r>
            <a:endParaRPr lang="en-US" sz="2400" dirty="0">
              <a:solidFill>
                <a:srgbClr val="202020"/>
              </a:solidFill>
              <a:latin typeface="Aileron Light"/>
              <a:ea typeface="Aileron Light"/>
              <a:cs typeface="Aileron Light"/>
              <a:sym typeface="Aileron Light"/>
            </a:endParaRPr>
          </a:p>
          <a:p>
            <a:pPr marL="518160" lvl="1" indent="-259080" algn="l">
              <a:lnSpc>
                <a:spcPts val="2544"/>
              </a:lnSpc>
              <a:buFont typeface="Arial"/>
              <a:buChar char="•"/>
            </a:pPr>
            <a:r>
              <a:rPr lang="en-US" sz="2400" dirty="0" err="1">
                <a:solidFill>
                  <a:srgbClr val="202020"/>
                </a:solidFill>
                <a:latin typeface="Aileron Light"/>
                <a:ea typeface="Aileron Light"/>
                <a:cs typeface="Aileron Light"/>
                <a:sym typeface="Aileron Light"/>
              </a:rPr>
              <a:t>Egyszerre</a:t>
            </a:r>
            <a:r>
              <a:rPr lang="en-US" sz="2400" dirty="0">
                <a:solidFill>
                  <a:srgbClr val="202020"/>
                </a:solidFill>
                <a:latin typeface="Aileron Light"/>
                <a:ea typeface="Aileron Light"/>
                <a:cs typeface="Aileron Light"/>
                <a:sym typeface="Aileron Light"/>
              </a:rPr>
              <a:t> 4 </a:t>
            </a:r>
            <a:r>
              <a:rPr lang="en-US" sz="2400" dirty="0" err="1">
                <a:solidFill>
                  <a:srgbClr val="202020"/>
                </a:solidFill>
                <a:latin typeface="Aileron Light"/>
                <a:ea typeface="Aileron Light"/>
                <a:cs typeface="Aileron Light"/>
                <a:sym typeface="Aileron Light"/>
              </a:rPr>
              <a:t>rendező</a:t>
            </a:r>
            <a:r>
              <a:rPr lang="en-US" sz="2400" dirty="0">
                <a:solidFill>
                  <a:srgbClr val="202020"/>
                </a:solidFill>
                <a:latin typeface="Aileron Light"/>
                <a:ea typeface="Aileron Light"/>
                <a:cs typeface="Aileron Light"/>
                <a:sym typeface="Aileron Light"/>
              </a:rPr>
              <a:t> </a:t>
            </a:r>
            <a:r>
              <a:rPr lang="en-US" sz="2400" dirty="0" err="1">
                <a:solidFill>
                  <a:srgbClr val="202020"/>
                </a:solidFill>
                <a:latin typeface="Aileron Light"/>
                <a:ea typeface="Aileron Light"/>
                <a:cs typeface="Aileron Light"/>
                <a:sym typeface="Aileron Light"/>
              </a:rPr>
              <a:t>dolgozott</a:t>
            </a:r>
            <a:r>
              <a:rPr lang="en-US" sz="2400" dirty="0">
                <a:solidFill>
                  <a:srgbClr val="202020"/>
                </a:solidFill>
                <a:latin typeface="Aileron Light"/>
                <a:ea typeface="Aileron Light"/>
                <a:cs typeface="Aileron Light"/>
                <a:sym typeface="Aileron Light"/>
              </a:rPr>
              <a:t> a </a:t>
            </a:r>
            <a:r>
              <a:rPr lang="en-US" sz="2400" dirty="0" err="1">
                <a:solidFill>
                  <a:srgbClr val="202020"/>
                </a:solidFill>
                <a:latin typeface="Aileron Light"/>
                <a:ea typeface="Aileron Light"/>
                <a:cs typeface="Aileron Light"/>
                <a:sym typeface="Aileron Light"/>
              </a:rPr>
              <a:t>darabon</a:t>
            </a:r>
            <a:endParaRPr lang="en-US" sz="2400" dirty="0">
              <a:solidFill>
                <a:srgbClr val="202020"/>
              </a:solidFill>
              <a:latin typeface="Aileron Light"/>
              <a:ea typeface="Aileron Light"/>
              <a:cs typeface="Aileron Light"/>
              <a:sym typeface="Aileron Light"/>
            </a:endParaRPr>
          </a:p>
          <a:p>
            <a:pPr algn="just">
              <a:lnSpc>
                <a:spcPts val="1165"/>
              </a:lnSpc>
            </a:pPr>
            <a:endParaRPr lang="en-US" sz="2400" dirty="0">
              <a:solidFill>
                <a:srgbClr val="202020"/>
              </a:solidFill>
              <a:latin typeface="Aileron Light"/>
              <a:ea typeface="Aileron Light"/>
              <a:cs typeface="Aileron Light"/>
              <a:sym typeface="Aileron Light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9772125" y="2735906"/>
            <a:ext cx="3499088" cy="203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 algn="l">
              <a:lnSpc>
                <a:spcPts val="2544"/>
              </a:lnSpc>
              <a:buFont typeface="Arial"/>
              <a:buChar char="•"/>
            </a:pPr>
            <a:r>
              <a:rPr lang="en-US" sz="2400" dirty="0" err="1">
                <a:solidFill>
                  <a:srgbClr val="202020"/>
                </a:solidFill>
                <a:latin typeface="Aileron Light"/>
                <a:ea typeface="Aileron Light"/>
                <a:cs typeface="Aileron Light"/>
                <a:sym typeface="Aileron Light"/>
              </a:rPr>
              <a:t>Vidnyánszky</a:t>
            </a:r>
            <a:r>
              <a:rPr lang="en-US" sz="2400" dirty="0">
                <a:solidFill>
                  <a:srgbClr val="202020"/>
                </a:solidFill>
                <a:latin typeface="Aileron Light"/>
                <a:ea typeface="Aileron Light"/>
                <a:cs typeface="Aileron Light"/>
                <a:sym typeface="Aileron Light"/>
              </a:rPr>
              <a:t> Attila: </a:t>
            </a:r>
          </a:p>
          <a:p>
            <a:pPr marL="518160" lvl="1" indent="-259080" algn="l">
              <a:lnSpc>
                <a:spcPts val="2544"/>
              </a:lnSpc>
              <a:buFont typeface="Arial"/>
              <a:buChar char="•"/>
            </a:pPr>
            <a:r>
              <a:rPr lang="en-US" sz="2400" dirty="0">
                <a:solidFill>
                  <a:srgbClr val="202020"/>
                </a:solidFill>
                <a:latin typeface="Aileron Light"/>
                <a:ea typeface="Aileron Light"/>
                <a:cs typeface="Aileron Light"/>
                <a:sym typeface="Aileron Light"/>
              </a:rPr>
              <a:t>A </a:t>
            </a:r>
            <a:r>
              <a:rPr lang="en-US" sz="2400" dirty="0" err="1">
                <a:solidFill>
                  <a:srgbClr val="202020"/>
                </a:solidFill>
                <a:latin typeface="Aileron Light"/>
                <a:ea typeface="Aileron Light"/>
                <a:cs typeface="Aileron Light"/>
                <a:sym typeface="Aileron Light"/>
              </a:rPr>
              <a:t>látomásszerű</a:t>
            </a:r>
            <a:r>
              <a:rPr lang="en-US" sz="2400" dirty="0">
                <a:solidFill>
                  <a:srgbClr val="202020"/>
                </a:solidFill>
                <a:latin typeface="Aileron Light"/>
                <a:ea typeface="Aileron Light"/>
                <a:cs typeface="Aileron Light"/>
                <a:sym typeface="Aileron Light"/>
              </a:rPr>
              <a:t> </a:t>
            </a:r>
            <a:r>
              <a:rPr lang="en-US" sz="2400" dirty="0" err="1">
                <a:solidFill>
                  <a:srgbClr val="202020"/>
                </a:solidFill>
                <a:latin typeface="Aileron Light"/>
                <a:ea typeface="Aileron Light"/>
                <a:cs typeface="Aileron Light"/>
                <a:sym typeface="Aileron Light"/>
              </a:rPr>
              <a:t>Emberiségköltemény</a:t>
            </a:r>
            <a:endParaRPr lang="en-US" sz="2400" dirty="0">
              <a:solidFill>
                <a:srgbClr val="202020"/>
              </a:solidFill>
              <a:latin typeface="Aileron Light"/>
              <a:ea typeface="Aileron Light"/>
              <a:cs typeface="Aileron Light"/>
              <a:sym typeface="Aileron Light"/>
            </a:endParaRPr>
          </a:p>
          <a:p>
            <a:pPr marL="518160" lvl="1" indent="-259080" algn="l">
              <a:lnSpc>
                <a:spcPts val="2544"/>
              </a:lnSpc>
              <a:buFont typeface="Arial"/>
              <a:buChar char="•"/>
            </a:pPr>
            <a:r>
              <a:rPr lang="en-US" sz="2400" dirty="0" err="1">
                <a:solidFill>
                  <a:srgbClr val="202020"/>
                </a:solidFill>
                <a:latin typeface="Aileron Light"/>
                <a:ea typeface="Aileron Light"/>
                <a:cs typeface="Aileron Light"/>
                <a:sym typeface="Aileron Light"/>
              </a:rPr>
              <a:t>Szinetár</a:t>
            </a:r>
            <a:r>
              <a:rPr lang="en-US" sz="2400" dirty="0">
                <a:solidFill>
                  <a:srgbClr val="202020"/>
                </a:solidFill>
                <a:latin typeface="Aileron Light"/>
                <a:ea typeface="Aileron Light"/>
                <a:cs typeface="Aileron Light"/>
                <a:sym typeface="Aileron Light"/>
              </a:rPr>
              <a:t> </a:t>
            </a:r>
            <a:r>
              <a:rPr lang="en-US" sz="2400" dirty="0" err="1">
                <a:solidFill>
                  <a:srgbClr val="202020"/>
                </a:solidFill>
                <a:latin typeface="Aileron Light"/>
                <a:ea typeface="Aileron Light"/>
                <a:cs typeface="Aileron Light"/>
                <a:sym typeface="Aileron Light"/>
              </a:rPr>
              <a:t>Miklós</a:t>
            </a:r>
            <a:r>
              <a:rPr lang="en-US" sz="2400" dirty="0">
                <a:solidFill>
                  <a:srgbClr val="202020"/>
                </a:solidFill>
                <a:latin typeface="Aileron Light"/>
                <a:ea typeface="Aileron Light"/>
                <a:cs typeface="Aileron Light"/>
                <a:sym typeface="Aileron Light"/>
              </a:rPr>
              <a:t>:  A </a:t>
            </a:r>
            <a:r>
              <a:rPr lang="en-US" sz="2400" dirty="0" err="1">
                <a:solidFill>
                  <a:srgbClr val="202020"/>
                </a:solidFill>
                <a:latin typeface="Aileron Light"/>
                <a:ea typeface="Aileron Light"/>
                <a:cs typeface="Aileron Light"/>
                <a:sym typeface="Aileron Light"/>
              </a:rPr>
              <a:t>technikai</a:t>
            </a:r>
            <a:r>
              <a:rPr lang="en-US" sz="2400" dirty="0">
                <a:solidFill>
                  <a:srgbClr val="202020"/>
                </a:solidFill>
                <a:latin typeface="Aileron Light"/>
                <a:ea typeface="Aileron Light"/>
                <a:cs typeface="Aileron Light"/>
                <a:sym typeface="Aileron Light"/>
              </a:rPr>
              <a:t> </a:t>
            </a:r>
            <a:r>
              <a:rPr lang="en-US" sz="2400" dirty="0" err="1">
                <a:solidFill>
                  <a:srgbClr val="202020"/>
                </a:solidFill>
                <a:latin typeface="Aileron Light"/>
                <a:ea typeface="Aileron Light"/>
                <a:cs typeface="Aileron Light"/>
                <a:sym typeface="Aileron Light"/>
              </a:rPr>
              <a:t>úttörő</a:t>
            </a:r>
            <a:r>
              <a:rPr lang="en-US" sz="2400" dirty="0">
                <a:solidFill>
                  <a:srgbClr val="202020"/>
                </a:solidFill>
                <a:latin typeface="Aileron Light"/>
                <a:ea typeface="Aileron Light"/>
                <a:cs typeface="Aileron Light"/>
                <a:sym typeface="Aileron Light"/>
              </a:rPr>
              <a:t> </a:t>
            </a:r>
            <a:r>
              <a:rPr lang="en-US" sz="2400" dirty="0" err="1">
                <a:solidFill>
                  <a:srgbClr val="202020"/>
                </a:solidFill>
                <a:latin typeface="Aileron Light"/>
                <a:ea typeface="Aileron Light"/>
                <a:cs typeface="Aileron Light"/>
                <a:sym typeface="Aileron Light"/>
              </a:rPr>
              <a:t>és</a:t>
            </a:r>
            <a:r>
              <a:rPr lang="en-US" sz="2400" dirty="0">
                <a:solidFill>
                  <a:srgbClr val="202020"/>
                </a:solidFill>
                <a:latin typeface="Aileron Light"/>
                <a:ea typeface="Aileron Light"/>
                <a:cs typeface="Aileron Light"/>
                <a:sym typeface="Aileron Light"/>
              </a:rPr>
              <a:t> a </a:t>
            </a:r>
            <a:r>
              <a:rPr lang="en-US" sz="2400" dirty="0" err="1">
                <a:solidFill>
                  <a:srgbClr val="202020"/>
                </a:solidFill>
                <a:latin typeface="Aileron Light"/>
                <a:ea typeface="Aileron Light"/>
                <a:cs typeface="Aileron Light"/>
                <a:sym typeface="Aileron Light"/>
              </a:rPr>
              <a:t>tömegbázis</a:t>
            </a:r>
            <a:endParaRPr lang="en-US" sz="2400" dirty="0">
              <a:solidFill>
                <a:srgbClr val="202020"/>
              </a:solidFill>
              <a:latin typeface="Aileron Light"/>
              <a:ea typeface="Aileron Light"/>
              <a:cs typeface="Aileron Light"/>
              <a:sym typeface="Aileron Light"/>
            </a:endParaRPr>
          </a:p>
          <a:p>
            <a:pPr algn="just">
              <a:lnSpc>
                <a:spcPts val="1165"/>
              </a:lnSpc>
            </a:pPr>
            <a:endParaRPr lang="en-US" sz="2400" dirty="0">
              <a:solidFill>
                <a:srgbClr val="202020"/>
              </a:solidFill>
              <a:latin typeface="Aileron Light"/>
              <a:ea typeface="Aileron Light"/>
              <a:cs typeface="Aileron Light"/>
              <a:sym typeface="Aileron Light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2867584" y="4668097"/>
            <a:ext cx="2974009" cy="217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35"/>
              </a:lnSpc>
            </a:pPr>
            <a:endParaRPr/>
          </a:p>
        </p:txBody>
      </p:sp>
      <p:sp>
        <p:nvSpPr>
          <p:cNvPr id="27" name="TextBox 27"/>
          <p:cNvSpPr txBox="1"/>
          <p:nvPr/>
        </p:nvSpPr>
        <p:spPr>
          <a:xfrm rot="-5400000">
            <a:off x="-2877833" y="4911830"/>
            <a:ext cx="7965466" cy="727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65"/>
              </a:lnSpc>
            </a:pPr>
            <a:r>
              <a:rPr lang="en-US" sz="5786" spc="-173" dirty="0">
                <a:solidFill>
                  <a:srgbClr val="F5F0EE"/>
                </a:solidFill>
                <a:latin typeface="Apple Juice"/>
                <a:ea typeface="Apple Juice"/>
                <a:cs typeface="Apple Juice"/>
                <a:sym typeface="Apple Juice"/>
              </a:rPr>
              <a:t>AZ EMBER TRAGÉDIÁJA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2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7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25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0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865289" y="0"/>
            <a:ext cx="9422711" cy="10287000"/>
            <a:chOff x="0" y="0"/>
            <a:chExt cx="2481702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81702" cy="2709333"/>
            </a:xfrm>
            <a:custGeom>
              <a:avLst/>
              <a:gdLst/>
              <a:ahLst/>
              <a:cxnLst/>
              <a:rect l="l" t="t" r="r" b="b"/>
              <a:pathLst>
                <a:path w="2481702" h="2709333">
                  <a:moveTo>
                    <a:pt x="0" y="0"/>
                  </a:moveTo>
                  <a:lnTo>
                    <a:pt x="2481702" y="0"/>
                  </a:lnTo>
                  <a:lnTo>
                    <a:pt x="248170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BBA06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2481702" cy="27283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7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010447" y="411630"/>
            <a:ext cx="7103498" cy="3962076"/>
            <a:chOff x="0" y="0"/>
            <a:chExt cx="1457247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57247" cy="812800"/>
            </a:xfrm>
            <a:custGeom>
              <a:avLst/>
              <a:gdLst/>
              <a:ahLst/>
              <a:cxnLst/>
              <a:rect l="l" t="t" r="r" b="b"/>
              <a:pathLst>
                <a:path w="1457247" h="812800">
                  <a:moveTo>
                    <a:pt x="0" y="0"/>
                  </a:moveTo>
                  <a:lnTo>
                    <a:pt x="1457247" y="0"/>
                  </a:lnTo>
                  <a:lnTo>
                    <a:pt x="1457247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"/>
              <a:stretch>
                <a:fillRect t="-1341" b="-1341"/>
              </a:stretch>
            </a:blipFill>
            <a:ln w="95250" cap="sq">
              <a:solidFill>
                <a:srgbClr val="F5F0EE"/>
              </a:solidFill>
              <a:prstDash val="solid"/>
              <a:miter/>
            </a:ln>
          </p:spPr>
        </p:sp>
      </p:grpSp>
      <p:grpSp>
        <p:nvGrpSpPr>
          <p:cNvPr id="7" name="Group 7"/>
          <p:cNvGrpSpPr/>
          <p:nvPr/>
        </p:nvGrpSpPr>
        <p:grpSpPr>
          <a:xfrm>
            <a:off x="3303316" y="6120338"/>
            <a:ext cx="5561973" cy="4166662"/>
            <a:chOff x="0" y="0"/>
            <a:chExt cx="8402203" cy="6294374"/>
          </a:xfrm>
        </p:grpSpPr>
        <p:sp>
          <p:nvSpPr>
            <p:cNvPr id="8" name="Freeform 8"/>
            <p:cNvSpPr/>
            <p:nvPr/>
          </p:nvSpPr>
          <p:spPr>
            <a:xfrm>
              <a:off x="-11" y="0"/>
              <a:ext cx="8402214" cy="6294418"/>
            </a:xfrm>
            <a:custGeom>
              <a:avLst/>
              <a:gdLst/>
              <a:ahLst/>
              <a:cxnLst/>
              <a:rect l="l" t="t" r="r" b="b"/>
              <a:pathLst>
                <a:path w="8402214" h="6294418">
                  <a:moveTo>
                    <a:pt x="8110114" y="0"/>
                  </a:moveTo>
                  <a:cubicBezTo>
                    <a:pt x="8270769" y="0"/>
                    <a:pt x="8402214" y="131445"/>
                    <a:pt x="8402214" y="292100"/>
                  </a:cubicBezTo>
                  <a:lnTo>
                    <a:pt x="8402214" y="6057900"/>
                  </a:lnTo>
                  <a:cubicBezTo>
                    <a:pt x="8402214" y="6218555"/>
                    <a:pt x="8273817" y="6322060"/>
                    <a:pt x="8116844" y="6287897"/>
                  </a:cubicBezTo>
                  <a:lnTo>
                    <a:pt x="202703" y="5657088"/>
                  </a:lnTo>
                  <a:cubicBezTo>
                    <a:pt x="45731" y="5622925"/>
                    <a:pt x="-37962" y="5471414"/>
                    <a:pt x="16775" y="5320284"/>
                  </a:cubicBezTo>
                  <a:lnTo>
                    <a:pt x="147077" y="4960747"/>
                  </a:lnTo>
                  <a:cubicBezTo>
                    <a:pt x="201814" y="4809744"/>
                    <a:pt x="260742" y="4647311"/>
                    <a:pt x="277887" y="4599686"/>
                  </a:cubicBezTo>
                  <a:cubicBezTo>
                    <a:pt x="295159" y="4552188"/>
                    <a:pt x="353960" y="4389755"/>
                    <a:pt x="408697" y="4238625"/>
                  </a:cubicBezTo>
                  <a:lnTo>
                    <a:pt x="1844686" y="274574"/>
                  </a:lnTo>
                  <a:cubicBezTo>
                    <a:pt x="1899423" y="123571"/>
                    <a:pt x="2075699" y="0"/>
                    <a:pt x="2236354" y="0"/>
                  </a:cubicBezTo>
                  <a:lnTo>
                    <a:pt x="8110114" y="0"/>
                  </a:lnTo>
                  <a:close/>
                </a:path>
              </a:pathLst>
            </a:custGeom>
            <a:blipFill>
              <a:blip r:embed="rId3"/>
              <a:stretch>
                <a:fillRect l="-7616" r="-7616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1862041" y="411630"/>
            <a:ext cx="6512694" cy="4777158"/>
            <a:chOff x="0" y="0"/>
            <a:chExt cx="4198620" cy="3079750"/>
          </a:xfrm>
        </p:grpSpPr>
        <p:sp>
          <p:nvSpPr>
            <p:cNvPr id="10" name="Freeform 10"/>
            <p:cNvSpPr/>
            <p:nvPr/>
          </p:nvSpPr>
          <p:spPr>
            <a:xfrm>
              <a:off x="-5484" y="-27"/>
              <a:ext cx="4207914" cy="3081047"/>
            </a:xfrm>
            <a:custGeom>
              <a:avLst/>
              <a:gdLst/>
              <a:ahLst/>
              <a:cxnLst/>
              <a:rect l="l" t="t" r="r" b="b"/>
              <a:pathLst>
                <a:path w="4207914" h="3081047">
                  <a:moveTo>
                    <a:pt x="4188864" y="1508787"/>
                  </a:moveTo>
                  <a:cubicBezTo>
                    <a:pt x="4192674" y="1506247"/>
                    <a:pt x="4196484" y="1504977"/>
                    <a:pt x="4199024" y="1501167"/>
                  </a:cubicBezTo>
                  <a:cubicBezTo>
                    <a:pt x="4201564" y="1498627"/>
                    <a:pt x="4206644" y="1494817"/>
                    <a:pt x="4206644" y="1491007"/>
                  </a:cubicBezTo>
                  <a:cubicBezTo>
                    <a:pt x="4206644" y="1488467"/>
                    <a:pt x="4201564" y="1484657"/>
                    <a:pt x="4199024" y="1482117"/>
                  </a:cubicBezTo>
                  <a:lnTo>
                    <a:pt x="4187594" y="1470687"/>
                  </a:lnTo>
                  <a:cubicBezTo>
                    <a:pt x="4190134" y="1468147"/>
                    <a:pt x="4195214" y="1466877"/>
                    <a:pt x="4195214" y="1463067"/>
                  </a:cubicBezTo>
                  <a:cubicBezTo>
                    <a:pt x="4197754" y="1452907"/>
                    <a:pt x="4201564" y="1442747"/>
                    <a:pt x="4201564" y="1432587"/>
                  </a:cubicBezTo>
                  <a:cubicBezTo>
                    <a:pt x="4201564" y="1427507"/>
                    <a:pt x="4192674" y="1423697"/>
                    <a:pt x="4187594" y="1417347"/>
                  </a:cubicBezTo>
                  <a:cubicBezTo>
                    <a:pt x="4192674" y="1417347"/>
                    <a:pt x="4195214" y="1417347"/>
                    <a:pt x="4199024" y="1416077"/>
                  </a:cubicBezTo>
                  <a:lnTo>
                    <a:pt x="4199024" y="1412267"/>
                  </a:lnTo>
                  <a:lnTo>
                    <a:pt x="4187594" y="1412267"/>
                  </a:lnTo>
                  <a:cubicBezTo>
                    <a:pt x="4179974" y="1407187"/>
                    <a:pt x="4172354" y="1397027"/>
                    <a:pt x="4169814" y="1398297"/>
                  </a:cubicBezTo>
                  <a:cubicBezTo>
                    <a:pt x="4155844" y="1405917"/>
                    <a:pt x="4155844" y="1395757"/>
                    <a:pt x="4153304" y="1388137"/>
                  </a:cubicBezTo>
                  <a:cubicBezTo>
                    <a:pt x="4148224" y="1389407"/>
                    <a:pt x="4143144" y="1390677"/>
                    <a:pt x="4139334" y="1389407"/>
                  </a:cubicBezTo>
                  <a:cubicBezTo>
                    <a:pt x="4130444" y="1388137"/>
                    <a:pt x="4121554" y="1384327"/>
                    <a:pt x="4112664" y="1384327"/>
                  </a:cubicBezTo>
                  <a:cubicBezTo>
                    <a:pt x="4101234" y="1383057"/>
                    <a:pt x="4088534" y="1383057"/>
                    <a:pt x="4075834" y="1381787"/>
                  </a:cubicBezTo>
                  <a:cubicBezTo>
                    <a:pt x="4056784" y="1379247"/>
                    <a:pt x="4037734" y="1376707"/>
                    <a:pt x="4018684" y="1374167"/>
                  </a:cubicBezTo>
                  <a:cubicBezTo>
                    <a:pt x="4017414" y="1374167"/>
                    <a:pt x="4014874" y="1376707"/>
                    <a:pt x="4013604" y="1376707"/>
                  </a:cubicBezTo>
                  <a:cubicBezTo>
                    <a:pt x="4003444" y="1375437"/>
                    <a:pt x="3993284" y="1374167"/>
                    <a:pt x="3984394" y="1371627"/>
                  </a:cubicBezTo>
                  <a:cubicBezTo>
                    <a:pt x="3981854" y="1370357"/>
                    <a:pt x="3980584" y="1364007"/>
                    <a:pt x="3980584" y="1361467"/>
                  </a:cubicBezTo>
                  <a:cubicBezTo>
                    <a:pt x="3994554" y="1351307"/>
                    <a:pt x="4008524" y="1341147"/>
                    <a:pt x="4017414" y="1334797"/>
                  </a:cubicBezTo>
                  <a:cubicBezTo>
                    <a:pt x="4027574" y="1333527"/>
                    <a:pt x="4033924" y="1332257"/>
                    <a:pt x="4042814" y="1332257"/>
                  </a:cubicBezTo>
                  <a:cubicBezTo>
                    <a:pt x="4035194" y="1322097"/>
                    <a:pt x="4030114" y="1317017"/>
                    <a:pt x="4023764" y="1309397"/>
                  </a:cubicBezTo>
                  <a:cubicBezTo>
                    <a:pt x="4019954" y="1310667"/>
                    <a:pt x="4016144" y="1311937"/>
                    <a:pt x="4009794" y="1314477"/>
                  </a:cubicBezTo>
                  <a:cubicBezTo>
                    <a:pt x="4009794" y="1308127"/>
                    <a:pt x="4009794" y="1301777"/>
                    <a:pt x="4011064" y="1301777"/>
                  </a:cubicBezTo>
                  <a:cubicBezTo>
                    <a:pt x="4016144" y="1300507"/>
                    <a:pt x="4023764" y="1299237"/>
                    <a:pt x="4027574" y="1301777"/>
                  </a:cubicBezTo>
                  <a:cubicBezTo>
                    <a:pt x="4032654" y="1305587"/>
                    <a:pt x="4035194" y="1311937"/>
                    <a:pt x="4040274" y="1319557"/>
                  </a:cubicBezTo>
                  <a:cubicBezTo>
                    <a:pt x="4042814" y="1319557"/>
                    <a:pt x="4047894" y="1320827"/>
                    <a:pt x="4052974" y="1320827"/>
                  </a:cubicBezTo>
                  <a:cubicBezTo>
                    <a:pt x="4051704" y="1304317"/>
                    <a:pt x="4051704" y="1304317"/>
                    <a:pt x="4037734" y="1280187"/>
                  </a:cubicBezTo>
                  <a:cubicBezTo>
                    <a:pt x="4055514" y="1280187"/>
                    <a:pt x="4060594" y="1275107"/>
                    <a:pt x="4056784" y="1257327"/>
                  </a:cubicBezTo>
                  <a:cubicBezTo>
                    <a:pt x="4068214" y="1256057"/>
                    <a:pt x="4080914" y="1254787"/>
                    <a:pt x="4092344" y="1254787"/>
                  </a:cubicBezTo>
                  <a:cubicBezTo>
                    <a:pt x="4091074" y="1252247"/>
                    <a:pt x="4088534" y="1247167"/>
                    <a:pt x="4087264" y="1243357"/>
                  </a:cubicBezTo>
                  <a:cubicBezTo>
                    <a:pt x="4092344" y="1244627"/>
                    <a:pt x="4096154" y="1245897"/>
                    <a:pt x="4098694" y="1247167"/>
                  </a:cubicBezTo>
                  <a:cubicBezTo>
                    <a:pt x="4099964" y="1240817"/>
                    <a:pt x="4099964" y="1234467"/>
                    <a:pt x="4101234" y="1229387"/>
                  </a:cubicBezTo>
                  <a:cubicBezTo>
                    <a:pt x="4102504" y="1223037"/>
                    <a:pt x="4103774" y="1215417"/>
                    <a:pt x="4105044" y="1209067"/>
                  </a:cubicBezTo>
                  <a:cubicBezTo>
                    <a:pt x="4105044" y="1206527"/>
                    <a:pt x="4103774" y="1202717"/>
                    <a:pt x="4105044" y="1198907"/>
                  </a:cubicBezTo>
                  <a:cubicBezTo>
                    <a:pt x="4108854" y="1188747"/>
                    <a:pt x="4110124" y="1173507"/>
                    <a:pt x="4106314" y="1165887"/>
                  </a:cubicBezTo>
                  <a:cubicBezTo>
                    <a:pt x="4108854" y="1163347"/>
                    <a:pt x="4110124" y="1159537"/>
                    <a:pt x="4110124" y="1156997"/>
                  </a:cubicBezTo>
                  <a:cubicBezTo>
                    <a:pt x="4110124" y="1146837"/>
                    <a:pt x="4110124" y="1135407"/>
                    <a:pt x="4108854" y="1125247"/>
                  </a:cubicBezTo>
                  <a:cubicBezTo>
                    <a:pt x="4107584" y="1115087"/>
                    <a:pt x="4106314" y="1106197"/>
                    <a:pt x="4105044" y="1096037"/>
                  </a:cubicBezTo>
                  <a:cubicBezTo>
                    <a:pt x="4103774" y="1093497"/>
                    <a:pt x="4103774" y="1090957"/>
                    <a:pt x="4105044" y="1087147"/>
                  </a:cubicBezTo>
                  <a:cubicBezTo>
                    <a:pt x="4108854" y="1076987"/>
                    <a:pt x="4111394" y="1066827"/>
                    <a:pt x="4103774" y="1056667"/>
                  </a:cubicBezTo>
                  <a:cubicBezTo>
                    <a:pt x="4101234" y="1054127"/>
                    <a:pt x="4102504" y="1047777"/>
                    <a:pt x="4103774" y="1043967"/>
                  </a:cubicBezTo>
                  <a:cubicBezTo>
                    <a:pt x="4107584" y="1029997"/>
                    <a:pt x="4099964" y="1018567"/>
                    <a:pt x="4085994" y="1016027"/>
                  </a:cubicBezTo>
                  <a:lnTo>
                    <a:pt x="4080914" y="1016027"/>
                  </a:lnTo>
                  <a:cubicBezTo>
                    <a:pt x="4082184" y="1012217"/>
                    <a:pt x="4083454" y="1010947"/>
                    <a:pt x="4084724" y="1008407"/>
                  </a:cubicBezTo>
                  <a:cubicBezTo>
                    <a:pt x="4080914" y="1007137"/>
                    <a:pt x="4077104" y="1007137"/>
                    <a:pt x="4074564" y="1004597"/>
                  </a:cubicBezTo>
                  <a:cubicBezTo>
                    <a:pt x="4072024" y="1003327"/>
                    <a:pt x="4070754" y="999517"/>
                    <a:pt x="4068214" y="998247"/>
                  </a:cubicBezTo>
                  <a:cubicBezTo>
                    <a:pt x="4058054" y="993167"/>
                    <a:pt x="4046624" y="988087"/>
                    <a:pt x="4035194" y="983007"/>
                  </a:cubicBezTo>
                  <a:cubicBezTo>
                    <a:pt x="4031384" y="981737"/>
                    <a:pt x="4026304" y="981737"/>
                    <a:pt x="4022494" y="981737"/>
                  </a:cubicBezTo>
                  <a:cubicBezTo>
                    <a:pt x="4019954" y="983007"/>
                    <a:pt x="4018684" y="977927"/>
                    <a:pt x="4016144" y="977927"/>
                  </a:cubicBezTo>
                  <a:cubicBezTo>
                    <a:pt x="3998364" y="974117"/>
                    <a:pt x="3980584" y="971577"/>
                    <a:pt x="3962804" y="966497"/>
                  </a:cubicBezTo>
                  <a:cubicBezTo>
                    <a:pt x="3948834" y="961417"/>
                    <a:pt x="3932324" y="971577"/>
                    <a:pt x="3918354" y="961417"/>
                  </a:cubicBezTo>
                  <a:cubicBezTo>
                    <a:pt x="3917084" y="960147"/>
                    <a:pt x="3914544" y="962687"/>
                    <a:pt x="3913274" y="962687"/>
                  </a:cubicBezTo>
                  <a:cubicBezTo>
                    <a:pt x="3901844" y="960147"/>
                    <a:pt x="3891684" y="966497"/>
                    <a:pt x="3880254" y="962687"/>
                  </a:cubicBezTo>
                  <a:cubicBezTo>
                    <a:pt x="3868824" y="958877"/>
                    <a:pt x="3856124" y="957607"/>
                    <a:pt x="3851044" y="946177"/>
                  </a:cubicBezTo>
                  <a:cubicBezTo>
                    <a:pt x="3845964" y="934747"/>
                    <a:pt x="3842154" y="923317"/>
                    <a:pt x="3842154" y="911887"/>
                  </a:cubicBezTo>
                  <a:cubicBezTo>
                    <a:pt x="3843424" y="897917"/>
                    <a:pt x="3849774" y="882677"/>
                    <a:pt x="3825644" y="885217"/>
                  </a:cubicBezTo>
                  <a:cubicBezTo>
                    <a:pt x="3826914" y="882677"/>
                    <a:pt x="3826914" y="880137"/>
                    <a:pt x="3828184" y="878867"/>
                  </a:cubicBezTo>
                  <a:cubicBezTo>
                    <a:pt x="3754524" y="871247"/>
                    <a:pt x="3680864" y="864897"/>
                    <a:pt x="3608474" y="857277"/>
                  </a:cubicBezTo>
                  <a:cubicBezTo>
                    <a:pt x="3605934" y="848387"/>
                    <a:pt x="3603394" y="838227"/>
                    <a:pt x="3600854" y="824257"/>
                  </a:cubicBezTo>
                  <a:cubicBezTo>
                    <a:pt x="3614824" y="839497"/>
                    <a:pt x="3627524" y="848387"/>
                    <a:pt x="3645304" y="847117"/>
                  </a:cubicBezTo>
                  <a:cubicBezTo>
                    <a:pt x="3646574" y="836957"/>
                    <a:pt x="3645304" y="829337"/>
                    <a:pt x="3635144" y="822987"/>
                  </a:cubicBezTo>
                  <a:cubicBezTo>
                    <a:pt x="3633874" y="821717"/>
                    <a:pt x="3632604" y="816637"/>
                    <a:pt x="3633874" y="814097"/>
                  </a:cubicBezTo>
                  <a:cubicBezTo>
                    <a:pt x="3638954" y="801397"/>
                    <a:pt x="3644034" y="789967"/>
                    <a:pt x="3647844" y="778537"/>
                  </a:cubicBezTo>
                  <a:cubicBezTo>
                    <a:pt x="3652924" y="782347"/>
                    <a:pt x="3656734" y="784887"/>
                    <a:pt x="3661814" y="787427"/>
                  </a:cubicBezTo>
                  <a:lnTo>
                    <a:pt x="3664354" y="784887"/>
                  </a:lnTo>
                  <a:lnTo>
                    <a:pt x="3649114" y="762027"/>
                  </a:lnTo>
                  <a:cubicBezTo>
                    <a:pt x="3659274" y="764567"/>
                    <a:pt x="3668164" y="765837"/>
                    <a:pt x="3679594" y="768377"/>
                  </a:cubicBezTo>
                  <a:cubicBezTo>
                    <a:pt x="3675784" y="760757"/>
                    <a:pt x="3671974" y="755677"/>
                    <a:pt x="3671974" y="755677"/>
                  </a:cubicBezTo>
                  <a:cubicBezTo>
                    <a:pt x="3678324" y="750597"/>
                    <a:pt x="3684674" y="745517"/>
                    <a:pt x="3693564" y="739167"/>
                  </a:cubicBezTo>
                  <a:cubicBezTo>
                    <a:pt x="3693564" y="737897"/>
                    <a:pt x="3694834" y="730277"/>
                    <a:pt x="3698644" y="729007"/>
                  </a:cubicBezTo>
                  <a:cubicBezTo>
                    <a:pt x="3706264" y="725197"/>
                    <a:pt x="3708804" y="731547"/>
                    <a:pt x="3711344" y="737897"/>
                  </a:cubicBezTo>
                  <a:cubicBezTo>
                    <a:pt x="3712614" y="741707"/>
                    <a:pt x="3720234" y="742977"/>
                    <a:pt x="3725314" y="744247"/>
                  </a:cubicBezTo>
                  <a:cubicBezTo>
                    <a:pt x="3730394" y="745517"/>
                    <a:pt x="3736744" y="745517"/>
                    <a:pt x="3743094" y="744247"/>
                  </a:cubicBezTo>
                  <a:cubicBezTo>
                    <a:pt x="3753254" y="744247"/>
                    <a:pt x="3763414" y="742977"/>
                    <a:pt x="3777384" y="741707"/>
                  </a:cubicBezTo>
                  <a:cubicBezTo>
                    <a:pt x="3767224" y="739167"/>
                    <a:pt x="3759604" y="736627"/>
                    <a:pt x="3753254" y="735357"/>
                  </a:cubicBezTo>
                  <a:cubicBezTo>
                    <a:pt x="3753254" y="734087"/>
                    <a:pt x="3753254" y="732817"/>
                    <a:pt x="3751984" y="731547"/>
                  </a:cubicBezTo>
                  <a:cubicBezTo>
                    <a:pt x="3762144" y="729007"/>
                    <a:pt x="3772304" y="726467"/>
                    <a:pt x="3781194" y="723927"/>
                  </a:cubicBezTo>
                  <a:cubicBezTo>
                    <a:pt x="3791354" y="726467"/>
                    <a:pt x="3800244" y="730277"/>
                    <a:pt x="3807864" y="732817"/>
                  </a:cubicBezTo>
                  <a:cubicBezTo>
                    <a:pt x="3810404" y="755677"/>
                    <a:pt x="3825644" y="736627"/>
                    <a:pt x="3834534" y="739167"/>
                  </a:cubicBezTo>
                  <a:cubicBezTo>
                    <a:pt x="3831994" y="734087"/>
                    <a:pt x="3828184" y="729007"/>
                    <a:pt x="3824374" y="722657"/>
                  </a:cubicBezTo>
                  <a:cubicBezTo>
                    <a:pt x="3840884" y="725197"/>
                    <a:pt x="3857394" y="725197"/>
                    <a:pt x="3868824" y="737897"/>
                  </a:cubicBezTo>
                  <a:cubicBezTo>
                    <a:pt x="3870094" y="739167"/>
                    <a:pt x="3875174" y="737897"/>
                    <a:pt x="3877714" y="736627"/>
                  </a:cubicBezTo>
                  <a:cubicBezTo>
                    <a:pt x="3881524" y="737897"/>
                    <a:pt x="3887874" y="740437"/>
                    <a:pt x="3890414" y="739167"/>
                  </a:cubicBezTo>
                  <a:cubicBezTo>
                    <a:pt x="3894224" y="735357"/>
                    <a:pt x="3894224" y="729007"/>
                    <a:pt x="3898034" y="721387"/>
                  </a:cubicBezTo>
                  <a:cubicBezTo>
                    <a:pt x="3906924" y="736627"/>
                    <a:pt x="3915814" y="727737"/>
                    <a:pt x="3924704" y="721387"/>
                  </a:cubicBezTo>
                  <a:cubicBezTo>
                    <a:pt x="3923434" y="725197"/>
                    <a:pt x="3923434" y="727737"/>
                    <a:pt x="3923434" y="727737"/>
                  </a:cubicBezTo>
                  <a:cubicBezTo>
                    <a:pt x="3931054" y="731547"/>
                    <a:pt x="3937404" y="734087"/>
                    <a:pt x="3946294" y="737897"/>
                  </a:cubicBezTo>
                  <a:cubicBezTo>
                    <a:pt x="3952644" y="735357"/>
                    <a:pt x="3960264" y="726467"/>
                    <a:pt x="3971694" y="735357"/>
                  </a:cubicBezTo>
                  <a:cubicBezTo>
                    <a:pt x="3972964" y="736627"/>
                    <a:pt x="3978044" y="734087"/>
                    <a:pt x="3981854" y="734087"/>
                  </a:cubicBezTo>
                  <a:cubicBezTo>
                    <a:pt x="3985664" y="732817"/>
                    <a:pt x="3988204" y="732817"/>
                    <a:pt x="3989474" y="731547"/>
                  </a:cubicBezTo>
                  <a:cubicBezTo>
                    <a:pt x="3992014" y="722657"/>
                    <a:pt x="3993284" y="715037"/>
                    <a:pt x="3997094" y="707417"/>
                  </a:cubicBezTo>
                  <a:cubicBezTo>
                    <a:pt x="4000904" y="699797"/>
                    <a:pt x="3999634" y="692177"/>
                    <a:pt x="3992014" y="689637"/>
                  </a:cubicBezTo>
                  <a:cubicBezTo>
                    <a:pt x="3989474" y="688367"/>
                    <a:pt x="3986934" y="688367"/>
                    <a:pt x="3985664" y="687097"/>
                  </a:cubicBezTo>
                  <a:cubicBezTo>
                    <a:pt x="3997094" y="675667"/>
                    <a:pt x="4007254" y="668047"/>
                    <a:pt x="4023764" y="673127"/>
                  </a:cubicBezTo>
                  <a:cubicBezTo>
                    <a:pt x="4027574" y="674397"/>
                    <a:pt x="4032654" y="669317"/>
                    <a:pt x="4039004" y="665507"/>
                  </a:cubicBezTo>
                  <a:cubicBezTo>
                    <a:pt x="4035194" y="661697"/>
                    <a:pt x="4032654" y="660427"/>
                    <a:pt x="4030114" y="659157"/>
                  </a:cubicBezTo>
                  <a:cubicBezTo>
                    <a:pt x="4040274" y="637567"/>
                    <a:pt x="4056784" y="651537"/>
                    <a:pt x="4072024" y="651537"/>
                  </a:cubicBezTo>
                  <a:cubicBezTo>
                    <a:pt x="4066944" y="647727"/>
                    <a:pt x="4064404" y="643917"/>
                    <a:pt x="4061864" y="642647"/>
                  </a:cubicBezTo>
                  <a:cubicBezTo>
                    <a:pt x="4069484" y="638837"/>
                    <a:pt x="4077104" y="636297"/>
                    <a:pt x="4083454" y="632487"/>
                  </a:cubicBezTo>
                  <a:cubicBezTo>
                    <a:pt x="4084724" y="627407"/>
                    <a:pt x="4083454" y="622327"/>
                    <a:pt x="4084724" y="619787"/>
                  </a:cubicBezTo>
                  <a:cubicBezTo>
                    <a:pt x="4091074" y="609627"/>
                    <a:pt x="4087264" y="602007"/>
                    <a:pt x="4077104" y="596927"/>
                  </a:cubicBezTo>
                  <a:cubicBezTo>
                    <a:pt x="4073294" y="594387"/>
                    <a:pt x="4069484" y="589307"/>
                    <a:pt x="4066944" y="585497"/>
                  </a:cubicBezTo>
                  <a:cubicBezTo>
                    <a:pt x="4070754" y="585497"/>
                    <a:pt x="4075834" y="584227"/>
                    <a:pt x="4080914" y="584227"/>
                  </a:cubicBezTo>
                  <a:lnTo>
                    <a:pt x="4080914" y="568987"/>
                  </a:lnTo>
                  <a:cubicBezTo>
                    <a:pt x="4083454" y="568987"/>
                    <a:pt x="4085994" y="568987"/>
                    <a:pt x="4088534" y="570257"/>
                  </a:cubicBezTo>
                  <a:cubicBezTo>
                    <a:pt x="4089804" y="555017"/>
                    <a:pt x="4091074" y="539777"/>
                    <a:pt x="4093614" y="523267"/>
                  </a:cubicBezTo>
                  <a:cubicBezTo>
                    <a:pt x="4079644" y="515647"/>
                    <a:pt x="4087264" y="506757"/>
                    <a:pt x="4094884" y="495327"/>
                  </a:cubicBezTo>
                  <a:cubicBezTo>
                    <a:pt x="4094884" y="495327"/>
                    <a:pt x="4092344" y="494057"/>
                    <a:pt x="4089804" y="494057"/>
                  </a:cubicBezTo>
                  <a:cubicBezTo>
                    <a:pt x="4091074" y="488977"/>
                    <a:pt x="4093614" y="483897"/>
                    <a:pt x="4094884" y="478817"/>
                  </a:cubicBezTo>
                  <a:cubicBezTo>
                    <a:pt x="4097424" y="468657"/>
                    <a:pt x="4093614" y="467387"/>
                    <a:pt x="4082184" y="472467"/>
                  </a:cubicBezTo>
                  <a:cubicBezTo>
                    <a:pt x="4080914" y="469927"/>
                    <a:pt x="4079644" y="466117"/>
                    <a:pt x="4077104" y="463577"/>
                  </a:cubicBezTo>
                  <a:cubicBezTo>
                    <a:pt x="4075834" y="464847"/>
                    <a:pt x="4075834" y="466117"/>
                    <a:pt x="4074564" y="467387"/>
                  </a:cubicBezTo>
                  <a:cubicBezTo>
                    <a:pt x="4069484" y="466117"/>
                    <a:pt x="4065674" y="463577"/>
                    <a:pt x="4060594" y="462307"/>
                  </a:cubicBezTo>
                  <a:cubicBezTo>
                    <a:pt x="4035194" y="452147"/>
                    <a:pt x="4008524" y="454687"/>
                    <a:pt x="3983124" y="453417"/>
                  </a:cubicBezTo>
                  <a:cubicBezTo>
                    <a:pt x="3979314" y="453417"/>
                    <a:pt x="3974234" y="457227"/>
                    <a:pt x="3970424" y="457227"/>
                  </a:cubicBezTo>
                  <a:cubicBezTo>
                    <a:pt x="3955184" y="455957"/>
                    <a:pt x="3941214" y="450877"/>
                    <a:pt x="3927244" y="449607"/>
                  </a:cubicBezTo>
                  <a:cubicBezTo>
                    <a:pt x="3908194" y="448337"/>
                    <a:pt x="3889144" y="448337"/>
                    <a:pt x="3870094" y="448337"/>
                  </a:cubicBezTo>
                  <a:cubicBezTo>
                    <a:pt x="3856124" y="448337"/>
                    <a:pt x="3853584" y="440717"/>
                    <a:pt x="3854854" y="430557"/>
                  </a:cubicBezTo>
                  <a:cubicBezTo>
                    <a:pt x="3859934" y="426747"/>
                    <a:pt x="3865014" y="419127"/>
                    <a:pt x="3865014" y="417857"/>
                  </a:cubicBezTo>
                  <a:cubicBezTo>
                    <a:pt x="3848504" y="405157"/>
                    <a:pt x="3863744" y="396267"/>
                    <a:pt x="3867554" y="386107"/>
                  </a:cubicBezTo>
                  <a:cubicBezTo>
                    <a:pt x="3866284" y="360707"/>
                    <a:pt x="3865014" y="335307"/>
                    <a:pt x="3863744" y="308637"/>
                  </a:cubicBezTo>
                  <a:cubicBezTo>
                    <a:pt x="3866284" y="307367"/>
                    <a:pt x="3871364" y="306097"/>
                    <a:pt x="3875174" y="304827"/>
                  </a:cubicBezTo>
                  <a:cubicBezTo>
                    <a:pt x="3873904" y="301017"/>
                    <a:pt x="3871364" y="297207"/>
                    <a:pt x="3871364" y="293397"/>
                  </a:cubicBezTo>
                  <a:cubicBezTo>
                    <a:pt x="3875174" y="278157"/>
                    <a:pt x="3876444" y="262917"/>
                    <a:pt x="3859934" y="251487"/>
                  </a:cubicBezTo>
                  <a:cubicBezTo>
                    <a:pt x="3867554" y="246407"/>
                    <a:pt x="3873904" y="242597"/>
                    <a:pt x="3881524" y="237517"/>
                  </a:cubicBezTo>
                  <a:cubicBezTo>
                    <a:pt x="3880254" y="236247"/>
                    <a:pt x="3878984" y="233707"/>
                    <a:pt x="3878984" y="232437"/>
                  </a:cubicBezTo>
                  <a:cubicBezTo>
                    <a:pt x="3878984" y="231167"/>
                    <a:pt x="3877714" y="231167"/>
                    <a:pt x="3876444" y="231167"/>
                  </a:cubicBezTo>
                  <a:cubicBezTo>
                    <a:pt x="3863744" y="231167"/>
                    <a:pt x="3858664" y="228627"/>
                    <a:pt x="3857394" y="215927"/>
                  </a:cubicBezTo>
                  <a:cubicBezTo>
                    <a:pt x="3857394" y="213387"/>
                    <a:pt x="3857394" y="209577"/>
                    <a:pt x="3859934" y="207037"/>
                  </a:cubicBezTo>
                  <a:cubicBezTo>
                    <a:pt x="3865014" y="203227"/>
                    <a:pt x="3870094" y="199417"/>
                    <a:pt x="3876444" y="196877"/>
                  </a:cubicBezTo>
                  <a:cubicBezTo>
                    <a:pt x="3878984" y="195607"/>
                    <a:pt x="3884064" y="196877"/>
                    <a:pt x="3886604" y="198147"/>
                  </a:cubicBezTo>
                  <a:cubicBezTo>
                    <a:pt x="3900574" y="205767"/>
                    <a:pt x="3901844" y="205767"/>
                    <a:pt x="3904384" y="189257"/>
                  </a:cubicBezTo>
                  <a:cubicBezTo>
                    <a:pt x="3906924" y="190527"/>
                    <a:pt x="3909464" y="191797"/>
                    <a:pt x="3913274" y="193067"/>
                  </a:cubicBezTo>
                  <a:cubicBezTo>
                    <a:pt x="3912004" y="187987"/>
                    <a:pt x="3912004" y="184177"/>
                    <a:pt x="3909464" y="180367"/>
                  </a:cubicBezTo>
                  <a:cubicBezTo>
                    <a:pt x="3909464" y="179097"/>
                    <a:pt x="3906924" y="177827"/>
                    <a:pt x="3904384" y="176557"/>
                  </a:cubicBezTo>
                  <a:cubicBezTo>
                    <a:pt x="3906924" y="175287"/>
                    <a:pt x="3909464" y="172747"/>
                    <a:pt x="3912004" y="174017"/>
                  </a:cubicBezTo>
                  <a:cubicBezTo>
                    <a:pt x="3924704" y="177827"/>
                    <a:pt x="3932324" y="168937"/>
                    <a:pt x="3941214" y="163857"/>
                  </a:cubicBezTo>
                  <a:cubicBezTo>
                    <a:pt x="3933594" y="153697"/>
                    <a:pt x="3925974" y="144807"/>
                    <a:pt x="3919624" y="134647"/>
                  </a:cubicBezTo>
                  <a:cubicBezTo>
                    <a:pt x="3929784" y="129567"/>
                    <a:pt x="3937404" y="127027"/>
                    <a:pt x="3945024" y="123217"/>
                  </a:cubicBezTo>
                  <a:cubicBezTo>
                    <a:pt x="3928514" y="95277"/>
                    <a:pt x="3928514" y="95277"/>
                    <a:pt x="3939944" y="83847"/>
                  </a:cubicBezTo>
                  <a:cubicBezTo>
                    <a:pt x="3939944" y="82577"/>
                    <a:pt x="3938674" y="81307"/>
                    <a:pt x="3938674" y="80037"/>
                  </a:cubicBezTo>
                  <a:cubicBezTo>
                    <a:pt x="3934864" y="81307"/>
                    <a:pt x="3929784" y="82577"/>
                    <a:pt x="3925974" y="85117"/>
                  </a:cubicBezTo>
                  <a:lnTo>
                    <a:pt x="3924704" y="83847"/>
                  </a:lnTo>
                  <a:cubicBezTo>
                    <a:pt x="3929784" y="78767"/>
                    <a:pt x="3934864" y="74957"/>
                    <a:pt x="3939944" y="69877"/>
                  </a:cubicBezTo>
                  <a:cubicBezTo>
                    <a:pt x="3939944" y="66067"/>
                    <a:pt x="3942484" y="57177"/>
                    <a:pt x="3939944" y="54637"/>
                  </a:cubicBezTo>
                  <a:cubicBezTo>
                    <a:pt x="3929784" y="45747"/>
                    <a:pt x="3941214" y="36857"/>
                    <a:pt x="3938674" y="27967"/>
                  </a:cubicBezTo>
                  <a:cubicBezTo>
                    <a:pt x="3937404" y="25427"/>
                    <a:pt x="3938674" y="19077"/>
                    <a:pt x="3937404" y="19077"/>
                  </a:cubicBezTo>
                  <a:cubicBezTo>
                    <a:pt x="3929784" y="15267"/>
                    <a:pt x="3920894" y="8917"/>
                    <a:pt x="3912004" y="8917"/>
                  </a:cubicBezTo>
                  <a:cubicBezTo>
                    <a:pt x="3891684" y="7647"/>
                    <a:pt x="3871364" y="10187"/>
                    <a:pt x="3851044" y="10187"/>
                  </a:cubicBezTo>
                  <a:lnTo>
                    <a:pt x="3786274" y="10187"/>
                  </a:lnTo>
                  <a:cubicBezTo>
                    <a:pt x="3771034" y="10187"/>
                    <a:pt x="3758334" y="6377"/>
                    <a:pt x="3743094" y="2567"/>
                  </a:cubicBezTo>
                  <a:cubicBezTo>
                    <a:pt x="3725314" y="-2513"/>
                    <a:pt x="3706264" y="1297"/>
                    <a:pt x="3687214" y="2567"/>
                  </a:cubicBezTo>
                  <a:cubicBezTo>
                    <a:pt x="3646574" y="3837"/>
                    <a:pt x="3605934" y="3837"/>
                    <a:pt x="3565294" y="5107"/>
                  </a:cubicBezTo>
                  <a:cubicBezTo>
                    <a:pt x="3546244" y="5107"/>
                    <a:pt x="3525924" y="7647"/>
                    <a:pt x="3506874" y="8917"/>
                  </a:cubicBezTo>
                  <a:cubicBezTo>
                    <a:pt x="3482744" y="10187"/>
                    <a:pt x="3458614" y="8917"/>
                    <a:pt x="3434484" y="10187"/>
                  </a:cubicBezTo>
                  <a:cubicBezTo>
                    <a:pt x="3409084" y="11457"/>
                    <a:pt x="3383684" y="13997"/>
                    <a:pt x="3358284" y="15267"/>
                  </a:cubicBezTo>
                  <a:cubicBezTo>
                    <a:pt x="3327804" y="16537"/>
                    <a:pt x="3297324" y="16537"/>
                    <a:pt x="3266844" y="17807"/>
                  </a:cubicBezTo>
                  <a:lnTo>
                    <a:pt x="3171594" y="21617"/>
                  </a:lnTo>
                  <a:cubicBezTo>
                    <a:pt x="3142384" y="22887"/>
                    <a:pt x="3114444" y="22887"/>
                    <a:pt x="3085234" y="22887"/>
                  </a:cubicBezTo>
                  <a:cubicBezTo>
                    <a:pt x="3063644" y="22887"/>
                    <a:pt x="3040784" y="24157"/>
                    <a:pt x="3019194" y="25427"/>
                  </a:cubicBezTo>
                  <a:lnTo>
                    <a:pt x="2954424" y="29237"/>
                  </a:lnTo>
                  <a:cubicBezTo>
                    <a:pt x="2939184" y="30507"/>
                    <a:pt x="2923944" y="30507"/>
                    <a:pt x="2907434" y="31777"/>
                  </a:cubicBezTo>
                  <a:cubicBezTo>
                    <a:pt x="2882034" y="33047"/>
                    <a:pt x="2856634" y="33047"/>
                    <a:pt x="2831234" y="34317"/>
                  </a:cubicBezTo>
                  <a:cubicBezTo>
                    <a:pt x="2802024" y="35587"/>
                    <a:pt x="2774084" y="38127"/>
                    <a:pt x="2746144" y="39397"/>
                  </a:cubicBezTo>
                  <a:cubicBezTo>
                    <a:pt x="2716934" y="41937"/>
                    <a:pt x="2688994" y="44477"/>
                    <a:pt x="2659784" y="47017"/>
                  </a:cubicBezTo>
                  <a:cubicBezTo>
                    <a:pt x="2648354" y="48287"/>
                    <a:pt x="2636924" y="48287"/>
                    <a:pt x="2624224" y="49557"/>
                  </a:cubicBezTo>
                  <a:lnTo>
                    <a:pt x="2587394" y="49557"/>
                  </a:lnTo>
                  <a:cubicBezTo>
                    <a:pt x="2545484" y="52097"/>
                    <a:pt x="2504844" y="55907"/>
                    <a:pt x="2462934" y="58447"/>
                  </a:cubicBezTo>
                  <a:cubicBezTo>
                    <a:pt x="2437534" y="59717"/>
                    <a:pt x="2410864" y="60987"/>
                    <a:pt x="2385464" y="63527"/>
                  </a:cubicBezTo>
                  <a:cubicBezTo>
                    <a:pt x="2370224" y="64797"/>
                    <a:pt x="2353714" y="67337"/>
                    <a:pt x="2338474" y="68607"/>
                  </a:cubicBezTo>
                  <a:lnTo>
                    <a:pt x="2235604" y="76227"/>
                  </a:lnTo>
                  <a:cubicBezTo>
                    <a:pt x="2214014" y="77497"/>
                    <a:pt x="2193694" y="82577"/>
                    <a:pt x="2173374" y="83847"/>
                  </a:cubicBezTo>
                  <a:cubicBezTo>
                    <a:pt x="2141624" y="86387"/>
                    <a:pt x="2108604" y="87657"/>
                    <a:pt x="2076854" y="90197"/>
                  </a:cubicBezTo>
                  <a:cubicBezTo>
                    <a:pt x="2069234" y="90197"/>
                    <a:pt x="2060344" y="91467"/>
                    <a:pt x="2052724" y="91467"/>
                  </a:cubicBezTo>
                  <a:cubicBezTo>
                    <a:pt x="2024784" y="94007"/>
                    <a:pt x="1998114" y="96547"/>
                    <a:pt x="1970174" y="99087"/>
                  </a:cubicBezTo>
                  <a:cubicBezTo>
                    <a:pt x="1954934" y="100357"/>
                    <a:pt x="1938424" y="102897"/>
                    <a:pt x="1923184" y="104167"/>
                  </a:cubicBezTo>
                  <a:cubicBezTo>
                    <a:pt x="1904134" y="105437"/>
                    <a:pt x="1885084" y="106707"/>
                    <a:pt x="1867304" y="107977"/>
                  </a:cubicBezTo>
                  <a:cubicBezTo>
                    <a:pt x="1831744" y="111787"/>
                    <a:pt x="1794914" y="115597"/>
                    <a:pt x="1759354" y="119407"/>
                  </a:cubicBezTo>
                  <a:cubicBezTo>
                    <a:pt x="1753004" y="120677"/>
                    <a:pt x="1747924" y="124487"/>
                    <a:pt x="1741574" y="124487"/>
                  </a:cubicBezTo>
                  <a:cubicBezTo>
                    <a:pt x="1712364" y="127027"/>
                    <a:pt x="1683154" y="127027"/>
                    <a:pt x="1655214" y="130837"/>
                  </a:cubicBezTo>
                  <a:cubicBezTo>
                    <a:pt x="1639974" y="133377"/>
                    <a:pt x="1623464" y="127027"/>
                    <a:pt x="1609494" y="139727"/>
                  </a:cubicBezTo>
                  <a:cubicBezTo>
                    <a:pt x="1604414" y="143537"/>
                    <a:pt x="1590444" y="137187"/>
                    <a:pt x="1581554" y="138457"/>
                  </a:cubicBezTo>
                  <a:cubicBezTo>
                    <a:pt x="1545994" y="142267"/>
                    <a:pt x="1510434" y="147347"/>
                    <a:pt x="1476144" y="151157"/>
                  </a:cubicBezTo>
                  <a:cubicBezTo>
                    <a:pt x="1448204" y="154967"/>
                    <a:pt x="1421534" y="157507"/>
                    <a:pt x="1393594" y="161317"/>
                  </a:cubicBezTo>
                  <a:cubicBezTo>
                    <a:pt x="1383434" y="162587"/>
                    <a:pt x="1373274" y="166397"/>
                    <a:pt x="1364384" y="167667"/>
                  </a:cubicBezTo>
                  <a:cubicBezTo>
                    <a:pt x="1338984" y="170207"/>
                    <a:pt x="1313584" y="172747"/>
                    <a:pt x="1289454" y="175287"/>
                  </a:cubicBezTo>
                  <a:cubicBezTo>
                    <a:pt x="1289454" y="180367"/>
                    <a:pt x="1289454" y="182907"/>
                    <a:pt x="1288184" y="185447"/>
                  </a:cubicBezTo>
                  <a:cubicBezTo>
                    <a:pt x="1285644" y="182907"/>
                    <a:pt x="1283104" y="179097"/>
                    <a:pt x="1280564" y="174017"/>
                  </a:cubicBezTo>
                  <a:cubicBezTo>
                    <a:pt x="1275484" y="187987"/>
                    <a:pt x="1265324" y="179097"/>
                    <a:pt x="1257704" y="180367"/>
                  </a:cubicBezTo>
                  <a:cubicBezTo>
                    <a:pt x="1243734" y="182907"/>
                    <a:pt x="1228494" y="186717"/>
                    <a:pt x="1214524" y="187987"/>
                  </a:cubicBezTo>
                  <a:cubicBezTo>
                    <a:pt x="1189124" y="191797"/>
                    <a:pt x="1163724" y="194337"/>
                    <a:pt x="1138324" y="196877"/>
                  </a:cubicBezTo>
                  <a:cubicBezTo>
                    <a:pt x="1116734" y="199417"/>
                    <a:pt x="1095144" y="204497"/>
                    <a:pt x="1073554" y="208307"/>
                  </a:cubicBezTo>
                  <a:cubicBezTo>
                    <a:pt x="1036724" y="214657"/>
                    <a:pt x="998624" y="218467"/>
                    <a:pt x="961794" y="224817"/>
                  </a:cubicBezTo>
                  <a:cubicBezTo>
                    <a:pt x="936394" y="228627"/>
                    <a:pt x="910994" y="234977"/>
                    <a:pt x="884324" y="238787"/>
                  </a:cubicBezTo>
                  <a:cubicBezTo>
                    <a:pt x="857654" y="243867"/>
                    <a:pt x="829714" y="247677"/>
                    <a:pt x="803044" y="252757"/>
                  </a:cubicBezTo>
                  <a:cubicBezTo>
                    <a:pt x="783994" y="256567"/>
                    <a:pt x="764944" y="261647"/>
                    <a:pt x="745894" y="265457"/>
                  </a:cubicBezTo>
                  <a:cubicBezTo>
                    <a:pt x="707794" y="271807"/>
                    <a:pt x="668424" y="278157"/>
                    <a:pt x="630324" y="284507"/>
                  </a:cubicBezTo>
                  <a:cubicBezTo>
                    <a:pt x="616354" y="287047"/>
                    <a:pt x="603654" y="292127"/>
                    <a:pt x="589684" y="294667"/>
                  </a:cubicBezTo>
                  <a:cubicBezTo>
                    <a:pt x="565554" y="299747"/>
                    <a:pt x="541424" y="302287"/>
                    <a:pt x="517294" y="307367"/>
                  </a:cubicBezTo>
                  <a:cubicBezTo>
                    <a:pt x="499514" y="311177"/>
                    <a:pt x="483004" y="317527"/>
                    <a:pt x="466494" y="320067"/>
                  </a:cubicBezTo>
                  <a:cubicBezTo>
                    <a:pt x="430934" y="327687"/>
                    <a:pt x="395374" y="332767"/>
                    <a:pt x="359814" y="339117"/>
                  </a:cubicBezTo>
                  <a:cubicBezTo>
                    <a:pt x="344574" y="341657"/>
                    <a:pt x="329334" y="346737"/>
                    <a:pt x="314094" y="350547"/>
                  </a:cubicBezTo>
                  <a:cubicBezTo>
                    <a:pt x="289964" y="356897"/>
                    <a:pt x="264564" y="361977"/>
                    <a:pt x="240434" y="368327"/>
                  </a:cubicBezTo>
                  <a:cubicBezTo>
                    <a:pt x="234084" y="369597"/>
                    <a:pt x="227734" y="373407"/>
                    <a:pt x="220114" y="374677"/>
                  </a:cubicBezTo>
                  <a:cubicBezTo>
                    <a:pt x="212494" y="375947"/>
                    <a:pt x="204874" y="375947"/>
                    <a:pt x="197254" y="377217"/>
                  </a:cubicBezTo>
                  <a:cubicBezTo>
                    <a:pt x="182014" y="381027"/>
                    <a:pt x="166774" y="384837"/>
                    <a:pt x="152804" y="388647"/>
                  </a:cubicBezTo>
                  <a:cubicBezTo>
                    <a:pt x="122324" y="396267"/>
                    <a:pt x="107084" y="398807"/>
                    <a:pt x="93114" y="406427"/>
                  </a:cubicBezTo>
                  <a:cubicBezTo>
                    <a:pt x="80414" y="412777"/>
                    <a:pt x="62634" y="411507"/>
                    <a:pt x="57554" y="431827"/>
                  </a:cubicBezTo>
                  <a:cubicBezTo>
                    <a:pt x="55014" y="438177"/>
                    <a:pt x="48664" y="441987"/>
                    <a:pt x="60094" y="444527"/>
                  </a:cubicBezTo>
                  <a:cubicBezTo>
                    <a:pt x="61364" y="444527"/>
                    <a:pt x="63904" y="448337"/>
                    <a:pt x="62634" y="449607"/>
                  </a:cubicBezTo>
                  <a:cubicBezTo>
                    <a:pt x="60094" y="457227"/>
                    <a:pt x="57554" y="464847"/>
                    <a:pt x="55014" y="475007"/>
                  </a:cubicBezTo>
                  <a:cubicBezTo>
                    <a:pt x="55014" y="475007"/>
                    <a:pt x="57554" y="476277"/>
                    <a:pt x="60094" y="478817"/>
                  </a:cubicBezTo>
                  <a:cubicBezTo>
                    <a:pt x="52474" y="486437"/>
                    <a:pt x="52474" y="514377"/>
                    <a:pt x="57554" y="523267"/>
                  </a:cubicBezTo>
                  <a:cubicBezTo>
                    <a:pt x="60094" y="528347"/>
                    <a:pt x="61364" y="534697"/>
                    <a:pt x="62634" y="541047"/>
                  </a:cubicBezTo>
                  <a:cubicBezTo>
                    <a:pt x="47394" y="544857"/>
                    <a:pt x="65174" y="553747"/>
                    <a:pt x="60094" y="558827"/>
                  </a:cubicBezTo>
                  <a:cubicBezTo>
                    <a:pt x="62634" y="558827"/>
                    <a:pt x="65174" y="558827"/>
                    <a:pt x="68984" y="560097"/>
                  </a:cubicBezTo>
                  <a:cubicBezTo>
                    <a:pt x="66444" y="563907"/>
                    <a:pt x="63904" y="566447"/>
                    <a:pt x="62634" y="567717"/>
                  </a:cubicBezTo>
                  <a:cubicBezTo>
                    <a:pt x="65174" y="570257"/>
                    <a:pt x="68984" y="571527"/>
                    <a:pt x="71524" y="574067"/>
                  </a:cubicBezTo>
                  <a:cubicBezTo>
                    <a:pt x="57554" y="593117"/>
                    <a:pt x="57554" y="602007"/>
                    <a:pt x="74064" y="618517"/>
                  </a:cubicBezTo>
                  <a:cubicBezTo>
                    <a:pt x="75334" y="619787"/>
                    <a:pt x="77874" y="622327"/>
                    <a:pt x="77874" y="623597"/>
                  </a:cubicBezTo>
                  <a:cubicBezTo>
                    <a:pt x="74064" y="637567"/>
                    <a:pt x="75334" y="650267"/>
                    <a:pt x="84224" y="661697"/>
                  </a:cubicBezTo>
                  <a:cubicBezTo>
                    <a:pt x="84224" y="661697"/>
                    <a:pt x="82954" y="665507"/>
                    <a:pt x="80414" y="668047"/>
                  </a:cubicBezTo>
                  <a:cubicBezTo>
                    <a:pt x="84224" y="666777"/>
                    <a:pt x="86764" y="665507"/>
                    <a:pt x="89304" y="665507"/>
                  </a:cubicBezTo>
                  <a:lnTo>
                    <a:pt x="85494" y="688367"/>
                  </a:lnTo>
                  <a:lnTo>
                    <a:pt x="99464" y="688367"/>
                  </a:lnTo>
                  <a:cubicBezTo>
                    <a:pt x="103274" y="693447"/>
                    <a:pt x="107084" y="697257"/>
                    <a:pt x="107084" y="698527"/>
                  </a:cubicBezTo>
                  <a:cubicBezTo>
                    <a:pt x="110894" y="694717"/>
                    <a:pt x="113434" y="693447"/>
                    <a:pt x="114704" y="692177"/>
                  </a:cubicBezTo>
                  <a:cubicBezTo>
                    <a:pt x="121054" y="702337"/>
                    <a:pt x="126134" y="709957"/>
                    <a:pt x="129944" y="717577"/>
                  </a:cubicBezTo>
                  <a:cubicBezTo>
                    <a:pt x="128674" y="726467"/>
                    <a:pt x="126134" y="734087"/>
                    <a:pt x="124864" y="739167"/>
                  </a:cubicBezTo>
                  <a:cubicBezTo>
                    <a:pt x="118514" y="739167"/>
                    <a:pt x="112164" y="737897"/>
                    <a:pt x="108354" y="740437"/>
                  </a:cubicBezTo>
                  <a:cubicBezTo>
                    <a:pt x="104544" y="742977"/>
                    <a:pt x="104544" y="749327"/>
                    <a:pt x="102004" y="753137"/>
                  </a:cubicBezTo>
                  <a:cubicBezTo>
                    <a:pt x="102004" y="754407"/>
                    <a:pt x="110894" y="770917"/>
                    <a:pt x="109624" y="772187"/>
                  </a:cubicBezTo>
                  <a:cubicBezTo>
                    <a:pt x="108354" y="781077"/>
                    <a:pt x="105814" y="789967"/>
                    <a:pt x="104544" y="800127"/>
                  </a:cubicBezTo>
                  <a:cubicBezTo>
                    <a:pt x="109624" y="803937"/>
                    <a:pt x="115974" y="809017"/>
                    <a:pt x="121054" y="812827"/>
                  </a:cubicBezTo>
                  <a:cubicBezTo>
                    <a:pt x="112164" y="817907"/>
                    <a:pt x="105814" y="822987"/>
                    <a:pt x="99464" y="826797"/>
                  </a:cubicBezTo>
                  <a:cubicBezTo>
                    <a:pt x="102004" y="828067"/>
                    <a:pt x="103274" y="829337"/>
                    <a:pt x="105814" y="830607"/>
                  </a:cubicBezTo>
                  <a:cubicBezTo>
                    <a:pt x="107084" y="835687"/>
                    <a:pt x="109624" y="840767"/>
                    <a:pt x="109624" y="845847"/>
                  </a:cubicBezTo>
                  <a:cubicBezTo>
                    <a:pt x="109624" y="850927"/>
                    <a:pt x="105814" y="859817"/>
                    <a:pt x="108354" y="861087"/>
                  </a:cubicBezTo>
                  <a:cubicBezTo>
                    <a:pt x="119784" y="867437"/>
                    <a:pt x="113434" y="886487"/>
                    <a:pt x="128674" y="889027"/>
                  </a:cubicBezTo>
                  <a:cubicBezTo>
                    <a:pt x="129944" y="889027"/>
                    <a:pt x="129944" y="891567"/>
                    <a:pt x="132484" y="894107"/>
                  </a:cubicBezTo>
                  <a:cubicBezTo>
                    <a:pt x="128674" y="894107"/>
                    <a:pt x="126134" y="894107"/>
                    <a:pt x="121054" y="895377"/>
                  </a:cubicBezTo>
                  <a:cubicBezTo>
                    <a:pt x="135024" y="905537"/>
                    <a:pt x="131214" y="914427"/>
                    <a:pt x="126134" y="922047"/>
                  </a:cubicBezTo>
                  <a:cubicBezTo>
                    <a:pt x="121054" y="923317"/>
                    <a:pt x="117244" y="924587"/>
                    <a:pt x="113434" y="925857"/>
                  </a:cubicBezTo>
                  <a:cubicBezTo>
                    <a:pt x="114704" y="928397"/>
                    <a:pt x="114704" y="929667"/>
                    <a:pt x="115974" y="932207"/>
                  </a:cubicBezTo>
                  <a:cubicBezTo>
                    <a:pt x="117244" y="933477"/>
                    <a:pt x="123594" y="949987"/>
                    <a:pt x="123594" y="952527"/>
                  </a:cubicBezTo>
                  <a:cubicBezTo>
                    <a:pt x="121054" y="958877"/>
                    <a:pt x="119784" y="965227"/>
                    <a:pt x="118514" y="971577"/>
                  </a:cubicBezTo>
                  <a:cubicBezTo>
                    <a:pt x="126134" y="971577"/>
                    <a:pt x="132484" y="972847"/>
                    <a:pt x="135024" y="972847"/>
                  </a:cubicBezTo>
                  <a:cubicBezTo>
                    <a:pt x="132484" y="974117"/>
                    <a:pt x="128674" y="976657"/>
                    <a:pt x="126134" y="977927"/>
                  </a:cubicBezTo>
                  <a:cubicBezTo>
                    <a:pt x="127404" y="980467"/>
                    <a:pt x="128674" y="983007"/>
                    <a:pt x="131214" y="984277"/>
                  </a:cubicBezTo>
                  <a:cubicBezTo>
                    <a:pt x="141374" y="983007"/>
                    <a:pt x="151534" y="981737"/>
                    <a:pt x="162964" y="980467"/>
                  </a:cubicBezTo>
                  <a:cubicBezTo>
                    <a:pt x="161694" y="986817"/>
                    <a:pt x="160424" y="991897"/>
                    <a:pt x="157884" y="996977"/>
                  </a:cubicBezTo>
                  <a:cubicBezTo>
                    <a:pt x="164234" y="996977"/>
                    <a:pt x="171854" y="998247"/>
                    <a:pt x="178204" y="998247"/>
                  </a:cubicBezTo>
                  <a:lnTo>
                    <a:pt x="178204" y="1004597"/>
                  </a:lnTo>
                  <a:cubicBezTo>
                    <a:pt x="169314" y="1005867"/>
                    <a:pt x="160424" y="1008407"/>
                    <a:pt x="152804" y="1009677"/>
                  </a:cubicBezTo>
                  <a:cubicBezTo>
                    <a:pt x="184554" y="1024917"/>
                    <a:pt x="213764" y="1010947"/>
                    <a:pt x="248054" y="1005867"/>
                  </a:cubicBezTo>
                  <a:cubicBezTo>
                    <a:pt x="254404" y="1012217"/>
                    <a:pt x="260754" y="1007137"/>
                    <a:pt x="265834" y="996977"/>
                  </a:cubicBezTo>
                  <a:cubicBezTo>
                    <a:pt x="272184" y="1005867"/>
                    <a:pt x="277264" y="1003327"/>
                    <a:pt x="289964" y="985547"/>
                  </a:cubicBezTo>
                  <a:cubicBezTo>
                    <a:pt x="291234" y="985547"/>
                    <a:pt x="292504" y="986817"/>
                    <a:pt x="293774" y="986817"/>
                  </a:cubicBezTo>
                  <a:cubicBezTo>
                    <a:pt x="292504" y="991897"/>
                    <a:pt x="289964" y="995707"/>
                    <a:pt x="288694" y="1000787"/>
                  </a:cubicBezTo>
                  <a:cubicBezTo>
                    <a:pt x="296314" y="998247"/>
                    <a:pt x="302664" y="996977"/>
                    <a:pt x="310284" y="994437"/>
                  </a:cubicBezTo>
                  <a:lnTo>
                    <a:pt x="336954" y="990627"/>
                  </a:lnTo>
                  <a:cubicBezTo>
                    <a:pt x="350924" y="988087"/>
                    <a:pt x="364894" y="986817"/>
                    <a:pt x="377594" y="984277"/>
                  </a:cubicBezTo>
                  <a:cubicBezTo>
                    <a:pt x="382674" y="983007"/>
                    <a:pt x="387754" y="979197"/>
                    <a:pt x="392834" y="977927"/>
                  </a:cubicBezTo>
                  <a:cubicBezTo>
                    <a:pt x="397914" y="976657"/>
                    <a:pt x="405534" y="972847"/>
                    <a:pt x="408074" y="975387"/>
                  </a:cubicBezTo>
                  <a:cubicBezTo>
                    <a:pt x="418234" y="984277"/>
                    <a:pt x="427124" y="994437"/>
                    <a:pt x="437284" y="1003327"/>
                  </a:cubicBezTo>
                  <a:cubicBezTo>
                    <a:pt x="438554" y="1000787"/>
                    <a:pt x="439824" y="996977"/>
                    <a:pt x="439824" y="996977"/>
                  </a:cubicBezTo>
                  <a:cubicBezTo>
                    <a:pt x="448714" y="999517"/>
                    <a:pt x="455064" y="1000787"/>
                    <a:pt x="463954" y="1003327"/>
                  </a:cubicBezTo>
                  <a:cubicBezTo>
                    <a:pt x="465224" y="1007137"/>
                    <a:pt x="467764" y="1012217"/>
                    <a:pt x="467764" y="1014757"/>
                  </a:cubicBezTo>
                  <a:cubicBezTo>
                    <a:pt x="481734" y="1016027"/>
                    <a:pt x="493164" y="1017297"/>
                    <a:pt x="503324" y="1018567"/>
                  </a:cubicBezTo>
                  <a:cubicBezTo>
                    <a:pt x="503324" y="1019837"/>
                    <a:pt x="504594" y="1021107"/>
                    <a:pt x="504594" y="1022377"/>
                  </a:cubicBezTo>
                  <a:lnTo>
                    <a:pt x="481734" y="1029997"/>
                  </a:lnTo>
                  <a:cubicBezTo>
                    <a:pt x="480464" y="1026187"/>
                    <a:pt x="479194" y="1024917"/>
                    <a:pt x="476654" y="1018567"/>
                  </a:cubicBezTo>
                  <a:cubicBezTo>
                    <a:pt x="477924" y="1032537"/>
                    <a:pt x="479194" y="1041427"/>
                    <a:pt x="479194" y="1052857"/>
                  </a:cubicBezTo>
                  <a:cubicBezTo>
                    <a:pt x="490624" y="1043967"/>
                    <a:pt x="505864" y="1054127"/>
                    <a:pt x="513484" y="1038887"/>
                  </a:cubicBezTo>
                  <a:cubicBezTo>
                    <a:pt x="513484" y="1037617"/>
                    <a:pt x="518564" y="1037617"/>
                    <a:pt x="519834" y="1038887"/>
                  </a:cubicBezTo>
                  <a:cubicBezTo>
                    <a:pt x="529994" y="1040157"/>
                    <a:pt x="540154" y="1041427"/>
                    <a:pt x="550314" y="1043967"/>
                  </a:cubicBezTo>
                  <a:cubicBezTo>
                    <a:pt x="549044" y="1041427"/>
                    <a:pt x="549044" y="1038887"/>
                    <a:pt x="547774" y="1036347"/>
                  </a:cubicBezTo>
                  <a:cubicBezTo>
                    <a:pt x="554124" y="1037617"/>
                    <a:pt x="559204" y="1038887"/>
                    <a:pt x="563014" y="1040157"/>
                  </a:cubicBezTo>
                  <a:cubicBezTo>
                    <a:pt x="563014" y="1041427"/>
                    <a:pt x="564284" y="1042697"/>
                    <a:pt x="564284" y="1043967"/>
                  </a:cubicBezTo>
                  <a:cubicBezTo>
                    <a:pt x="555394" y="1049047"/>
                    <a:pt x="546504" y="1055397"/>
                    <a:pt x="537614" y="1060477"/>
                  </a:cubicBezTo>
                  <a:cubicBezTo>
                    <a:pt x="523644" y="1069367"/>
                    <a:pt x="510944" y="1080797"/>
                    <a:pt x="496974" y="1084607"/>
                  </a:cubicBezTo>
                  <a:cubicBezTo>
                    <a:pt x="472844" y="1089687"/>
                    <a:pt x="448714" y="1098577"/>
                    <a:pt x="423314" y="1099847"/>
                  </a:cubicBezTo>
                  <a:lnTo>
                    <a:pt x="416964" y="1099847"/>
                  </a:lnTo>
                  <a:cubicBezTo>
                    <a:pt x="390294" y="1104927"/>
                    <a:pt x="364894" y="1110007"/>
                    <a:pt x="338224" y="1115087"/>
                  </a:cubicBezTo>
                  <a:cubicBezTo>
                    <a:pt x="334414" y="1116357"/>
                    <a:pt x="331874" y="1117627"/>
                    <a:pt x="328064" y="1117627"/>
                  </a:cubicBezTo>
                  <a:cubicBezTo>
                    <a:pt x="311554" y="1120167"/>
                    <a:pt x="295044" y="1121437"/>
                    <a:pt x="279804" y="1123977"/>
                  </a:cubicBezTo>
                  <a:cubicBezTo>
                    <a:pt x="263294" y="1127787"/>
                    <a:pt x="245514" y="1130327"/>
                    <a:pt x="229004" y="1136677"/>
                  </a:cubicBezTo>
                  <a:cubicBezTo>
                    <a:pt x="216304" y="1140487"/>
                    <a:pt x="199794" y="1139217"/>
                    <a:pt x="194714" y="1151917"/>
                  </a:cubicBezTo>
                  <a:cubicBezTo>
                    <a:pt x="189634" y="1151917"/>
                    <a:pt x="184554" y="1150647"/>
                    <a:pt x="182014" y="1151917"/>
                  </a:cubicBezTo>
                  <a:cubicBezTo>
                    <a:pt x="162964" y="1159537"/>
                    <a:pt x="143914" y="1167157"/>
                    <a:pt x="126134" y="1176047"/>
                  </a:cubicBezTo>
                  <a:cubicBezTo>
                    <a:pt x="119784" y="1181127"/>
                    <a:pt x="114704" y="1183667"/>
                    <a:pt x="112164" y="1188747"/>
                  </a:cubicBezTo>
                  <a:cubicBezTo>
                    <a:pt x="110894" y="1192557"/>
                    <a:pt x="114704" y="1198907"/>
                    <a:pt x="115974" y="1201447"/>
                  </a:cubicBezTo>
                  <a:cubicBezTo>
                    <a:pt x="113434" y="1202717"/>
                    <a:pt x="108354" y="1203987"/>
                    <a:pt x="108354" y="1205257"/>
                  </a:cubicBezTo>
                  <a:cubicBezTo>
                    <a:pt x="108354" y="1212877"/>
                    <a:pt x="108354" y="1220497"/>
                    <a:pt x="110894" y="1226847"/>
                  </a:cubicBezTo>
                  <a:cubicBezTo>
                    <a:pt x="114704" y="1235737"/>
                    <a:pt x="126134" y="1243357"/>
                    <a:pt x="113434" y="1254787"/>
                  </a:cubicBezTo>
                  <a:cubicBezTo>
                    <a:pt x="110894" y="1256057"/>
                    <a:pt x="113434" y="1262407"/>
                    <a:pt x="113434" y="1267487"/>
                  </a:cubicBezTo>
                  <a:cubicBezTo>
                    <a:pt x="117244" y="1266217"/>
                    <a:pt x="119784" y="1266217"/>
                    <a:pt x="123594" y="1266217"/>
                  </a:cubicBezTo>
                  <a:cubicBezTo>
                    <a:pt x="110894" y="1287807"/>
                    <a:pt x="110894" y="1295427"/>
                    <a:pt x="123594" y="1299237"/>
                  </a:cubicBezTo>
                  <a:cubicBezTo>
                    <a:pt x="123594" y="1306857"/>
                    <a:pt x="121054" y="1314477"/>
                    <a:pt x="123594" y="1319557"/>
                  </a:cubicBezTo>
                  <a:cubicBezTo>
                    <a:pt x="131214" y="1332257"/>
                    <a:pt x="141374" y="1344957"/>
                    <a:pt x="150264" y="1356387"/>
                  </a:cubicBezTo>
                  <a:cubicBezTo>
                    <a:pt x="148994" y="1357657"/>
                    <a:pt x="146454" y="1358927"/>
                    <a:pt x="145184" y="1358927"/>
                  </a:cubicBezTo>
                  <a:cubicBezTo>
                    <a:pt x="150264" y="1365277"/>
                    <a:pt x="155344" y="1371627"/>
                    <a:pt x="159154" y="1375437"/>
                  </a:cubicBezTo>
                  <a:cubicBezTo>
                    <a:pt x="154074" y="1383057"/>
                    <a:pt x="150264" y="1389407"/>
                    <a:pt x="145184" y="1395757"/>
                  </a:cubicBezTo>
                  <a:cubicBezTo>
                    <a:pt x="151534" y="1398297"/>
                    <a:pt x="155344" y="1399567"/>
                    <a:pt x="160424" y="1400837"/>
                  </a:cubicBezTo>
                  <a:cubicBezTo>
                    <a:pt x="151534" y="1403377"/>
                    <a:pt x="143914" y="1405917"/>
                    <a:pt x="132484" y="1410997"/>
                  </a:cubicBezTo>
                  <a:cubicBezTo>
                    <a:pt x="154074" y="1416077"/>
                    <a:pt x="155344" y="1431317"/>
                    <a:pt x="157884" y="1446557"/>
                  </a:cubicBezTo>
                  <a:cubicBezTo>
                    <a:pt x="157884" y="1447827"/>
                    <a:pt x="164234" y="1449097"/>
                    <a:pt x="168044" y="1450367"/>
                  </a:cubicBezTo>
                  <a:cubicBezTo>
                    <a:pt x="168044" y="1452907"/>
                    <a:pt x="165504" y="1456717"/>
                    <a:pt x="166774" y="1459257"/>
                  </a:cubicBezTo>
                  <a:cubicBezTo>
                    <a:pt x="171854" y="1465607"/>
                    <a:pt x="180744" y="1469417"/>
                    <a:pt x="182014" y="1477037"/>
                  </a:cubicBezTo>
                  <a:cubicBezTo>
                    <a:pt x="189634" y="1498627"/>
                    <a:pt x="203604" y="1494817"/>
                    <a:pt x="218844" y="1489737"/>
                  </a:cubicBezTo>
                  <a:lnTo>
                    <a:pt x="226464" y="1501167"/>
                  </a:lnTo>
                  <a:cubicBezTo>
                    <a:pt x="229004" y="1499897"/>
                    <a:pt x="231544" y="1497357"/>
                    <a:pt x="232814" y="1496087"/>
                  </a:cubicBezTo>
                  <a:cubicBezTo>
                    <a:pt x="234084" y="1503707"/>
                    <a:pt x="246784" y="1512597"/>
                    <a:pt x="250594" y="1507517"/>
                  </a:cubicBezTo>
                  <a:cubicBezTo>
                    <a:pt x="259484" y="1494817"/>
                    <a:pt x="269644" y="1502437"/>
                    <a:pt x="279804" y="1503707"/>
                  </a:cubicBezTo>
                  <a:cubicBezTo>
                    <a:pt x="284884" y="1504977"/>
                    <a:pt x="292504" y="1506247"/>
                    <a:pt x="295044" y="1503707"/>
                  </a:cubicBezTo>
                  <a:cubicBezTo>
                    <a:pt x="301394" y="1497357"/>
                    <a:pt x="320444" y="1503707"/>
                    <a:pt x="315364" y="1485927"/>
                  </a:cubicBezTo>
                  <a:cubicBezTo>
                    <a:pt x="314094" y="1482117"/>
                    <a:pt x="309014" y="1478307"/>
                    <a:pt x="303934" y="1474497"/>
                  </a:cubicBezTo>
                  <a:lnTo>
                    <a:pt x="340764" y="1474497"/>
                  </a:lnTo>
                  <a:cubicBezTo>
                    <a:pt x="342034" y="1478307"/>
                    <a:pt x="342034" y="1483387"/>
                    <a:pt x="343304" y="1487197"/>
                  </a:cubicBezTo>
                  <a:cubicBezTo>
                    <a:pt x="336954" y="1488467"/>
                    <a:pt x="330604" y="1489737"/>
                    <a:pt x="324254" y="1492277"/>
                  </a:cubicBezTo>
                  <a:cubicBezTo>
                    <a:pt x="324254" y="1493547"/>
                    <a:pt x="325524" y="1494817"/>
                    <a:pt x="325524" y="1497357"/>
                  </a:cubicBezTo>
                  <a:cubicBezTo>
                    <a:pt x="328064" y="1497357"/>
                    <a:pt x="331874" y="1496087"/>
                    <a:pt x="334414" y="1496087"/>
                  </a:cubicBezTo>
                  <a:cubicBezTo>
                    <a:pt x="344574" y="1499897"/>
                    <a:pt x="358544" y="1489737"/>
                    <a:pt x="367434" y="1502437"/>
                  </a:cubicBezTo>
                  <a:cubicBezTo>
                    <a:pt x="383944" y="1525297"/>
                    <a:pt x="413154" y="1531647"/>
                    <a:pt x="439824" y="1518947"/>
                  </a:cubicBezTo>
                  <a:cubicBezTo>
                    <a:pt x="442364" y="1517677"/>
                    <a:pt x="447444" y="1521487"/>
                    <a:pt x="451254" y="1522757"/>
                  </a:cubicBezTo>
                  <a:cubicBezTo>
                    <a:pt x="452524" y="1522757"/>
                    <a:pt x="452524" y="1522757"/>
                    <a:pt x="453794" y="1524027"/>
                  </a:cubicBezTo>
                  <a:cubicBezTo>
                    <a:pt x="455064" y="1521487"/>
                    <a:pt x="455064" y="1518947"/>
                    <a:pt x="455064" y="1520217"/>
                  </a:cubicBezTo>
                  <a:cubicBezTo>
                    <a:pt x="463954" y="1520217"/>
                    <a:pt x="472844" y="1522757"/>
                    <a:pt x="481734" y="1521487"/>
                  </a:cubicBezTo>
                  <a:cubicBezTo>
                    <a:pt x="495704" y="1520217"/>
                    <a:pt x="509674" y="1515137"/>
                    <a:pt x="523644" y="1513867"/>
                  </a:cubicBezTo>
                  <a:cubicBezTo>
                    <a:pt x="545234" y="1511327"/>
                    <a:pt x="566824" y="1511327"/>
                    <a:pt x="588414" y="1506247"/>
                  </a:cubicBezTo>
                  <a:cubicBezTo>
                    <a:pt x="597304" y="1503707"/>
                    <a:pt x="603654" y="1504977"/>
                    <a:pt x="610004" y="1507517"/>
                  </a:cubicBezTo>
                  <a:cubicBezTo>
                    <a:pt x="570634" y="1524027"/>
                    <a:pt x="531264" y="1540537"/>
                    <a:pt x="491894" y="1555777"/>
                  </a:cubicBezTo>
                  <a:cubicBezTo>
                    <a:pt x="491894" y="1557047"/>
                    <a:pt x="493164" y="1558317"/>
                    <a:pt x="493164" y="1559587"/>
                  </a:cubicBezTo>
                  <a:cubicBezTo>
                    <a:pt x="495704" y="1559587"/>
                    <a:pt x="498244" y="1560857"/>
                    <a:pt x="503324" y="1562127"/>
                  </a:cubicBezTo>
                  <a:cubicBezTo>
                    <a:pt x="494434" y="1565937"/>
                    <a:pt x="490624" y="1567207"/>
                    <a:pt x="484274" y="1569747"/>
                  </a:cubicBezTo>
                  <a:cubicBezTo>
                    <a:pt x="495704" y="1577367"/>
                    <a:pt x="480464" y="1586257"/>
                    <a:pt x="486814" y="1596417"/>
                  </a:cubicBezTo>
                  <a:cubicBezTo>
                    <a:pt x="491894" y="1606577"/>
                    <a:pt x="488084" y="1621817"/>
                    <a:pt x="510944" y="1618007"/>
                  </a:cubicBezTo>
                  <a:cubicBezTo>
                    <a:pt x="488084" y="1629437"/>
                    <a:pt x="486814" y="1645947"/>
                    <a:pt x="502054" y="1663727"/>
                  </a:cubicBezTo>
                  <a:cubicBezTo>
                    <a:pt x="504594" y="1666267"/>
                    <a:pt x="505864" y="1671347"/>
                    <a:pt x="504594" y="1673887"/>
                  </a:cubicBezTo>
                  <a:cubicBezTo>
                    <a:pt x="502054" y="1682777"/>
                    <a:pt x="498244" y="1690397"/>
                    <a:pt x="495704" y="1696747"/>
                  </a:cubicBezTo>
                  <a:cubicBezTo>
                    <a:pt x="486814" y="1696747"/>
                    <a:pt x="481734" y="1695477"/>
                    <a:pt x="476654" y="1695477"/>
                  </a:cubicBezTo>
                  <a:cubicBezTo>
                    <a:pt x="463954" y="1696747"/>
                    <a:pt x="451254" y="1699287"/>
                    <a:pt x="438554" y="1701827"/>
                  </a:cubicBezTo>
                  <a:cubicBezTo>
                    <a:pt x="397914" y="1709447"/>
                    <a:pt x="356004" y="1717067"/>
                    <a:pt x="315364" y="1724687"/>
                  </a:cubicBezTo>
                  <a:cubicBezTo>
                    <a:pt x="281074" y="1731037"/>
                    <a:pt x="248054" y="1743737"/>
                    <a:pt x="213764" y="1746277"/>
                  </a:cubicBezTo>
                  <a:cubicBezTo>
                    <a:pt x="189634" y="1747547"/>
                    <a:pt x="168044" y="1760247"/>
                    <a:pt x="145184" y="1761517"/>
                  </a:cubicBezTo>
                  <a:cubicBezTo>
                    <a:pt x="129944" y="1762787"/>
                    <a:pt x="114704" y="1769137"/>
                    <a:pt x="100734" y="1775487"/>
                  </a:cubicBezTo>
                  <a:cubicBezTo>
                    <a:pt x="93114" y="1778027"/>
                    <a:pt x="86764" y="1784377"/>
                    <a:pt x="80414" y="1788187"/>
                  </a:cubicBezTo>
                  <a:cubicBezTo>
                    <a:pt x="79144" y="1788187"/>
                    <a:pt x="75334" y="1786917"/>
                    <a:pt x="74064" y="1788187"/>
                  </a:cubicBezTo>
                  <a:cubicBezTo>
                    <a:pt x="63904" y="1793267"/>
                    <a:pt x="55014" y="1798347"/>
                    <a:pt x="44854" y="1802157"/>
                  </a:cubicBezTo>
                  <a:cubicBezTo>
                    <a:pt x="37234" y="1805967"/>
                    <a:pt x="30884" y="1809777"/>
                    <a:pt x="23264" y="1813587"/>
                  </a:cubicBezTo>
                  <a:cubicBezTo>
                    <a:pt x="23264" y="1814857"/>
                    <a:pt x="24534" y="1816127"/>
                    <a:pt x="24534" y="1817397"/>
                  </a:cubicBezTo>
                  <a:cubicBezTo>
                    <a:pt x="21994" y="1817397"/>
                    <a:pt x="18184" y="1816127"/>
                    <a:pt x="14374" y="1814857"/>
                  </a:cubicBezTo>
                  <a:cubicBezTo>
                    <a:pt x="15644" y="1822477"/>
                    <a:pt x="16914" y="1827557"/>
                    <a:pt x="18184" y="1833907"/>
                  </a:cubicBezTo>
                  <a:cubicBezTo>
                    <a:pt x="16914" y="1833907"/>
                    <a:pt x="16914" y="1833907"/>
                    <a:pt x="15644" y="1835177"/>
                  </a:cubicBezTo>
                  <a:cubicBezTo>
                    <a:pt x="14374" y="1832637"/>
                    <a:pt x="13104" y="1830097"/>
                    <a:pt x="11834" y="1828827"/>
                  </a:cubicBezTo>
                  <a:cubicBezTo>
                    <a:pt x="404" y="1841527"/>
                    <a:pt x="-7216" y="1852957"/>
                    <a:pt x="10564" y="1860577"/>
                  </a:cubicBezTo>
                  <a:cubicBezTo>
                    <a:pt x="9294" y="1866927"/>
                    <a:pt x="9294" y="1872007"/>
                    <a:pt x="9294" y="1875817"/>
                  </a:cubicBezTo>
                  <a:lnTo>
                    <a:pt x="13104" y="1902487"/>
                  </a:lnTo>
                  <a:cubicBezTo>
                    <a:pt x="14374" y="1913917"/>
                    <a:pt x="11834" y="1925347"/>
                    <a:pt x="25804" y="1929157"/>
                  </a:cubicBezTo>
                  <a:cubicBezTo>
                    <a:pt x="21994" y="1935507"/>
                    <a:pt x="21994" y="1964717"/>
                    <a:pt x="27074" y="1965987"/>
                  </a:cubicBezTo>
                  <a:cubicBezTo>
                    <a:pt x="35964" y="1969797"/>
                    <a:pt x="38504" y="1981227"/>
                    <a:pt x="46124" y="1986307"/>
                  </a:cubicBezTo>
                  <a:cubicBezTo>
                    <a:pt x="47394" y="1987577"/>
                    <a:pt x="48664" y="1990117"/>
                    <a:pt x="48664" y="1990117"/>
                  </a:cubicBezTo>
                  <a:cubicBezTo>
                    <a:pt x="38504" y="2001547"/>
                    <a:pt x="53744" y="1996467"/>
                    <a:pt x="56284" y="2001547"/>
                  </a:cubicBezTo>
                  <a:cubicBezTo>
                    <a:pt x="53744" y="2007897"/>
                    <a:pt x="48664" y="2014247"/>
                    <a:pt x="47394" y="2021867"/>
                  </a:cubicBezTo>
                  <a:cubicBezTo>
                    <a:pt x="46124" y="2029487"/>
                    <a:pt x="47394" y="2035837"/>
                    <a:pt x="58824" y="2032027"/>
                  </a:cubicBezTo>
                  <a:cubicBezTo>
                    <a:pt x="57554" y="2043457"/>
                    <a:pt x="56284" y="2053617"/>
                    <a:pt x="55014" y="2065047"/>
                  </a:cubicBezTo>
                  <a:cubicBezTo>
                    <a:pt x="56284" y="2065047"/>
                    <a:pt x="57554" y="2063777"/>
                    <a:pt x="57554" y="2063777"/>
                  </a:cubicBezTo>
                  <a:cubicBezTo>
                    <a:pt x="61364" y="2072667"/>
                    <a:pt x="63904" y="2080287"/>
                    <a:pt x="67714" y="2087907"/>
                  </a:cubicBezTo>
                  <a:cubicBezTo>
                    <a:pt x="74064" y="2087907"/>
                    <a:pt x="80414" y="2089177"/>
                    <a:pt x="88034" y="2090447"/>
                  </a:cubicBezTo>
                  <a:lnTo>
                    <a:pt x="88034" y="2094257"/>
                  </a:lnTo>
                  <a:cubicBezTo>
                    <a:pt x="84224" y="2095527"/>
                    <a:pt x="80414" y="2096797"/>
                    <a:pt x="76604" y="2098067"/>
                  </a:cubicBezTo>
                  <a:cubicBezTo>
                    <a:pt x="77874" y="2099337"/>
                    <a:pt x="80414" y="2099337"/>
                    <a:pt x="80414" y="2099337"/>
                  </a:cubicBezTo>
                  <a:cubicBezTo>
                    <a:pt x="81684" y="2118387"/>
                    <a:pt x="98194" y="2115847"/>
                    <a:pt x="109624" y="2120927"/>
                  </a:cubicBezTo>
                  <a:cubicBezTo>
                    <a:pt x="114704" y="2123467"/>
                    <a:pt x="121054" y="2124737"/>
                    <a:pt x="124864" y="2123467"/>
                  </a:cubicBezTo>
                  <a:cubicBezTo>
                    <a:pt x="132484" y="2119657"/>
                    <a:pt x="137564" y="2120927"/>
                    <a:pt x="137564" y="2128547"/>
                  </a:cubicBezTo>
                  <a:cubicBezTo>
                    <a:pt x="137564" y="2132357"/>
                    <a:pt x="135024" y="2137437"/>
                    <a:pt x="133754" y="2139977"/>
                  </a:cubicBezTo>
                  <a:cubicBezTo>
                    <a:pt x="142644" y="2139977"/>
                    <a:pt x="156614" y="2143787"/>
                    <a:pt x="164234" y="2138707"/>
                  </a:cubicBezTo>
                  <a:cubicBezTo>
                    <a:pt x="182014" y="2127277"/>
                    <a:pt x="198524" y="2137437"/>
                    <a:pt x="215034" y="2133627"/>
                  </a:cubicBezTo>
                  <a:cubicBezTo>
                    <a:pt x="223924" y="2131087"/>
                    <a:pt x="231544" y="2131087"/>
                    <a:pt x="244244" y="2128547"/>
                  </a:cubicBezTo>
                  <a:cubicBezTo>
                    <a:pt x="250594" y="2133627"/>
                    <a:pt x="256944" y="2132357"/>
                    <a:pt x="258214" y="2126007"/>
                  </a:cubicBezTo>
                  <a:cubicBezTo>
                    <a:pt x="268374" y="2126007"/>
                    <a:pt x="277264" y="2126007"/>
                    <a:pt x="286154" y="2124737"/>
                  </a:cubicBezTo>
                  <a:cubicBezTo>
                    <a:pt x="300124" y="2122197"/>
                    <a:pt x="312824" y="2118387"/>
                    <a:pt x="326794" y="2117117"/>
                  </a:cubicBezTo>
                  <a:cubicBezTo>
                    <a:pt x="335684" y="2115847"/>
                    <a:pt x="345844" y="2118387"/>
                    <a:pt x="356004" y="2117117"/>
                  </a:cubicBezTo>
                  <a:cubicBezTo>
                    <a:pt x="361084" y="2115847"/>
                    <a:pt x="364894" y="2108227"/>
                    <a:pt x="369974" y="2104417"/>
                  </a:cubicBezTo>
                  <a:cubicBezTo>
                    <a:pt x="375054" y="2117117"/>
                    <a:pt x="385214" y="2118387"/>
                    <a:pt x="401724" y="2109497"/>
                  </a:cubicBezTo>
                  <a:cubicBezTo>
                    <a:pt x="395374" y="2104417"/>
                    <a:pt x="387754" y="2100607"/>
                    <a:pt x="381404" y="2096797"/>
                  </a:cubicBezTo>
                  <a:cubicBezTo>
                    <a:pt x="387754" y="2094257"/>
                    <a:pt x="392834" y="2090447"/>
                    <a:pt x="397914" y="2089177"/>
                  </a:cubicBezTo>
                  <a:cubicBezTo>
                    <a:pt x="402994" y="2089177"/>
                    <a:pt x="406804" y="2090447"/>
                    <a:pt x="410614" y="2090447"/>
                  </a:cubicBezTo>
                  <a:cubicBezTo>
                    <a:pt x="414424" y="2090447"/>
                    <a:pt x="418234" y="2090447"/>
                    <a:pt x="422044" y="2089177"/>
                  </a:cubicBezTo>
                  <a:cubicBezTo>
                    <a:pt x="425854" y="2087907"/>
                    <a:pt x="428394" y="2086637"/>
                    <a:pt x="430934" y="2084097"/>
                  </a:cubicBezTo>
                  <a:cubicBezTo>
                    <a:pt x="430934" y="2087907"/>
                    <a:pt x="432204" y="2092987"/>
                    <a:pt x="432204" y="2096797"/>
                  </a:cubicBezTo>
                  <a:cubicBezTo>
                    <a:pt x="432204" y="2100607"/>
                    <a:pt x="429664" y="2104417"/>
                    <a:pt x="428394" y="2108227"/>
                  </a:cubicBezTo>
                  <a:cubicBezTo>
                    <a:pt x="432204" y="2108227"/>
                    <a:pt x="436014" y="2108227"/>
                    <a:pt x="441094" y="2106957"/>
                  </a:cubicBezTo>
                  <a:cubicBezTo>
                    <a:pt x="446174" y="2114577"/>
                    <a:pt x="432204" y="2131087"/>
                    <a:pt x="451254" y="2132357"/>
                  </a:cubicBezTo>
                  <a:cubicBezTo>
                    <a:pt x="449984" y="2137437"/>
                    <a:pt x="448714" y="2141247"/>
                    <a:pt x="447444" y="2146327"/>
                  </a:cubicBezTo>
                  <a:cubicBezTo>
                    <a:pt x="455064" y="2146327"/>
                    <a:pt x="462684" y="2147597"/>
                    <a:pt x="474114" y="2148867"/>
                  </a:cubicBezTo>
                  <a:cubicBezTo>
                    <a:pt x="469034" y="2155217"/>
                    <a:pt x="465224" y="2160297"/>
                    <a:pt x="460144" y="2165377"/>
                  </a:cubicBezTo>
                  <a:cubicBezTo>
                    <a:pt x="463954" y="2164107"/>
                    <a:pt x="467764" y="2164107"/>
                    <a:pt x="475384" y="2162837"/>
                  </a:cubicBezTo>
                  <a:cubicBezTo>
                    <a:pt x="458874" y="2178077"/>
                    <a:pt x="476654" y="2179347"/>
                    <a:pt x="483004" y="2188237"/>
                  </a:cubicBezTo>
                  <a:cubicBezTo>
                    <a:pt x="486814" y="2178077"/>
                    <a:pt x="489354" y="2171727"/>
                    <a:pt x="490624" y="2166647"/>
                  </a:cubicBezTo>
                  <a:cubicBezTo>
                    <a:pt x="496974" y="2172997"/>
                    <a:pt x="504594" y="2180617"/>
                    <a:pt x="512214" y="2189507"/>
                  </a:cubicBezTo>
                  <a:cubicBezTo>
                    <a:pt x="513484" y="2189507"/>
                    <a:pt x="516024" y="2186967"/>
                    <a:pt x="517294" y="2188237"/>
                  </a:cubicBezTo>
                  <a:cubicBezTo>
                    <a:pt x="531264" y="2194587"/>
                    <a:pt x="537614" y="2188237"/>
                    <a:pt x="542694" y="2175537"/>
                  </a:cubicBezTo>
                  <a:cubicBezTo>
                    <a:pt x="543964" y="2172997"/>
                    <a:pt x="550314" y="2171727"/>
                    <a:pt x="551584" y="2170457"/>
                  </a:cubicBezTo>
                  <a:cubicBezTo>
                    <a:pt x="549044" y="2178077"/>
                    <a:pt x="545234" y="2185697"/>
                    <a:pt x="541424" y="2194587"/>
                  </a:cubicBezTo>
                  <a:cubicBezTo>
                    <a:pt x="526184" y="2197127"/>
                    <a:pt x="508404" y="2200937"/>
                    <a:pt x="490624" y="2204747"/>
                  </a:cubicBezTo>
                  <a:cubicBezTo>
                    <a:pt x="474114" y="2208557"/>
                    <a:pt x="457604" y="2214907"/>
                    <a:pt x="439824" y="2217447"/>
                  </a:cubicBezTo>
                  <a:cubicBezTo>
                    <a:pt x="415694" y="2221257"/>
                    <a:pt x="391564" y="2223797"/>
                    <a:pt x="366164" y="2227607"/>
                  </a:cubicBezTo>
                  <a:cubicBezTo>
                    <a:pt x="336954" y="2232687"/>
                    <a:pt x="307744" y="2237767"/>
                    <a:pt x="278534" y="2244117"/>
                  </a:cubicBezTo>
                  <a:cubicBezTo>
                    <a:pt x="254404" y="2249197"/>
                    <a:pt x="231544" y="2256817"/>
                    <a:pt x="207414" y="2261897"/>
                  </a:cubicBezTo>
                  <a:cubicBezTo>
                    <a:pt x="190904" y="2265707"/>
                    <a:pt x="174394" y="2266977"/>
                    <a:pt x="159154" y="2273327"/>
                  </a:cubicBezTo>
                  <a:cubicBezTo>
                    <a:pt x="143914" y="2279677"/>
                    <a:pt x="122324" y="2278407"/>
                    <a:pt x="117244" y="2299997"/>
                  </a:cubicBezTo>
                  <a:cubicBezTo>
                    <a:pt x="108354" y="2294917"/>
                    <a:pt x="102004" y="2297457"/>
                    <a:pt x="100734" y="2306347"/>
                  </a:cubicBezTo>
                  <a:cubicBezTo>
                    <a:pt x="100734" y="2308887"/>
                    <a:pt x="99464" y="2311427"/>
                    <a:pt x="96924" y="2311427"/>
                  </a:cubicBezTo>
                  <a:cubicBezTo>
                    <a:pt x="82954" y="2315237"/>
                    <a:pt x="86764" y="2322857"/>
                    <a:pt x="93114" y="2330477"/>
                  </a:cubicBezTo>
                  <a:cubicBezTo>
                    <a:pt x="100734" y="2339367"/>
                    <a:pt x="100734" y="2348257"/>
                    <a:pt x="99464" y="2358417"/>
                  </a:cubicBezTo>
                  <a:cubicBezTo>
                    <a:pt x="96924" y="2372387"/>
                    <a:pt x="94384" y="2387627"/>
                    <a:pt x="91844" y="2401597"/>
                  </a:cubicBezTo>
                  <a:cubicBezTo>
                    <a:pt x="91844" y="2405407"/>
                    <a:pt x="95654" y="2409217"/>
                    <a:pt x="98194" y="2413027"/>
                  </a:cubicBezTo>
                  <a:lnTo>
                    <a:pt x="102004" y="2420647"/>
                  </a:lnTo>
                  <a:lnTo>
                    <a:pt x="102004" y="2442237"/>
                  </a:lnTo>
                  <a:cubicBezTo>
                    <a:pt x="107084" y="2442237"/>
                    <a:pt x="113434" y="2440967"/>
                    <a:pt x="119784" y="2440967"/>
                  </a:cubicBezTo>
                  <a:cubicBezTo>
                    <a:pt x="119784" y="2440967"/>
                    <a:pt x="119784" y="2442237"/>
                    <a:pt x="121054" y="2442237"/>
                  </a:cubicBezTo>
                  <a:cubicBezTo>
                    <a:pt x="117244" y="2443507"/>
                    <a:pt x="114704" y="2444777"/>
                    <a:pt x="110894" y="2447317"/>
                  </a:cubicBezTo>
                  <a:cubicBezTo>
                    <a:pt x="118514" y="2456207"/>
                    <a:pt x="104544" y="2479067"/>
                    <a:pt x="135024" y="2473987"/>
                  </a:cubicBezTo>
                  <a:cubicBezTo>
                    <a:pt x="126134" y="2481607"/>
                    <a:pt x="121054" y="2486687"/>
                    <a:pt x="117244" y="2489227"/>
                  </a:cubicBezTo>
                  <a:cubicBezTo>
                    <a:pt x="119784" y="2495577"/>
                    <a:pt x="122324" y="2499387"/>
                    <a:pt x="123594" y="2503197"/>
                  </a:cubicBezTo>
                  <a:cubicBezTo>
                    <a:pt x="118514" y="2507007"/>
                    <a:pt x="114704" y="2510817"/>
                    <a:pt x="110894" y="2513357"/>
                  </a:cubicBezTo>
                  <a:cubicBezTo>
                    <a:pt x="115974" y="2518437"/>
                    <a:pt x="121054" y="2522247"/>
                    <a:pt x="123594" y="2526057"/>
                  </a:cubicBezTo>
                  <a:cubicBezTo>
                    <a:pt x="128674" y="2520977"/>
                    <a:pt x="133754" y="2515897"/>
                    <a:pt x="138834" y="2515897"/>
                  </a:cubicBezTo>
                  <a:cubicBezTo>
                    <a:pt x="143914" y="2515897"/>
                    <a:pt x="150264" y="2524787"/>
                    <a:pt x="156614" y="2529867"/>
                  </a:cubicBezTo>
                  <a:cubicBezTo>
                    <a:pt x="156614" y="2531137"/>
                    <a:pt x="152804" y="2532407"/>
                    <a:pt x="151534" y="2532407"/>
                  </a:cubicBezTo>
                  <a:cubicBezTo>
                    <a:pt x="142644" y="2522247"/>
                    <a:pt x="133754" y="2520977"/>
                    <a:pt x="124864" y="2532407"/>
                  </a:cubicBezTo>
                  <a:cubicBezTo>
                    <a:pt x="124864" y="2532407"/>
                    <a:pt x="123594" y="2532407"/>
                    <a:pt x="123594" y="2531137"/>
                  </a:cubicBezTo>
                  <a:cubicBezTo>
                    <a:pt x="123594" y="2529867"/>
                    <a:pt x="123594" y="2529867"/>
                    <a:pt x="122324" y="2528597"/>
                  </a:cubicBezTo>
                  <a:cubicBezTo>
                    <a:pt x="117244" y="2533677"/>
                    <a:pt x="118514" y="2537487"/>
                    <a:pt x="124864" y="2541297"/>
                  </a:cubicBezTo>
                  <a:cubicBezTo>
                    <a:pt x="133754" y="2546377"/>
                    <a:pt x="132484" y="2550187"/>
                    <a:pt x="127404" y="2556537"/>
                  </a:cubicBezTo>
                  <a:cubicBezTo>
                    <a:pt x="129944" y="2557807"/>
                    <a:pt x="133754" y="2560347"/>
                    <a:pt x="133754" y="2561617"/>
                  </a:cubicBezTo>
                  <a:cubicBezTo>
                    <a:pt x="133754" y="2567967"/>
                    <a:pt x="146454" y="2571777"/>
                    <a:pt x="136294" y="2579397"/>
                  </a:cubicBezTo>
                  <a:cubicBezTo>
                    <a:pt x="141374" y="2585747"/>
                    <a:pt x="143914" y="2592097"/>
                    <a:pt x="155344" y="2594637"/>
                  </a:cubicBezTo>
                  <a:cubicBezTo>
                    <a:pt x="165504" y="2597177"/>
                    <a:pt x="168044" y="2592097"/>
                    <a:pt x="174394" y="2590827"/>
                  </a:cubicBezTo>
                  <a:cubicBezTo>
                    <a:pt x="180744" y="2589557"/>
                    <a:pt x="188364" y="2593367"/>
                    <a:pt x="194714" y="2594637"/>
                  </a:cubicBezTo>
                  <a:cubicBezTo>
                    <a:pt x="197254" y="2594637"/>
                    <a:pt x="199794" y="2590827"/>
                    <a:pt x="199794" y="2589557"/>
                  </a:cubicBezTo>
                  <a:cubicBezTo>
                    <a:pt x="208684" y="2590827"/>
                    <a:pt x="217574" y="2593367"/>
                    <a:pt x="225194" y="2592097"/>
                  </a:cubicBezTo>
                  <a:cubicBezTo>
                    <a:pt x="236624" y="2590827"/>
                    <a:pt x="242974" y="2594637"/>
                    <a:pt x="244244" y="2604797"/>
                  </a:cubicBezTo>
                  <a:cubicBezTo>
                    <a:pt x="245514" y="2616227"/>
                    <a:pt x="251864" y="2617497"/>
                    <a:pt x="260754" y="2616227"/>
                  </a:cubicBezTo>
                  <a:cubicBezTo>
                    <a:pt x="268374" y="2614957"/>
                    <a:pt x="274724" y="2612417"/>
                    <a:pt x="282344" y="2611147"/>
                  </a:cubicBezTo>
                  <a:cubicBezTo>
                    <a:pt x="278534" y="2607337"/>
                    <a:pt x="273454" y="2603527"/>
                    <a:pt x="267104" y="2598447"/>
                  </a:cubicBezTo>
                  <a:cubicBezTo>
                    <a:pt x="273454" y="2597177"/>
                    <a:pt x="279804" y="2594637"/>
                    <a:pt x="284884" y="2594637"/>
                  </a:cubicBezTo>
                  <a:cubicBezTo>
                    <a:pt x="295044" y="2593367"/>
                    <a:pt x="303934" y="2592097"/>
                    <a:pt x="314094" y="2592097"/>
                  </a:cubicBezTo>
                  <a:cubicBezTo>
                    <a:pt x="317904" y="2592097"/>
                    <a:pt x="321714" y="2594637"/>
                    <a:pt x="325524" y="2598447"/>
                  </a:cubicBezTo>
                  <a:cubicBezTo>
                    <a:pt x="309014" y="2598447"/>
                    <a:pt x="293774" y="2598447"/>
                    <a:pt x="282344" y="2611147"/>
                  </a:cubicBezTo>
                  <a:cubicBezTo>
                    <a:pt x="286154" y="2612417"/>
                    <a:pt x="291234" y="2613687"/>
                    <a:pt x="295044" y="2613687"/>
                  </a:cubicBezTo>
                  <a:cubicBezTo>
                    <a:pt x="316634" y="2612417"/>
                    <a:pt x="339494" y="2611147"/>
                    <a:pt x="361084" y="2609877"/>
                  </a:cubicBezTo>
                  <a:cubicBezTo>
                    <a:pt x="382674" y="2608607"/>
                    <a:pt x="402994" y="2606067"/>
                    <a:pt x="425854" y="2604797"/>
                  </a:cubicBezTo>
                  <a:cubicBezTo>
                    <a:pt x="432204" y="2631467"/>
                    <a:pt x="438554" y="2656867"/>
                    <a:pt x="443634" y="2682267"/>
                  </a:cubicBezTo>
                  <a:cubicBezTo>
                    <a:pt x="441094" y="2683537"/>
                    <a:pt x="438554" y="2684807"/>
                    <a:pt x="436014" y="2684807"/>
                  </a:cubicBezTo>
                  <a:cubicBezTo>
                    <a:pt x="439824" y="2689887"/>
                    <a:pt x="444904" y="2694967"/>
                    <a:pt x="446174" y="2700047"/>
                  </a:cubicBezTo>
                  <a:cubicBezTo>
                    <a:pt x="447444" y="2707667"/>
                    <a:pt x="446174" y="2715287"/>
                    <a:pt x="446174" y="2720367"/>
                  </a:cubicBezTo>
                  <a:cubicBezTo>
                    <a:pt x="455064" y="2722907"/>
                    <a:pt x="460144" y="2724177"/>
                    <a:pt x="466494" y="2725447"/>
                  </a:cubicBezTo>
                  <a:cubicBezTo>
                    <a:pt x="465224" y="2725447"/>
                    <a:pt x="463954" y="2726717"/>
                    <a:pt x="461414" y="2726717"/>
                  </a:cubicBezTo>
                  <a:cubicBezTo>
                    <a:pt x="462684" y="2735607"/>
                    <a:pt x="465224" y="2745767"/>
                    <a:pt x="466494" y="2758467"/>
                  </a:cubicBezTo>
                  <a:lnTo>
                    <a:pt x="486814" y="2758467"/>
                  </a:lnTo>
                  <a:cubicBezTo>
                    <a:pt x="490624" y="2758467"/>
                    <a:pt x="494434" y="2761007"/>
                    <a:pt x="495704" y="2762277"/>
                  </a:cubicBezTo>
                  <a:cubicBezTo>
                    <a:pt x="500784" y="2777517"/>
                    <a:pt x="512214" y="2782597"/>
                    <a:pt x="527454" y="2778787"/>
                  </a:cubicBezTo>
                  <a:cubicBezTo>
                    <a:pt x="533804" y="2777517"/>
                    <a:pt x="541424" y="2777517"/>
                    <a:pt x="547774" y="2777517"/>
                  </a:cubicBezTo>
                  <a:lnTo>
                    <a:pt x="563014" y="2777517"/>
                  </a:lnTo>
                  <a:cubicBezTo>
                    <a:pt x="568094" y="2777517"/>
                    <a:pt x="573174" y="2776247"/>
                    <a:pt x="578254" y="2774977"/>
                  </a:cubicBezTo>
                  <a:cubicBezTo>
                    <a:pt x="579524" y="2771167"/>
                    <a:pt x="579524" y="2767357"/>
                    <a:pt x="580794" y="2762277"/>
                  </a:cubicBezTo>
                  <a:cubicBezTo>
                    <a:pt x="584604" y="2762277"/>
                    <a:pt x="587144" y="2761007"/>
                    <a:pt x="590954" y="2761007"/>
                  </a:cubicBezTo>
                  <a:cubicBezTo>
                    <a:pt x="615084" y="2758467"/>
                    <a:pt x="640484" y="2754657"/>
                    <a:pt x="665884" y="2752117"/>
                  </a:cubicBezTo>
                  <a:cubicBezTo>
                    <a:pt x="665884" y="2752117"/>
                    <a:pt x="667154" y="2754657"/>
                    <a:pt x="668424" y="2758467"/>
                  </a:cubicBezTo>
                  <a:cubicBezTo>
                    <a:pt x="664614" y="2759737"/>
                    <a:pt x="662074" y="2761007"/>
                    <a:pt x="659534" y="2762277"/>
                  </a:cubicBezTo>
                  <a:cubicBezTo>
                    <a:pt x="669694" y="2772437"/>
                    <a:pt x="683664" y="2773707"/>
                    <a:pt x="692554" y="2766087"/>
                  </a:cubicBezTo>
                  <a:cubicBezTo>
                    <a:pt x="687474" y="2762277"/>
                    <a:pt x="683664" y="2759737"/>
                    <a:pt x="677314" y="2755927"/>
                  </a:cubicBezTo>
                  <a:lnTo>
                    <a:pt x="681124" y="2752117"/>
                  </a:lnTo>
                  <a:lnTo>
                    <a:pt x="691284" y="2752117"/>
                  </a:lnTo>
                  <a:lnTo>
                    <a:pt x="691284" y="2750847"/>
                  </a:lnTo>
                  <a:cubicBezTo>
                    <a:pt x="696364" y="2752117"/>
                    <a:pt x="700174" y="2754657"/>
                    <a:pt x="705254" y="2750847"/>
                  </a:cubicBezTo>
                  <a:lnTo>
                    <a:pt x="710334" y="2750847"/>
                  </a:lnTo>
                  <a:lnTo>
                    <a:pt x="754784" y="2753387"/>
                  </a:lnTo>
                  <a:cubicBezTo>
                    <a:pt x="759864" y="2753387"/>
                    <a:pt x="762404" y="2752117"/>
                    <a:pt x="764944" y="2749577"/>
                  </a:cubicBezTo>
                  <a:cubicBezTo>
                    <a:pt x="771294" y="2759737"/>
                    <a:pt x="776374" y="2768627"/>
                    <a:pt x="782724" y="2780057"/>
                  </a:cubicBezTo>
                  <a:cubicBezTo>
                    <a:pt x="781454" y="2780057"/>
                    <a:pt x="778914" y="2781327"/>
                    <a:pt x="776374" y="2781327"/>
                  </a:cubicBezTo>
                  <a:cubicBezTo>
                    <a:pt x="792884" y="2807997"/>
                    <a:pt x="803044" y="2835937"/>
                    <a:pt x="787804" y="2866417"/>
                  </a:cubicBezTo>
                  <a:cubicBezTo>
                    <a:pt x="789074" y="2876577"/>
                    <a:pt x="791614" y="2886737"/>
                    <a:pt x="792884" y="2899437"/>
                  </a:cubicBezTo>
                  <a:lnTo>
                    <a:pt x="805584" y="2899437"/>
                  </a:lnTo>
                  <a:cubicBezTo>
                    <a:pt x="803044" y="2905787"/>
                    <a:pt x="800504" y="2909597"/>
                    <a:pt x="799234" y="2913407"/>
                  </a:cubicBezTo>
                  <a:cubicBezTo>
                    <a:pt x="799234" y="2919757"/>
                    <a:pt x="813204" y="2922297"/>
                    <a:pt x="803044" y="2931187"/>
                  </a:cubicBezTo>
                  <a:lnTo>
                    <a:pt x="805584" y="2936267"/>
                  </a:lnTo>
                  <a:cubicBezTo>
                    <a:pt x="818284" y="2952777"/>
                    <a:pt x="832254" y="2968017"/>
                    <a:pt x="846224" y="2987067"/>
                  </a:cubicBezTo>
                  <a:cubicBezTo>
                    <a:pt x="836064" y="2992147"/>
                    <a:pt x="827174" y="2997227"/>
                    <a:pt x="815744" y="3002307"/>
                  </a:cubicBezTo>
                  <a:cubicBezTo>
                    <a:pt x="827174" y="3003577"/>
                    <a:pt x="828444" y="3009927"/>
                    <a:pt x="824634" y="3018817"/>
                  </a:cubicBezTo>
                  <a:cubicBezTo>
                    <a:pt x="823364" y="3021357"/>
                    <a:pt x="825904" y="3027707"/>
                    <a:pt x="827174" y="3028977"/>
                  </a:cubicBezTo>
                  <a:cubicBezTo>
                    <a:pt x="841144" y="3032787"/>
                    <a:pt x="853844" y="3046757"/>
                    <a:pt x="870354" y="3041677"/>
                  </a:cubicBezTo>
                  <a:cubicBezTo>
                    <a:pt x="870354" y="3044217"/>
                    <a:pt x="869084" y="3048027"/>
                    <a:pt x="867814" y="3049297"/>
                  </a:cubicBezTo>
                  <a:cubicBezTo>
                    <a:pt x="857654" y="3054377"/>
                    <a:pt x="847494" y="3058187"/>
                    <a:pt x="837334" y="3063267"/>
                  </a:cubicBezTo>
                  <a:lnTo>
                    <a:pt x="852574" y="3070887"/>
                  </a:lnTo>
                  <a:cubicBezTo>
                    <a:pt x="855114" y="3067077"/>
                    <a:pt x="856384" y="3063267"/>
                    <a:pt x="858924" y="3059457"/>
                  </a:cubicBezTo>
                  <a:cubicBezTo>
                    <a:pt x="866544" y="3063267"/>
                    <a:pt x="872894" y="3065807"/>
                    <a:pt x="880514" y="3069617"/>
                  </a:cubicBezTo>
                  <a:cubicBezTo>
                    <a:pt x="876704" y="3072157"/>
                    <a:pt x="874164" y="3073427"/>
                    <a:pt x="871624" y="3074697"/>
                  </a:cubicBezTo>
                  <a:cubicBezTo>
                    <a:pt x="874164" y="3075967"/>
                    <a:pt x="876704" y="3078507"/>
                    <a:pt x="880514" y="3079777"/>
                  </a:cubicBezTo>
                  <a:cubicBezTo>
                    <a:pt x="884324" y="3081047"/>
                    <a:pt x="888134" y="3079777"/>
                    <a:pt x="890674" y="3081047"/>
                  </a:cubicBezTo>
                  <a:cubicBezTo>
                    <a:pt x="897024" y="3074697"/>
                    <a:pt x="902104" y="3067077"/>
                    <a:pt x="908454" y="3063267"/>
                  </a:cubicBezTo>
                  <a:cubicBezTo>
                    <a:pt x="916074" y="3059457"/>
                    <a:pt x="1123084" y="3037867"/>
                    <a:pt x="1130704" y="3036597"/>
                  </a:cubicBezTo>
                  <a:cubicBezTo>
                    <a:pt x="1140864" y="3035327"/>
                    <a:pt x="1152294" y="3036597"/>
                    <a:pt x="1162454" y="3037867"/>
                  </a:cubicBezTo>
                  <a:lnTo>
                    <a:pt x="1135784" y="3049297"/>
                  </a:lnTo>
                  <a:lnTo>
                    <a:pt x="1139594" y="3056917"/>
                  </a:lnTo>
                  <a:cubicBezTo>
                    <a:pt x="1152294" y="3055647"/>
                    <a:pt x="1162454" y="3055647"/>
                    <a:pt x="1172614" y="3053107"/>
                  </a:cubicBezTo>
                  <a:cubicBezTo>
                    <a:pt x="1178964" y="3051837"/>
                    <a:pt x="1189124" y="3053107"/>
                    <a:pt x="1190394" y="3042947"/>
                  </a:cubicBezTo>
                  <a:cubicBezTo>
                    <a:pt x="1199284" y="3049297"/>
                    <a:pt x="1208174" y="3050567"/>
                    <a:pt x="1219604" y="3045487"/>
                  </a:cubicBezTo>
                  <a:cubicBezTo>
                    <a:pt x="1225954" y="3042947"/>
                    <a:pt x="1233574" y="3042947"/>
                    <a:pt x="1239924" y="3041677"/>
                  </a:cubicBezTo>
                  <a:cubicBezTo>
                    <a:pt x="1255164" y="3040407"/>
                    <a:pt x="1270404" y="3039137"/>
                    <a:pt x="1285644" y="3036597"/>
                  </a:cubicBezTo>
                  <a:lnTo>
                    <a:pt x="1300884" y="3036597"/>
                  </a:lnTo>
                  <a:cubicBezTo>
                    <a:pt x="1302154" y="3034057"/>
                    <a:pt x="1302154" y="3030247"/>
                    <a:pt x="1302154" y="3030247"/>
                  </a:cubicBezTo>
                  <a:cubicBezTo>
                    <a:pt x="1316124" y="3030247"/>
                    <a:pt x="1327554" y="3031517"/>
                    <a:pt x="1340254" y="3031517"/>
                  </a:cubicBezTo>
                  <a:cubicBezTo>
                    <a:pt x="1354224" y="3031517"/>
                    <a:pt x="1360574" y="3022627"/>
                    <a:pt x="1355494" y="3008657"/>
                  </a:cubicBezTo>
                  <a:cubicBezTo>
                    <a:pt x="1359304" y="3008657"/>
                    <a:pt x="1364384" y="3009927"/>
                    <a:pt x="1366924" y="3009927"/>
                  </a:cubicBezTo>
                  <a:cubicBezTo>
                    <a:pt x="1368194" y="3015007"/>
                    <a:pt x="1366924" y="3021357"/>
                    <a:pt x="1369464" y="3022627"/>
                  </a:cubicBezTo>
                  <a:cubicBezTo>
                    <a:pt x="1373274" y="3025167"/>
                    <a:pt x="1379624" y="3025167"/>
                    <a:pt x="1384704" y="3023897"/>
                  </a:cubicBezTo>
                  <a:cubicBezTo>
                    <a:pt x="1391054" y="3022627"/>
                    <a:pt x="1398674" y="3016277"/>
                    <a:pt x="1401214" y="3018817"/>
                  </a:cubicBezTo>
                  <a:cubicBezTo>
                    <a:pt x="1413914" y="3028977"/>
                    <a:pt x="1422804" y="3020087"/>
                    <a:pt x="1429154" y="3015007"/>
                  </a:cubicBezTo>
                  <a:cubicBezTo>
                    <a:pt x="1434234" y="3016277"/>
                    <a:pt x="1436774" y="3020087"/>
                    <a:pt x="1439314" y="3018817"/>
                  </a:cubicBezTo>
                  <a:cubicBezTo>
                    <a:pt x="1445664" y="3017547"/>
                    <a:pt x="1453284" y="3016277"/>
                    <a:pt x="1459634" y="3015007"/>
                  </a:cubicBezTo>
                  <a:cubicBezTo>
                    <a:pt x="1473604" y="3011197"/>
                    <a:pt x="1488844" y="3008657"/>
                    <a:pt x="1502814" y="3008657"/>
                  </a:cubicBezTo>
                  <a:cubicBezTo>
                    <a:pt x="1521864" y="3007387"/>
                    <a:pt x="1539644" y="3002307"/>
                    <a:pt x="1558694" y="3001037"/>
                  </a:cubicBezTo>
                  <a:cubicBezTo>
                    <a:pt x="1567584" y="2999767"/>
                    <a:pt x="1576474" y="3002307"/>
                    <a:pt x="1585364" y="3003577"/>
                  </a:cubicBezTo>
                  <a:cubicBezTo>
                    <a:pt x="1587904" y="3003577"/>
                    <a:pt x="1591714" y="3003577"/>
                    <a:pt x="1591714" y="3002307"/>
                  </a:cubicBezTo>
                  <a:cubicBezTo>
                    <a:pt x="1591714" y="2989607"/>
                    <a:pt x="1612034" y="2995957"/>
                    <a:pt x="1609494" y="2981987"/>
                  </a:cubicBezTo>
                  <a:cubicBezTo>
                    <a:pt x="1612034" y="2983257"/>
                    <a:pt x="1614574" y="2983257"/>
                    <a:pt x="1615844" y="2985797"/>
                  </a:cubicBezTo>
                  <a:cubicBezTo>
                    <a:pt x="1619654" y="2989607"/>
                    <a:pt x="1622194" y="2993417"/>
                    <a:pt x="1626004" y="2997227"/>
                  </a:cubicBezTo>
                  <a:cubicBezTo>
                    <a:pt x="1626004" y="2992147"/>
                    <a:pt x="1626004" y="2988337"/>
                    <a:pt x="1624734" y="2983257"/>
                  </a:cubicBezTo>
                  <a:cubicBezTo>
                    <a:pt x="1637434" y="2989607"/>
                    <a:pt x="1650134" y="2995957"/>
                    <a:pt x="1659024" y="3001037"/>
                  </a:cubicBezTo>
                  <a:cubicBezTo>
                    <a:pt x="1667914" y="2994687"/>
                    <a:pt x="1675534" y="2992147"/>
                    <a:pt x="1680614" y="2985797"/>
                  </a:cubicBezTo>
                  <a:cubicBezTo>
                    <a:pt x="1685694" y="2978177"/>
                    <a:pt x="1684424" y="2976907"/>
                    <a:pt x="1693314" y="2983257"/>
                  </a:cubicBezTo>
                  <a:cubicBezTo>
                    <a:pt x="1692044" y="2984527"/>
                    <a:pt x="1689504" y="2985797"/>
                    <a:pt x="1686964" y="2988337"/>
                  </a:cubicBezTo>
                  <a:cubicBezTo>
                    <a:pt x="1702204" y="2984527"/>
                    <a:pt x="1716174" y="2976907"/>
                    <a:pt x="1731414" y="2978177"/>
                  </a:cubicBezTo>
                  <a:cubicBezTo>
                    <a:pt x="1746654" y="2978177"/>
                    <a:pt x="1761894" y="2980717"/>
                    <a:pt x="1775864" y="2971827"/>
                  </a:cubicBezTo>
                  <a:cubicBezTo>
                    <a:pt x="1777134" y="2975637"/>
                    <a:pt x="1777134" y="2979447"/>
                    <a:pt x="1779674" y="2980717"/>
                  </a:cubicBezTo>
                  <a:cubicBezTo>
                    <a:pt x="1783484" y="2983257"/>
                    <a:pt x="1789834" y="2984527"/>
                    <a:pt x="1791104" y="2983257"/>
                  </a:cubicBezTo>
                  <a:cubicBezTo>
                    <a:pt x="1798724" y="2971827"/>
                    <a:pt x="1811424" y="2973097"/>
                    <a:pt x="1819044" y="2979447"/>
                  </a:cubicBezTo>
                  <a:cubicBezTo>
                    <a:pt x="1829204" y="2987067"/>
                    <a:pt x="1835554" y="2980717"/>
                    <a:pt x="1844444" y="2979447"/>
                  </a:cubicBezTo>
                  <a:cubicBezTo>
                    <a:pt x="1836824" y="2975637"/>
                    <a:pt x="1830474" y="2971827"/>
                    <a:pt x="1824124" y="2969287"/>
                  </a:cubicBezTo>
                  <a:cubicBezTo>
                    <a:pt x="1825394" y="2968017"/>
                    <a:pt x="1825394" y="2966747"/>
                    <a:pt x="1826664" y="2965477"/>
                  </a:cubicBezTo>
                  <a:cubicBezTo>
                    <a:pt x="1830474" y="2966747"/>
                    <a:pt x="1835554" y="2968017"/>
                    <a:pt x="1839364" y="2970557"/>
                  </a:cubicBezTo>
                  <a:cubicBezTo>
                    <a:pt x="1840634" y="2965477"/>
                    <a:pt x="1843174" y="2961667"/>
                    <a:pt x="1844444" y="2957857"/>
                  </a:cubicBezTo>
                  <a:cubicBezTo>
                    <a:pt x="1857144" y="2964207"/>
                    <a:pt x="1868574" y="2969287"/>
                    <a:pt x="1882544" y="2960397"/>
                  </a:cubicBezTo>
                  <a:cubicBezTo>
                    <a:pt x="1885084" y="2959127"/>
                    <a:pt x="1895244" y="2951507"/>
                    <a:pt x="1892704" y="2964207"/>
                  </a:cubicBezTo>
                  <a:cubicBezTo>
                    <a:pt x="1886354" y="2968017"/>
                    <a:pt x="1880004" y="2971827"/>
                    <a:pt x="1873654" y="2974367"/>
                  </a:cubicBezTo>
                  <a:cubicBezTo>
                    <a:pt x="1873654" y="2975637"/>
                    <a:pt x="1874924" y="2975637"/>
                    <a:pt x="1874924" y="2976907"/>
                  </a:cubicBezTo>
                  <a:cubicBezTo>
                    <a:pt x="1882544" y="2975637"/>
                    <a:pt x="1891434" y="2974367"/>
                    <a:pt x="1900324" y="2973097"/>
                  </a:cubicBezTo>
                  <a:cubicBezTo>
                    <a:pt x="1897784" y="2969287"/>
                    <a:pt x="1896514" y="2966747"/>
                    <a:pt x="1895244" y="2964207"/>
                  </a:cubicBezTo>
                  <a:cubicBezTo>
                    <a:pt x="1904134" y="2965477"/>
                    <a:pt x="1914294" y="2966747"/>
                    <a:pt x="1923184" y="2965477"/>
                  </a:cubicBezTo>
                  <a:cubicBezTo>
                    <a:pt x="1942234" y="2964207"/>
                    <a:pt x="1956204" y="2945157"/>
                    <a:pt x="1979064" y="2952777"/>
                  </a:cubicBezTo>
                  <a:cubicBezTo>
                    <a:pt x="1986684" y="2955317"/>
                    <a:pt x="2004464" y="2952777"/>
                    <a:pt x="2005734" y="2936267"/>
                  </a:cubicBezTo>
                  <a:cubicBezTo>
                    <a:pt x="2005734" y="2940077"/>
                    <a:pt x="2005734" y="2945157"/>
                    <a:pt x="2007004" y="2947697"/>
                  </a:cubicBezTo>
                  <a:cubicBezTo>
                    <a:pt x="2019704" y="2943887"/>
                    <a:pt x="2031134" y="2940077"/>
                    <a:pt x="2043834" y="2936267"/>
                  </a:cubicBezTo>
                  <a:cubicBezTo>
                    <a:pt x="2043834" y="2937537"/>
                    <a:pt x="2041294" y="2941347"/>
                    <a:pt x="2042564" y="2943887"/>
                  </a:cubicBezTo>
                  <a:cubicBezTo>
                    <a:pt x="2042564" y="2947697"/>
                    <a:pt x="2045104" y="2951507"/>
                    <a:pt x="2047644" y="2954047"/>
                  </a:cubicBezTo>
                  <a:cubicBezTo>
                    <a:pt x="2048914" y="2955317"/>
                    <a:pt x="2055264" y="2954047"/>
                    <a:pt x="2055264" y="2952777"/>
                  </a:cubicBezTo>
                  <a:cubicBezTo>
                    <a:pt x="2057804" y="2941347"/>
                    <a:pt x="2066694" y="2942617"/>
                    <a:pt x="2075584" y="2942617"/>
                  </a:cubicBezTo>
                  <a:cubicBezTo>
                    <a:pt x="2083204" y="2942617"/>
                    <a:pt x="2092094" y="2941347"/>
                    <a:pt x="2100984" y="2940077"/>
                  </a:cubicBezTo>
                  <a:cubicBezTo>
                    <a:pt x="2104794" y="2933727"/>
                    <a:pt x="2107334" y="2923567"/>
                    <a:pt x="2120034" y="2936267"/>
                  </a:cubicBezTo>
                  <a:cubicBezTo>
                    <a:pt x="2125114" y="2941347"/>
                    <a:pt x="2137814" y="2940077"/>
                    <a:pt x="2139084" y="2929917"/>
                  </a:cubicBezTo>
                  <a:lnTo>
                    <a:pt x="2192424" y="2929917"/>
                  </a:lnTo>
                  <a:lnTo>
                    <a:pt x="2192424" y="2932457"/>
                  </a:lnTo>
                  <a:cubicBezTo>
                    <a:pt x="2198774" y="2931187"/>
                    <a:pt x="2205124" y="2928647"/>
                    <a:pt x="2210204" y="2927377"/>
                  </a:cubicBezTo>
                  <a:cubicBezTo>
                    <a:pt x="2214014" y="2933727"/>
                    <a:pt x="2217824" y="2940077"/>
                    <a:pt x="2222904" y="2947697"/>
                  </a:cubicBezTo>
                  <a:cubicBezTo>
                    <a:pt x="2231794" y="2923567"/>
                    <a:pt x="2241954" y="2918487"/>
                    <a:pt x="2259734" y="2927377"/>
                  </a:cubicBezTo>
                  <a:cubicBezTo>
                    <a:pt x="2262274" y="2928647"/>
                    <a:pt x="2262274" y="2934997"/>
                    <a:pt x="2263544" y="2940077"/>
                  </a:cubicBezTo>
                  <a:cubicBezTo>
                    <a:pt x="2264814" y="2938807"/>
                    <a:pt x="2272434" y="2936267"/>
                    <a:pt x="2272434" y="2934997"/>
                  </a:cubicBezTo>
                  <a:cubicBezTo>
                    <a:pt x="2271164" y="2924837"/>
                    <a:pt x="2285134" y="2932457"/>
                    <a:pt x="2283864" y="2924837"/>
                  </a:cubicBezTo>
                  <a:cubicBezTo>
                    <a:pt x="2295294" y="2929917"/>
                    <a:pt x="2297834" y="2922297"/>
                    <a:pt x="2300374" y="2917217"/>
                  </a:cubicBezTo>
                  <a:cubicBezTo>
                    <a:pt x="2295294" y="2913407"/>
                    <a:pt x="2292754" y="2910867"/>
                    <a:pt x="2288944" y="2907057"/>
                  </a:cubicBezTo>
                  <a:cubicBezTo>
                    <a:pt x="2290214" y="2905787"/>
                    <a:pt x="2290214" y="2904517"/>
                    <a:pt x="2291484" y="2903247"/>
                  </a:cubicBezTo>
                  <a:cubicBezTo>
                    <a:pt x="2301644" y="2909597"/>
                    <a:pt x="2311804" y="2915947"/>
                    <a:pt x="2318154" y="2919757"/>
                  </a:cubicBezTo>
                  <a:cubicBezTo>
                    <a:pt x="2328314" y="2918487"/>
                    <a:pt x="2337204" y="2918487"/>
                    <a:pt x="2346094" y="2917217"/>
                  </a:cubicBezTo>
                  <a:cubicBezTo>
                    <a:pt x="2354984" y="2915947"/>
                    <a:pt x="2363874" y="2912137"/>
                    <a:pt x="2374034" y="2909597"/>
                  </a:cubicBezTo>
                  <a:cubicBezTo>
                    <a:pt x="2375304" y="2912137"/>
                    <a:pt x="2376574" y="2913407"/>
                    <a:pt x="2377844" y="2915947"/>
                  </a:cubicBezTo>
                  <a:cubicBezTo>
                    <a:pt x="2381654" y="2910867"/>
                    <a:pt x="2384194" y="2905787"/>
                    <a:pt x="2389274" y="2896897"/>
                  </a:cubicBezTo>
                  <a:lnTo>
                    <a:pt x="2389274" y="2917217"/>
                  </a:lnTo>
                  <a:cubicBezTo>
                    <a:pt x="2400704" y="2909597"/>
                    <a:pt x="2409594" y="2903247"/>
                    <a:pt x="2417214" y="2896897"/>
                  </a:cubicBezTo>
                  <a:cubicBezTo>
                    <a:pt x="2422294" y="2905787"/>
                    <a:pt x="2426104" y="2914677"/>
                    <a:pt x="2429914" y="2922297"/>
                  </a:cubicBezTo>
                  <a:cubicBezTo>
                    <a:pt x="2431184" y="2922297"/>
                    <a:pt x="2431184" y="2921027"/>
                    <a:pt x="2432454" y="2921027"/>
                  </a:cubicBezTo>
                  <a:cubicBezTo>
                    <a:pt x="2431184" y="2915947"/>
                    <a:pt x="2429914" y="2910867"/>
                    <a:pt x="2427374" y="2904517"/>
                  </a:cubicBezTo>
                  <a:lnTo>
                    <a:pt x="2492144" y="2904517"/>
                  </a:lnTo>
                  <a:cubicBezTo>
                    <a:pt x="2498494" y="2893087"/>
                    <a:pt x="2512464" y="2891817"/>
                    <a:pt x="2523894" y="2903247"/>
                  </a:cubicBezTo>
                  <a:cubicBezTo>
                    <a:pt x="2540404" y="2919757"/>
                    <a:pt x="2542944" y="2919757"/>
                    <a:pt x="2553104" y="2895627"/>
                  </a:cubicBezTo>
                  <a:cubicBezTo>
                    <a:pt x="2558184" y="2898167"/>
                    <a:pt x="2563264" y="2900707"/>
                    <a:pt x="2569614" y="2904517"/>
                  </a:cubicBezTo>
                  <a:cubicBezTo>
                    <a:pt x="2577234" y="2888007"/>
                    <a:pt x="2589934" y="2888007"/>
                    <a:pt x="2605174" y="2893087"/>
                  </a:cubicBezTo>
                  <a:cubicBezTo>
                    <a:pt x="2612794" y="2895627"/>
                    <a:pt x="2621684" y="2890547"/>
                    <a:pt x="2630574" y="2888007"/>
                  </a:cubicBezTo>
                  <a:lnTo>
                    <a:pt x="2636924" y="2894357"/>
                  </a:lnTo>
                  <a:cubicBezTo>
                    <a:pt x="2644544" y="2891817"/>
                    <a:pt x="2650894" y="2890547"/>
                    <a:pt x="2657244" y="2888007"/>
                  </a:cubicBezTo>
                  <a:cubicBezTo>
                    <a:pt x="2658514" y="2891817"/>
                    <a:pt x="2658514" y="2894357"/>
                    <a:pt x="2659784" y="2900707"/>
                  </a:cubicBezTo>
                  <a:cubicBezTo>
                    <a:pt x="2664864" y="2895627"/>
                    <a:pt x="2668674" y="2890547"/>
                    <a:pt x="2675024" y="2884197"/>
                  </a:cubicBezTo>
                  <a:cubicBezTo>
                    <a:pt x="2680104" y="2890547"/>
                    <a:pt x="2683914" y="2896897"/>
                    <a:pt x="2688994" y="2903247"/>
                  </a:cubicBezTo>
                  <a:cubicBezTo>
                    <a:pt x="2697884" y="2903247"/>
                    <a:pt x="2711854" y="2910867"/>
                    <a:pt x="2714394" y="2890547"/>
                  </a:cubicBezTo>
                  <a:cubicBezTo>
                    <a:pt x="2714394" y="2888007"/>
                    <a:pt x="2722014" y="2884197"/>
                    <a:pt x="2725824" y="2882927"/>
                  </a:cubicBezTo>
                  <a:cubicBezTo>
                    <a:pt x="2733444" y="2881657"/>
                    <a:pt x="2741064" y="2880387"/>
                    <a:pt x="2748684" y="2880387"/>
                  </a:cubicBezTo>
                  <a:cubicBezTo>
                    <a:pt x="2746144" y="2875307"/>
                    <a:pt x="2743604" y="2871497"/>
                    <a:pt x="2739794" y="2865147"/>
                  </a:cubicBezTo>
                  <a:cubicBezTo>
                    <a:pt x="2749954" y="2867687"/>
                    <a:pt x="2757574" y="2867687"/>
                    <a:pt x="2763924" y="2870227"/>
                  </a:cubicBezTo>
                  <a:cubicBezTo>
                    <a:pt x="2777894" y="2876577"/>
                    <a:pt x="2789324" y="2876577"/>
                    <a:pt x="2803294" y="2866417"/>
                  </a:cubicBezTo>
                  <a:cubicBezTo>
                    <a:pt x="2800754" y="2865147"/>
                    <a:pt x="2798214" y="2862607"/>
                    <a:pt x="2795674" y="2861337"/>
                  </a:cubicBezTo>
                  <a:cubicBezTo>
                    <a:pt x="2796944" y="2857527"/>
                    <a:pt x="2799484" y="2853717"/>
                    <a:pt x="2800754" y="2849907"/>
                  </a:cubicBezTo>
                  <a:cubicBezTo>
                    <a:pt x="2805834" y="2834667"/>
                    <a:pt x="2818534" y="2844827"/>
                    <a:pt x="2827424" y="2841017"/>
                  </a:cubicBezTo>
                  <a:cubicBezTo>
                    <a:pt x="2827424" y="2841017"/>
                    <a:pt x="2832504" y="2846097"/>
                    <a:pt x="2833774" y="2849907"/>
                  </a:cubicBezTo>
                  <a:cubicBezTo>
                    <a:pt x="2837584" y="2857527"/>
                    <a:pt x="2840124" y="2866417"/>
                    <a:pt x="2843934" y="2875307"/>
                  </a:cubicBezTo>
                  <a:cubicBezTo>
                    <a:pt x="2866794" y="2861337"/>
                    <a:pt x="2887114" y="2866417"/>
                    <a:pt x="2907434" y="2868957"/>
                  </a:cubicBezTo>
                  <a:cubicBezTo>
                    <a:pt x="2902354" y="2866417"/>
                    <a:pt x="2898544" y="2863877"/>
                    <a:pt x="2894734" y="2861337"/>
                  </a:cubicBezTo>
                  <a:cubicBezTo>
                    <a:pt x="2894734" y="2860067"/>
                    <a:pt x="2896004" y="2858797"/>
                    <a:pt x="2896004" y="2857527"/>
                  </a:cubicBezTo>
                  <a:cubicBezTo>
                    <a:pt x="2901084" y="2858797"/>
                    <a:pt x="2907434" y="2861337"/>
                    <a:pt x="2912514" y="2862607"/>
                  </a:cubicBezTo>
                  <a:cubicBezTo>
                    <a:pt x="2912514" y="2861337"/>
                    <a:pt x="2912514" y="2860067"/>
                    <a:pt x="2911244" y="2858797"/>
                  </a:cubicBezTo>
                  <a:cubicBezTo>
                    <a:pt x="2915054" y="2857527"/>
                    <a:pt x="2921404" y="2854987"/>
                    <a:pt x="2922674" y="2856257"/>
                  </a:cubicBezTo>
                  <a:cubicBezTo>
                    <a:pt x="2930294" y="2871497"/>
                    <a:pt x="2942994" y="2860067"/>
                    <a:pt x="2954424" y="2863877"/>
                  </a:cubicBezTo>
                  <a:cubicBezTo>
                    <a:pt x="2951884" y="2853717"/>
                    <a:pt x="2950614" y="2846097"/>
                    <a:pt x="2949344" y="2841017"/>
                  </a:cubicBezTo>
                  <a:cubicBezTo>
                    <a:pt x="2954424" y="2835937"/>
                    <a:pt x="2959504" y="2832127"/>
                    <a:pt x="2967124" y="2827047"/>
                  </a:cubicBezTo>
                  <a:cubicBezTo>
                    <a:pt x="2967124" y="2833397"/>
                    <a:pt x="2965854" y="2839747"/>
                    <a:pt x="2965854" y="2846097"/>
                  </a:cubicBezTo>
                  <a:cubicBezTo>
                    <a:pt x="2965854" y="2852447"/>
                    <a:pt x="2967124" y="2858797"/>
                    <a:pt x="2969664" y="2862607"/>
                  </a:cubicBezTo>
                  <a:cubicBezTo>
                    <a:pt x="2970934" y="2865147"/>
                    <a:pt x="2978554" y="2862607"/>
                    <a:pt x="2983634" y="2861337"/>
                  </a:cubicBezTo>
                  <a:cubicBezTo>
                    <a:pt x="2992524" y="2857527"/>
                    <a:pt x="3001414" y="2852447"/>
                    <a:pt x="3010304" y="2862607"/>
                  </a:cubicBezTo>
                  <a:cubicBezTo>
                    <a:pt x="3011574" y="2863877"/>
                    <a:pt x="3016654" y="2862607"/>
                    <a:pt x="3019194" y="2860067"/>
                  </a:cubicBezTo>
                  <a:cubicBezTo>
                    <a:pt x="3025544" y="2853717"/>
                    <a:pt x="3030624" y="2844827"/>
                    <a:pt x="3038244" y="2858797"/>
                  </a:cubicBezTo>
                  <a:cubicBezTo>
                    <a:pt x="3039514" y="2860067"/>
                    <a:pt x="3047134" y="2860067"/>
                    <a:pt x="3050944" y="2858797"/>
                  </a:cubicBezTo>
                  <a:cubicBezTo>
                    <a:pt x="3059834" y="2854987"/>
                    <a:pt x="3067454" y="2851177"/>
                    <a:pt x="3076344" y="2846097"/>
                  </a:cubicBezTo>
                  <a:cubicBezTo>
                    <a:pt x="3075074" y="2849907"/>
                    <a:pt x="3073804" y="2852447"/>
                    <a:pt x="3073804" y="2854987"/>
                  </a:cubicBezTo>
                  <a:cubicBezTo>
                    <a:pt x="3083964" y="2860067"/>
                    <a:pt x="3092854" y="2862607"/>
                    <a:pt x="3100474" y="2851177"/>
                  </a:cubicBezTo>
                  <a:cubicBezTo>
                    <a:pt x="3103014" y="2847367"/>
                    <a:pt x="3111904" y="2847367"/>
                    <a:pt x="3118254" y="2846097"/>
                  </a:cubicBezTo>
                  <a:cubicBezTo>
                    <a:pt x="3114444" y="2842287"/>
                    <a:pt x="3109364" y="2839747"/>
                    <a:pt x="3104284" y="2835937"/>
                  </a:cubicBezTo>
                  <a:cubicBezTo>
                    <a:pt x="3125874" y="2823237"/>
                    <a:pt x="3128414" y="2824507"/>
                    <a:pt x="3128414" y="2842287"/>
                  </a:cubicBezTo>
                  <a:cubicBezTo>
                    <a:pt x="3130954" y="2837207"/>
                    <a:pt x="3132224" y="2833397"/>
                    <a:pt x="3136034" y="2825777"/>
                  </a:cubicBezTo>
                  <a:cubicBezTo>
                    <a:pt x="3155084" y="2827047"/>
                    <a:pt x="3174134" y="2829587"/>
                    <a:pt x="3194454" y="2830857"/>
                  </a:cubicBezTo>
                  <a:lnTo>
                    <a:pt x="3194454" y="2837207"/>
                  </a:lnTo>
                  <a:lnTo>
                    <a:pt x="3186834" y="2837207"/>
                  </a:lnTo>
                  <a:cubicBezTo>
                    <a:pt x="3171594" y="2838477"/>
                    <a:pt x="3156354" y="2838477"/>
                    <a:pt x="3141114" y="2839747"/>
                  </a:cubicBezTo>
                  <a:cubicBezTo>
                    <a:pt x="3146194" y="2842287"/>
                    <a:pt x="3152544" y="2846097"/>
                    <a:pt x="3157624" y="2848637"/>
                  </a:cubicBezTo>
                  <a:cubicBezTo>
                    <a:pt x="3160164" y="2842287"/>
                    <a:pt x="3161434" y="2843557"/>
                    <a:pt x="3167784" y="2846097"/>
                  </a:cubicBezTo>
                  <a:cubicBezTo>
                    <a:pt x="3176674" y="2848637"/>
                    <a:pt x="3186834" y="2848637"/>
                    <a:pt x="3196994" y="2849907"/>
                  </a:cubicBezTo>
                  <a:cubicBezTo>
                    <a:pt x="3202074" y="2849907"/>
                    <a:pt x="3207154" y="2851177"/>
                    <a:pt x="3213504" y="2852447"/>
                  </a:cubicBezTo>
                  <a:cubicBezTo>
                    <a:pt x="3214774" y="2848637"/>
                    <a:pt x="3217314" y="2843557"/>
                    <a:pt x="3219854" y="2837207"/>
                  </a:cubicBezTo>
                  <a:cubicBezTo>
                    <a:pt x="3233824" y="2860067"/>
                    <a:pt x="3243984" y="2858797"/>
                    <a:pt x="3260494" y="2835937"/>
                  </a:cubicBezTo>
                  <a:cubicBezTo>
                    <a:pt x="3260494" y="2839747"/>
                    <a:pt x="3261764" y="2842287"/>
                    <a:pt x="3261764" y="2844827"/>
                  </a:cubicBezTo>
                  <a:cubicBezTo>
                    <a:pt x="3266844" y="2844827"/>
                    <a:pt x="3270654" y="2844827"/>
                    <a:pt x="3275734" y="2843557"/>
                  </a:cubicBezTo>
                  <a:cubicBezTo>
                    <a:pt x="3274464" y="2846097"/>
                    <a:pt x="3273194" y="2848637"/>
                    <a:pt x="3271924" y="2849907"/>
                  </a:cubicBezTo>
                  <a:lnTo>
                    <a:pt x="3274464" y="2852447"/>
                  </a:lnTo>
                  <a:cubicBezTo>
                    <a:pt x="3278274" y="2848637"/>
                    <a:pt x="3282084" y="2844827"/>
                    <a:pt x="3288434" y="2839747"/>
                  </a:cubicBezTo>
                  <a:cubicBezTo>
                    <a:pt x="3293514" y="2842287"/>
                    <a:pt x="3299864" y="2844827"/>
                    <a:pt x="3304944" y="2847367"/>
                  </a:cubicBezTo>
                  <a:cubicBezTo>
                    <a:pt x="3310024" y="2843557"/>
                    <a:pt x="3316374" y="2839747"/>
                    <a:pt x="3322724" y="2835937"/>
                  </a:cubicBezTo>
                  <a:cubicBezTo>
                    <a:pt x="3331614" y="2853717"/>
                    <a:pt x="3343044" y="2856257"/>
                    <a:pt x="3353204" y="2843557"/>
                  </a:cubicBezTo>
                  <a:cubicBezTo>
                    <a:pt x="3368444" y="2844827"/>
                    <a:pt x="3381144" y="2846097"/>
                    <a:pt x="3390034" y="2846097"/>
                  </a:cubicBezTo>
                  <a:cubicBezTo>
                    <a:pt x="3391304" y="2837207"/>
                    <a:pt x="3392574" y="2830857"/>
                    <a:pt x="3393844" y="2824507"/>
                  </a:cubicBezTo>
                  <a:cubicBezTo>
                    <a:pt x="3398924" y="2825777"/>
                    <a:pt x="3402734" y="2827047"/>
                    <a:pt x="3407814" y="2828317"/>
                  </a:cubicBezTo>
                  <a:cubicBezTo>
                    <a:pt x="3410354" y="2829587"/>
                    <a:pt x="3412894" y="2832127"/>
                    <a:pt x="3415434" y="2833397"/>
                  </a:cubicBezTo>
                  <a:cubicBezTo>
                    <a:pt x="3411624" y="2834667"/>
                    <a:pt x="3407814" y="2834667"/>
                    <a:pt x="3404004" y="2835937"/>
                  </a:cubicBezTo>
                  <a:cubicBezTo>
                    <a:pt x="3415434" y="2846097"/>
                    <a:pt x="3424324" y="2843557"/>
                    <a:pt x="3433214" y="2835937"/>
                  </a:cubicBezTo>
                  <a:cubicBezTo>
                    <a:pt x="3429404" y="2846097"/>
                    <a:pt x="3440834" y="2844827"/>
                    <a:pt x="3442104" y="2844827"/>
                  </a:cubicBezTo>
                  <a:cubicBezTo>
                    <a:pt x="3458614" y="2838477"/>
                    <a:pt x="3473854" y="2834667"/>
                    <a:pt x="3491634" y="2844827"/>
                  </a:cubicBezTo>
                  <a:cubicBezTo>
                    <a:pt x="3494174" y="2832127"/>
                    <a:pt x="3496714" y="2821967"/>
                    <a:pt x="3497984" y="2811807"/>
                  </a:cubicBezTo>
                  <a:cubicBezTo>
                    <a:pt x="3504334" y="2813077"/>
                    <a:pt x="3509414" y="2813077"/>
                    <a:pt x="3515764" y="2814347"/>
                  </a:cubicBezTo>
                  <a:cubicBezTo>
                    <a:pt x="3520844" y="2814347"/>
                    <a:pt x="3525924" y="2815617"/>
                    <a:pt x="3531004" y="2815617"/>
                  </a:cubicBezTo>
                  <a:lnTo>
                    <a:pt x="3531004" y="2819427"/>
                  </a:lnTo>
                  <a:cubicBezTo>
                    <a:pt x="3525924" y="2820697"/>
                    <a:pt x="3522114" y="2821967"/>
                    <a:pt x="3517034" y="2823237"/>
                  </a:cubicBezTo>
                  <a:lnTo>
                    <a:pt x="3517034" y="2827047"/>
                  </a:lnTo>
                  <a:cubicBezTo>
                    <a:pt x="3534814" y="2830857"/>
                    <a:pt x="3551324" y="2834667"/>
                    <a:pt x="3569104" y="2837207"/>
                  </a:cubicBezTo>
                  <a:cubicBezTo>
                    <a:pt x="3572914" y="2838477"/>
                    <a:pt x="3577994" y="2834667"/>
                    <a:pt x="3584344" y="2830857"/>
                  </a:cubicBezTo>
                  <a:cubicBezTo>
                    <a:pt x="3586884" y="2832127"/>
                    <a:pt x="3593234" y="2834667"/>
                    <a:pt x="3600854" y="2835937"/>
                  </a:cubicBezTo>
                  <a:cubicBezTo>
                    <a:pt x="3619904" y="2838477"/>
                    <a:pt x="3640224" y="2841017"/>
                    <a:pt x="3655464" y="2824507"/>
                  </a:cubicBezTo>
                  <a:cubicBezTo>
                    <a:pt x="3656734" y="2838477"/>
                    <a:pt x="3669434" y="2829587"/>
                    <a:pt x="3675784" y="2834667"/>
                  </a:cubicBezTo>
                  <a:cubicBezTo>
                    <a:pt x="3675784" y="2834667"/>
                    <a:pt x="3682134" y="2829587"/>
                    <a:pt x="3684674" y="2827047"/>
                  </a:cubicBezTo>
                  <a:cubicBezTo>
                    <a:pt x="3684674" y="2827047"/>
                    <a:pt x="3683404" y="2825777"/>
                    <a:pt x="3683404" y="2824507"/>
                  </a:cubicBezTo>
                  <a:cubicBezTo>
                    <a:pt x="3685944" y="2825777"/>
                    <a:pt x="3687214" y="2829587"/>
                    <a:pt x="3689754" y="2828317"/>
                  </a:cubicBezTo>
                  <a:cubicBezTo>
                    <a:pt x="3701184" y="2828317"/>
                    <a:pt x="3711344" y="2827047"/>
                    <a:pt x="3718964" y="2827047"/>
                  </a:cubicBezTo>
                  <a:cubicBezTo>
                    <a:pt x="3725314" y="2830857"/>
                    <a:pt x="3729124" y="2834667"/>
                    <a:pt x="3731664" y="2833397"/>
                  </a:cubicBezTo>
                  <a:cubicBezTo>
                    <a:pt x="3746904" y="2832127"/>
                    <a:pt x="3760874" y="2828317"/>
                    <a:pt x="3774844" y="2828317"/>
                  </a:cubicBezTo>
                  <a:cubicBezTo>
                    <a:pt x="3788814" y="2835937"/>
                    <a:pt x="3786274" y="2821967"/>
                    <a:pt x="3783734" y="2814347"/>
                  </a:cubicBezTo>
                  <a:cubicBezTo>
                    <a:pt x="3788814" y="2809267"/>
                    <a:pt x="3793894" y="2805457"/>
                    <a:pt x="3795164" y="2804187"/>
                  </a:cubicBezTo>
                  <a:cubicBezTo>
                    <a:pt x="3802784" y="2804187"/>
                    <a:pt x="3807864" y="2805457"/>
                    <a:pt x="3811674" y="2804187"/>
                  </a:cubicBezTo>
                  <a:cubicBezTo>
                    <a:pt x="3816754" y="2800377"/>
                    <a:pt x="3820564" y="2794027"/>
                    <a:pt x="3826914" y="2786407"/>
                  </a:cubicBezTo>
                  <a:cubicBezTo>
                    <a:pt x="3834534" y="2785137"/>
                    <a:pt x="3847234" y="2782597"/>
                    <a:pt x="3861204" y="2780057"/>
                  </a:cubicBezTo>
                  <a:cubicBezTo>
                    <a:pt x="3861204" y="2780057"/>
                    <a:pt x="3861204" y="2777517"/>
                    <a:pt x="3862474" y="2774977"/>
                  </a:cubicBezTo>
                  <a:cubicBezTo>
                    <a:pt x="3867554" y="2767357"/>
                    <a:pt x="3880254" y="2764817"/>
                    <a:pt x="3872634" y="2750847"/>
                  </a:cubicBezTo>
                  <a:cubicBezTo>
                    <a:pt x="3871364" y="2748307"/>
                    <a:pt x="3871364" y="2740687"/>
                    <a:pt x="3873904" y="2738147"/>
                  </a:cubicBezTo>
                  <a:cubicBezTo>
                    <a:pt x="3882794" y="2726717"/>
                    <a:pt x="3882794" y="2725447"/>
                    <a:pt x="3867554" y="2720367"/>
                  </a:cubicBezTo>
                  <a:cubicBezTo>
                    <a:pt x="3868824" y="2711477"/>
                    <a:pt x="3859934" y="2700047"/>
                    <a:pt x="3872634" y="2698777"/>
                  </a:cubicBezTo>
                  <a:cubicBezTo>
                    <a:pt x="3876444" y="2691157"/>
                    <a:pt x="3877714" y="2687347"/>
                    <a:pt x="3880254" y="2683537"/>
                  </a:cubicBezTo>
                  <a:cubicBezTo>
                    <a:pt x="3881524" y="2680997"/>
                    <a:pt x="3885334" y="2678457"/>
                    <a:pt x="3885334" y="2675917"/>
                  </a:cubicBezTo>
                  <a:cubicBezTo>
                    <a:pt x="3885334" y="2670837"/>
                    <a:pt x="3882794" y="2664487"/>
                    <a:pt x="3884064" y="2660677"/>
                  </a:cubicBezTo>
                  <a:cubicBezTo>
                    <a:pt x="3887874" y="2646707"/>
                    <a:pt x="3889144" y="2634007"/>
                    <a:pt x="3866284" y="2628927"/>
                  </a:cubicBezTo>
                  <a:cubicBezTo>
                    <a:pt x="3875174" y="2625117"/>
                    <a:pt x="3878984" y="2622577"/>
                    <a:pt x="3885334" y="2620037"/>
                  </a:cubicBezTo>
                  <a:cubicBezTo>
                    <a:pt x="3875174" y="2614957"/>
                    <a:pt x="3866284" y="2611147"/>
                    <a:pt x="3854854" y="2606067"/>
                  </a:cubicBezTo>
                  <a:lnTo>
                    <a:pt x="3866284" y="2606067"/>
                  </a:lnTo>
                  <a:lnTo>
                    <a:pt x="3866284" y="2602257"/>
                  </a:lnTo>
                  <a:cubicBezTo>
                    <a:pt x="3859934" y="2602257"/>
                    <a:pt x="3854854" y="2600987"/>
                    <a:pt x="3848504" y="2600987"/>
                  </a:cubicBezTo>
                  <a:cubicBezTo>
                    <a:pt x="3848504" y="2602257"/>
                    <a:pt x="3848504" y="2603527"/>
                    <a:pt x="3847234" y="2604797"/>
                  </a:cubicBezTo>
                  <a:cubicBezTo>
                    <a:pt x="3845964" y="2602257"/>
                    <a:pt x="3844694" y="2599717"/>
                    <a:pt x="3843424" y="2595907"/>
                  </a:cubicBezTo>
                  <a:cubicBezTo>
                    <a:pt x="3876444" y="2588287"/>
                    <a:pt x="4097424" y="2564157"/>
                    <a:pt x="4077104" y="2560347"/>
                  </a:cubicBezTo>
                  <a:cubicBezTo>
                    <a:pt x="4087264" y="2551457"/>
                    <a:pt x="4083454" y="2536217"/>
                    <a:pt x="4101234" y="2534947"/>
                  </a:cubicBezTo>
                  <a:cubicBezTo>
                    <a:pt x="4106314" y="2534947"/>
                    <a:pt x="4115204" y="2526057"/>
                    <a:pt x="4116474" y="2519707"/>
                  </a:cubicBezTo>
                  <a:cubicBezTo>
                    <a:pt x="4119014" y="2510817"/>
                    <a:pt x="4116474" y="2499387"/>
                    <a:pt x="4119014" y="2490497"/>
                  </a:cubicBezTo>
                  <a:cubicBezTo>
                    <a:pt x="4121554" y="2477797"/>
                    <a:pt x="4126634" y="2465097"/>
                    <a:pt x="4130444" y="2454937"/>
                  </a:cubicBezTo>
                  <a:cubicBezTo>
                    <a:pt x="4126634" y="2448587"/>
                    <a:pt x="4122824" y="2442237"/>
                    <a:pt x="4120284" y="2438427"/>
                  </a:cubicBezTo>
                  <a:cubicBezTo>
                    <a:pt x="4125364" y="2434617"/>
                    <a:pt x="4127904" y="2432077"/>
                    <a:pt x="4131714" y="2430807"/>
                  </a:cubicBezTo>
                  <a:cubicBezTo>
                    <a:pt x="4130444" y="2429537"/>
                    <a:pt x="4130444" y="2428267"/>
                    <a:pt x="4129174" y="2426997"/>
                  </a:cubicBezTo>
                  <a:cubicBezTo>
                    <a:pt x="4125364" y="2428267"/>
                    <a:pt x="4121554" y="2429537"/>
                    <a:pt x="4117744" y="2430807"/>
                  </a:cubicBezTo>
                  <a:cubicBezTo>
                    <a:pt x="4139334" y="2413027"/>
                    <a:pt x="4144414" y="2380007"/>
                    <a:pt x="4126634" y="2364767"/>
                  </a:cubicBezTo>
                  <a:cubicBezTo>
                    <a:pt x="4125364" y="2367307"/>
                    <a:pt x="4122824" y="2369847"/>
                    <a:pt x="4121554" y="2372387"/>
                  </a:cubicBezTo>
                  <a:cubicBezTo>
                    <a:pt x="4116474" y="2363497"/>
                    <a:pt x="4102504" y="2360957"/>
                    <a:pt x="4108854" y="2346987"/>
                  </a:cubicBezTo>
                  <a:cubicBezTo>
                    <a:pt x="4108854" y="2346987"/>
                    <a:pt x="4107584" y="2344447"/>
                    <a:pt x="4106314" y="2344447"/>
                  </a:cubicBezTo>
                  <a:cubicBezTo>
                    <a:pt x="4099964" y="2341907"/>
                    <a:pt x="4101234" y="2338097"/>
                    <a:pt x="4098694" y="2333017"/>
                  </a:cubicBezTo>
                  <a:cubicBezTo>
                    <a:pt x="4094884" y="2321587"/>
                    <a:pt x="4096154" y="2310157"/>
                    <a:pt x="4096154" y="2299997"/>
                  </a:cubicBezTo>
                  <a:lnTo>
                    <a:pt x="4096154" y="2254277"/>
                  </a:lnTo>
                  <a:cubicBezTo>
                    <a:pt x="4096154" y="2244117"/>
                    <a:pt x="4101234" y="2239037"/>
                    <a:pt x="4111394" y="2241577"/>
                  </a:cubicBezTo>
                  <a:cubicBezTo>
                    <a:pt x="4111394" y="2241577"/>
                    <a:pt x="4112664" y="2240307"/>
                    <a:pt x="4113934" y="2240307"/>
                  </a:cubicBezTo>
                  <a:cubicBezTo>
                    <a:pt x="4110124" y="2237767"/>
                    <a:pt x="4107584" y="2236497"/>
                    <a:pt x="4105044" y="2233957"/>
                  </a:cubicBezTo>
                  <a:cubicBezTo>
                    <a:pt x="4105044" y="2232687"/>
                    <a:pt x="4106314" y="2231417"/>
                    <a:pt x="4106314" y="2230147"/>
                  </a:cubicBezTo>
                  <a:cubicBezTo>
                    <a:pt x="4115204" y="2232687"/>
                    <a:pt x="4124094" y="2236497"/>
                    <a:pt x="4130444" y="2239037"/>
                  </a:cubicBezTo>
                  <a:cubicBezTo>
                    <a:pt x="4138064" y="2228877"/>
                    <a:pt x="4144414" y="2221257"/>
                    <a:pt x="4149494" y="2216177"/>
                  </a:cubicBezTo>
                  <a:lnTo>
                    <a:pt x="4149494" y="2193317"/>
                  </a:lnTo>
                  <a:cubicBezTo>
                    <a:pt x="4146954" y="2193317"/>
                    <a:pt x="4143144" y="2194587"/>
                    <a:pt x="4139334" y="2194587"/>
                  </a:cubicBezTo>
                  <a:cubicBezTo>
                    <a:pt x="4136794" y="2188237"/>
                    <a:pt x="4135524" y="2181887"/>
                    <a:pt x="4132984" y="2172997"/>
                  </a:cubicBezTo>
                  <a:cubicBezTo>
                    <a:pt x="4139334" y="2176807"/>
                    <a:pt x="4141874" y="2179347"/>
                    <a:pt x="4144414" y="2180617"/>
                  </a:cubicBezTo>
                  <a:cubicBezTo>
                    <a:pt x="4146954" y="2179347"/>
                    <a:pt x="4150764" y="2178077"/>
                    <a:pt x="4154574" y="2175537"/>
                  </a:cubicBezTo>
                  <a:cubicBezTo>
                    <a:pt x="4153304" y="2174267"/>
                    <a:pt x="4152034" y="2172997"/>
                    <a:pt x="4152034" y="2171727"/>
                  </a:cubicBezTo>
                  <a:cubicBezTo>
                    <a:pt x="4148224" y="2171727"/>
                    <a:pt x="4144414" y="2170457"/>
                    <a:pt x="4143144" y="2170457"/>
                  </a:cubicBezTo>
                  <a:cubicBezTo>
                    <a:pt x="4145684" y="2162837"/>
                    <a:pt x="4150764" y="2155217"/>
                    <a:pt x="4148224" y="2151407"/>
                  </a:cubicBezTo>
                  <a:cubicBezTo>
                    <a:pt x="4141874" y="2134897"/>
                    <a:pt x="4148224" y="2122197"/>
                    <a:pt x="4154574" y="2108227"/>
                  </a:cubicBezTo>
                  <a:cubicBezTo>
                    <a:pt x="4155844" y="2104417"/>
                    <a:pt x="4154574" y="2100607"/>
                    <a:pt x="4154574" y="2096797"/>
                  </a:cubicBezTo>
                  <a:cubicBezTo>
                    <a:pt x="4155844" y="2080287"/>
                    <a:pt x="4157114" y="2065047"/>
                    <a:pt x="4158384" y="2042187"/>
                  </a:cubicBezTo>
                  <a:cubicBezTo>
                    <a:pt x="4153304" y="2039647"/>
                    <a:pt x="4145684" y="2033297"/>
                    <a:pt x="4136794" y="2028217"/>
                  </a:cubicBezTo>
                  <a:cubicBezTo>
                    <a:pt x="4129174" y="2024407"/>
                    <a:pt x="4121554" y="2023137"/>
                    <a:pt x="4113934" y="2020597"/>
                  </a:cubicBezTo>
                  <a:cubicBezTo>
                    <a:pt x="4110124" y="2019327"/>
                    <a:pt x="4105044" y="2020597"/>
                    <a:pt x="4101234" y="2019327"/>
                  </a:cubicBezTo>
                  <a:cubicBezTo>
                    <a:pt x="4069484" y="2015517"/>
                    <a:pt x="4036464" y="2010437"/>
                    <a:pt x="4004714" y="2006627"/>
                  </a:cubicBezTo>
                  <a:cubicBezTo>
                    <a:pt x="3978044" y="2002817"/>
                    <a:pt x="3951374" y="1999007"/>
                    <a:pt x="3925974" y="1995197"/>
                  </a:cubicBezTo>
                  <a:cubicBezTo>
                    <a:pt x="3919624" y="1993927"/>
                    <a:pt x="3913274" y="1991387"/>
                    <a:pt x="3905654" y="1991387"/>
                  </a:cubicBezTo>
                  <a:cubicBezTo>
                    <a:pt x="3889144" y="1990117"/>
                    <a:pt x="3871364" y="1990117"/>
                    <a:pt x="3854854" y="1990117"/>
                  </a:cubicBezTo>
                  <a:cubicBezTo>
                    <a:pt x="3845964" y="1990117"/>
                    <a:pt x="3838344" y="1990117"/>
                    <a:pt x="3829454" y="1988847"/>
                  </a:cubicBezTo>
                  <a:cubicBezTo>
                    <a:pt x="3814214" y="1987577"/>
                    <a:pt x="3798974" y="1985037"/>
                    <a:pt x="3783734" y="1983767"/>
                  </a:cubicBezTo>
                  <a:lnTo>
                    <a:pt x="3783734" y="1979957"/>
                  </a:lnTo>
                  <a:cubicBezTo>
                    <a:pt x="3821834" y="1977417"/>
                    <a:pt x="3861204" y="1973607"/>
                    <a:pt x="3900574" y="1981227"/>
                  </a:cubicBezTo>
                  <a:cubicBezTo>
                    <a:pt x="3899304" y="1977417"/>
                    <a:pt x="3898034" y="1973607"/>
                    <a:pt x="3896764" y="1971067"/>
                  </a:cubicBezTo>
                  <a:cubicBezTo>
                    <a:pt x="3905654" y="1969797"/>
                    <a:pt x="3912004" y="1962177"/>
                    <a:pt x="3920894" y="1971067"/>
                  </a:cubicBezTo>
                  <a:cubicBezTo>
                    <a:pt x="3922164" y="1972337"/>
                    <a:pt x="3929784" y="1968527"/>
                    <a:pt x="3934864" y="1967257"/>
                  </a:cubicBezTo>
                  <a:lnTo>
                    <a:pt x="3934864" y="1964717"/>
                  </a:lnTo>
                  <a:lnTo>
                    <a:pt x="3923434" y="1964717"/>
                  </a:lnTo>
                  <a:cubicBezTo>
                    <a:pt x="3936134" y="1954557"/>
                    <a:pt x="3945024" y="1945667"/>
                    <a:pt x="3953914" y="1939317"/>
                  </a:cubicBezTo>
                  <a:cubicBezTo>
                    <a:pt x="3961534" y="1940587"/>
                    <a:pt x="3969154" y="1941857"/>
                    <a:pt x="3974234" y="1943127"/>
                  </a:cubicBezTo>
                  <a:cubicBezTo>
                    <a:pt x="3975504" y="1918997"/>
                    <a:pt x="3955184" y="1917727"/>
                    <a:pt x="3939944" y="1907567"/>
                  </a:cubicBezTo>
                  <a:cubicBezTo>
                    <a:pt x="3946294" y="1903757"/>
                    <a:pt x="3950104" y="1899947"/>
                    <a:pt x="3955184" y="1898677"/>
                  </a:cubicBezTo>
                  <a:cubicBezTo>
                    <a:pt x="3969154" y="1894867"/>
                    <a:pt x="3986934" y="1905027"/>
                    <a:pt x="3995824" y="1883437"/>
                  </a:cubicBezTo>
                  <a:cubicBezTo>
                    <a:pt x="3997094" y="1882167"/>
                    <a:pt x="4000904" y="1882167"/>
                    <a:pt x="4007254" y="1879627"/>
                  </a:cubicBezTo>
                  <a:cubicBezTo>
                    <a:pt x="4003444" y="1875817"/>
                    <a:pt x="3999634" y="1873277"/>
                    <a:pt x="3997094" y="1870737"/>
                  </a:cubicBezTo>
                  <a:cubicBezTo>
                    <a:pt x="3999634" y="1869467"/>
                    <a:pt x="4003444" y="1868197"/>
                    <a:pt x="4003444" y="1868197"/>
                  </a:cubicBezTo>
                  <a:cubicBezTo>
                    <a:pt x="4012334" y="1874547"/>
                    <a:pt x="4018684" y="1879627"/>
                    <a:pt x="4026304" y="1884707"/>
                  </a:cubicBezTo>
                  <a:cubicBezTo>
                    <a:pt x="4027574" y="1883437"/>
                    <a:pt x="4028844" y="1882167"/>
                    <a:pt x="4030114" y="1879627"/>
                  </a:cubicBezTo>
                  <a:cubicBezTo>
                    <a:pt x="4026304" y="1874547"/>
                    <a:pt x="4023764" y="1869467"/>
                    <a:pt x="4019954" y="1864387"/>
                  </a:cubicBezTo>
                  <a:cubicBezTo>
                    <a:pt x="4036464" y="1852957"/>
                    <a:pt x="4037734" y="1846607"/>
                    <a:pt x="4025034" y="1814857"/>
                  </a:cubicBezTo>
                  <a:cubicBezTo>
                    <a:pt x="4033924" y="1813587"/>
                    <a:pt x="4042814" y="1811047"/>
                    <a:pt x="4050434" y="1809777"/>
                  </a:cubicBezTo>
                  <a:cubicBezTo>
                    <a:pt x="4051704" y="1800887"/>
                    <a:pt x="4056784" y="1791997"/>
                    <a:pt x="4055514" y="1784377"/>
                  </a:cubicBezTo>
                  <a:cubicBezTo>
                    <a:pt x="4051704" y="1761517"/>
                    <a:pt x="4074564" y="1751357"/>
                    <a:pt x="4079644" y="1732307"/>
                  </a:cubicBezTo>
                  <a:cubicBezTo>
                    <a:pt x="4079644" y="1731037"/>
                    <a:pt x="4084724" y="1729767"/>
                    <a:pt x="4085994" y="1731037"/>
                  </a:cubicBezTo>
                  <a:cubicBezTo>
                    <a:pt x="4097424" y="1734847"/>
                    <a:pt x="4101234" y="1725957"/>
                    <a:pt x="4105044" y="1719607"/>
                  </a:cubicBezTo>
                  <a:cubicBezTo>
                    <a:pt x="4106314" y="1717067"/>
                    <a:pt x="4107584" y="1714527"/>
                    <a:pt x="4108854" y="1713257"/>
                  </a:cubicBezTo>
                  <a:cubicBezTo>
                    <a:pt x="4120284" y="1706907"/>
                    <a:pt x="4131714" y="1701827"/>
                    <a:pt x="4144414" y="1695477"/>
                  </a:cubicBezTo>
                  <a:cubicBezTo>
                    <a:pt x="4131714" y="1676427"/>
                    <a:pt x="4115204" y="1685317"/>
                    <a:pt x="4101234" y="1682777"/>
                  </a:cubicBezTo>
                  <a:lnTo>
                    <a:pt x="4101234" y="1677697"/>
                  </a:lnTo>
                  <a:cubicBezTo>
                    <a:pt x="4110124" y="1676427"/>
                    <a:pt x="4119014" y="1675157"/>
                    <a:pt x="4129174" y="1673887"/>
                  </a:cubicBezTo>
                  <a:cubicBezTo>
                    <a:pt x="4122824" y="1672617"/>
                    <a:pt x="4117744" y="1671347"/>
                    <a:pt x="4112664" y="1670077"/>
                  </a:cubicBezTo>
                  <a:cubicBezTo>
                    <a:pt x="4119014" y="1663727"/>
                    <a:pt x="4124094" y="1657377"/>
                    <a:pt x="4130444" y="1652297"/>
                  </a:cubicBezTo>
                  <a:cubicBezTo>
                    <a:pt x="4131714" y="1651027"/>
                    <a:pt x="4135524" y="1649757"/>
                    <a:pt x="4136794" y="1649757"/>
                  </a:cubicBezTo>
                  <a:cubicBezTo>
                    <a:pt x="4140604" y="1651027"/>
                    <a:pt x="4144414" y="1654837"/>
                    <a:pt x="4146954" y="1657377"/>
                  </a:cubicBezTo>
                  <a:cubicBezTo>
                    <a:pt x="4148224" y="1653567"/>
                    <a:pt x="4149494" y="1648487"/>
                    <a:pt x="4152034" y="1644677"/>
                  </a:cubicBezTo>
                  <a:cubicBezTo>
                    <a:pt x="4157114" y="1638327"/>
                    <a:pt x="4163464" y="1633247"/>
                    <a:pt x="4168544" y="1628167"/>
                  </a:cubicBezTo>
                  <a:cubicBezTo>
                    <a:pt x="4174894" y="1635787"/>
                    <a:pt x="4181244" y="1643407"/>
                    <a:pt x="4187594" y="1652297"/>
                  </a:cubicBezTo>
                  <a:cubicBezTo>
                    <a:pt x="4188864" y="1652297"/>
                    <a:pt x="4190134" y="1651027"/>
                    <a:pt x="4190134" y="1651027"/>
                  </a:cubicBezTo>
                  <a:cubicBezTo>
                    <a:pt x="4188864" y="1638327"/>
                    <a:pt x="4188864" y="1625627"/>
                    <a:pt x="4187594" y="1612927"/>
                  </a:cubicBezTo>
                  <a:cubicBezTo>
                    <a:pt x="4192674" y="1614197"/>
                    <a:pt x="4196484" y="1614197"/>
                    <a:pt x="4200294" y="1615467"/>
                  </a:cubicBezTo>
                  <a:cubicBezTo>
                    <a:pt x="4201564" y="1614197"/>
                    <a:pt x="4201564" y="1612927"/>
                    <a:pt x="4202834" y="1612927"/>
                  </a:cubicBezTo>
                  <a:cubicBezTo>
                    <a:pt x="4199024" y="1611657"/>
                    <a:pt x="4196484" y="1610387"/>
                    <a:pt x="4192674" y="1609117"/>
                  </a:cubicBezTo>
                  <a:cubicBezTo>
                    <a:pt x="4199024" y="1601497"/>
                    <a:pt x="4202834" y="1596417"/>
                    <a:pt x="4204104" y="1595147"/>
                  </a:cubicBezTo>
                  <a:lnTo>
                    <a:pt x="4204104" y="1571017"/>
                  </a:lnTo>
                  <a:cubicBezTo>
                    <a:pt x="4201564" y="1569747"/>
                    <a:pt x="4199024" y="1567207"/>
                    <a:pt x="4195214" y="1565937"/>
                  </a:cubicBezTo>
                  <a:cubicBezTo>
                    <a:pt x="4192674" y="1564667"/>
                    <a:pt x="4190134" y="1563397"/>
                    <a:pt x="4187594" y="1563397"/>
                  </a:cubicBezTo>
                  <a:cubicBezTo>
                    <a:pt x="4190134" y="1560857"/>
                    <a:pt x="4195214" y="1557047"/>
                    <a:pt x="4196484" y="1557047"/>
                  </a:cubicBezTo>
                  <a:cubicBezTo>
                    <a:pt x="4205374" y="1562127"/>
                    <a:pt x="4202834" y="1548157"/>
                    <a:pt x="4207914" y="1549427"/>
                  </a:cubicBezTo>
                  <a:cubicBezTo>
                    <a:pt x="4207914" y="1545617"/>
                    <a:pt x="4207914" y="1537997"/>
                    <a:pt x="4206644" y="1537997"/>
                  </a:cubicBezTo>
                  <a:cubicBezTo>
                    <a:pt x="4190134" y="1531647"/>
                    <a:pt x="4192674" y="1517677"/>
                    <a:pt x="4188864" y="1508787"/>
                  </a:cubicBezTo>
                  <a:close/>
                  <a:moveTo>
                    <a:pt x="227734" y="988087"/>
                  </a:moveTo>
                  <a:lnTo>
                    <a:pt x="264564" y="988087"/>
                  </a:lnTo>
                  <a:cubicBezTo>
                    <a:pt x="255674" y="999517"/>
                    <a:pt x="234084" y="999517"/>
                    <a:pt x="227734" y="988087"/>
                  </a:cubicBezTo>
                  <a:close/>
                  <a:moveTo>
                    <a:pt x="481734" y="1504977"/>
                  </a:moveTo>
                  <a:lnTo>
                    <a:pt x="481734" y="1499897"/>
                  </a:lnTo>
                  <a:cubicBezTo>
                    <a:pt x="498244" y="1498627"/>
                    <a:pt x="516024" y="1497357"/>
                    <a:pt x="532534" y="1497357"/>
                  </a:cubicBezTo>
                  <a:cubicBezTo>
                    <a:pt x="514754" y="1497357"/>
                    <a:pt x="499514" y="1512597"/>
                    <a:pt x="481734" y="1504977"/>
                  </a:cubicBezTo>
                  <a:close/>
                  <a:moveTo>
                    <a:pt x="175664" y="2120927"/>
                  </a:moveTo>
                  <a:cubicBezTo>
                    <a:pt x="183284" y="2113307"/>
                    <a:pt x="189634" y="2108227"/>
                    <a:pt x="192174" y="2104417"/>
                  </a:cubicBezTo>
                  <a:cubicBezTo>
                    <a:pt x="198524" y="2109497"/>
                    <a:pt x="202334" y="2113307"/>
                    <a:pt x="206144" y="2117117"/>
                  </a:cubicBezTo>
                  <a:cubicBezTo>
                    <a:pt x="197254" y="2117117"/>
                    <a:pt x="188364" y="2118387"/>
                    <a:pt x="175664" y="2120927"/>
                  </a:cubicBezTo>
                  <a:close/>
                  <a:moveTo>
                    <a:pt x="264564" y="2114577"/>
                  </a:moveTo>
                  <a:lnTo>
                    <a:pt x="231544" y="2114577"/>
                  </a:lnTo>
                  <a:cubicBezTo>
                    <a:pt x="230274" y="2114577"/>
                    <a:pt x="229004" y="2109497"/>
                    <a:pt x="226464" y="2105687"/>
                  </a:cubicBezTo>
                  <a:cubicBezTo>
                    <a:pt x="241704" y="2106957"/>
                    <a:pt x="253134" y="2108227"/>
                    <a:pt x="264564" y="2109497"/>
                  </a:cubicBezTo>
                  <a:lnTo>
                    <a:pt x="264564" y="2114577"/>
                  </a:lnTo>
                  <a:close/>
                  <a:moveTo>
                    <a:pt x="273454" y="2113307"/>
                  </a:moveTo>
                  <a:cubicBezTo>
                    <a:pt x="272184" y="2112037"/>
                    <a:pt x="272184" y="2110767"/>
                    <a:pt x="270914" y="2110767"/>
                  </a:cubicBezTo>
                  <a:cubicBezTo>
                    <a:pt x="275994" y="2106957"/>
                    <a:pt x="282344" y="2104417"/>
                    <a:pt x="287424" y="2100607"/>
                  </a:cubicBezTo>
                  <a:cubicBezTo>
                    <a:pt x="291234" y="2096797"/>
                    <a:pt x="292504" y="2090447"/>
                    <a:pt x="296314" y="2084097"/>
                  </a:cubicBezTo>
                  <a:cubicBezTo>
                    <a:pt x="306474" y="2104417"/>
                    <a:pt x="328064" y="2098067"/>
                    <a:pt x="347114" y="2103147"/>
                  </a:cubicBezTo>
                  <a:cubicBezTo>
                    <a:pt x="321714" y="2105687"/>
                    <a:pt x="297584" y="2109497"/>
                    <a:pt x="273454" y="2113307"/>
                  </a:cubicBezTo>
                  <a:close/>
                  <a:moveTo>
                    <a:pt x="107084" y="2425727"/>
                  </a:moveTo>
                  <a:cubicBezTo>
                    <a:pt x="108354" y="2425727"/>
                    <a:pt x="108354" y="2425727"/>
                    <a:pt x="107084" y="2425727"/>
                  </a:cubicBezTo>
                  <a:close/>
                  <a:moveTo>
                    <a:pt x="338224" y="2607337"/>
                  </a:moveTo>
                  <a:cubicBezTo>
                    <a:pt x="336954" y="2598447"/>
                    <a:pt x="335684" y="2592097"/>
                    <a:pt x="334414" y="2583207"/>
                  </a:cubicBezTo>
                  <a:cubicBezTo>
                    <a:pt x="343304" y="2585747"/>
                    <a:pt x="348384" y="2587017"/>
                    <a:pt x="353464" y="2589557"/>
                  </a:cubicBezTo>
                  <a:cubicBezTo>
                    <a:pt x="348384" y="2594637"/>
                    <a:pt x="344574" y="2599717"/>
                    <a:pt x="338224" y="2607337"/>
                  </a:cubicBezTo>
                  <a:close/>
                  <a:moveTo>
                    <a:pt x="629054" y="1047777"/>
                  </a:moveTo>
                  <a:cubicBezTo>
                    <a:pt x="620164" y="1049047"/>
                    <a:pt x="611274" y="1052857"/>
                    <a:pt x="603654" y="1052857"/>
                  </a:cubicBezTo>
                  <a:cubicBezTo>
                    <a:pt x="594764" y="1054127"/>
                    <a:pt x="585874" y="1052857"/>
                    <a:pt x="575714" y="1052857"/>
                  </a:cubicBezTo>
                  <a:cubicBezTo>
                    <a:pt x="574444" y="1051587"/>
                    <a:pt x="573174" y="1047777"/>
                    <a:pt x="571904" y="1043967"/>
                  </a:cubicBezTo>
                  <a:cubicBezTo>
                    <a:pt x="580794" y="1041427"/>
                    <a:pt x="589684" y="1037617"/>
                    <a:pt x="599844" y="1035077"/>
                  </a:cubicBezTo>
                  <a:cubicBezTo>
                    <a:pt x="599844" y="1038887"/>
                    <a:pt x="598574" y="1041427"/>
                    <a:pt x="598574" y="1045237"/>
                  </a:cubicBezTo>
                  <a:cubicBezTo>
                    <a:pt x="610004" y="1037617"/>
                    <a:pt x="620164" y="1038887"/>
                    <a:pt x="629054" y="1047777"/>
                  </a:cubicBezTo>
                  <a:cubicBezTo>
                    <a:pt x="643024" y="1037617"/>
                    <a:pt x="645564" y="1038887"/>
                    <a:pt x="649374" y="1060477"/>
                  </a:cubicBezTo>
                  <a:cubicBezTo>
                    <a:pt x="641754" y="1055397"/>
                    <a:pt x="635404" y="1051587"/>
                    <a:pt x="629054" y="1047777"/>
                  </a:cubicBezTo>
                  <a:close/>
                  <a:moveTo>
                    <a:pt x="677314" y="1045237"/>
                  </a:moveTo>
                  <a:cubicBezTo>
                    <a:pt x="679854" y="1042697"/>
                    <a:pt x="682394" y="1040157"/>
                    <a:pt x="683664" y="1037617"/>
                  </a:cubicBezTo>
                  <a:cubicBezTo>
                    <a:pt x="692554" y="1049047"/>
                    <a:pt x="692554" y="1049047"/>
                    <a:pt x="673504" y="1057937"/>
                  </a:cubicBezTo>
                  <a:lnTo>
                    <a:pt x="654454" y="1042697"/>
                  </a:lnTo>
                  <a:cubicBezTo>
                    <a:pt x="667154" y="1032537"/>
                    <a:pt x="674774" y="1032537"/>
                    <a:pt x="677314" y="1045237"/>
                  </a:cubicBezTo>
                  <a:close/>
                  <a:moveTo>
                    <a:pt x="687474" y="2741957"/>
                  </a:moveTo>
                  <a:cubicBezTo>
                    <a:pt x="688744" y="2740687"/>
                    <a:pt x="690014" y="2740687"/>
                    <a:pt x="691284" y="2739417"/>
                  </a:cubicBezTo>
                  <a:cubicBezTo>
                    <a:pt x="692554" y="2741957"/>
                    <a:pt x="695094" y="2744497"/>
                    <a:pt x="697634" y="2748307"/>
                  </a:cubicBezTo>
                  <a:cubicBezTo>
                    <a:pt x="695094" y="2748307"/>
                    <a:pt x="692554" y="2748307"/>
                    <a:pt x="690014" y="2749577"/>
                  </a:cubicBezTo>
                  <a:cubicBezTo>
                    <a:pt x="688744" y="2745767"/>
                    <a:pt x="688744" y="2743227"/>
                    <a:pt x="687474" y="2741957"/>
                  </a:cubicBezTo>
                  <a:close/>
                  <a:moveTo>
                    <a:pt x="764944" y="2733067"/>
                  </a:moveTo>
                  <a:cubicBezTo>
                    <a:pt x="766214" y="2736877"/>
                    <a:pt x="767484" y="2739417"/>
                    <a:pt x="770024" y="2741957"/>
                  </a:cubicBezTo>
                  <a:lnTo>
                    <a:pt x="766214" y="2741957"/>
                  </a:lnTo>
                  <a:cubicBezTo>
                    <a:pt x="766214" y="2739417"/>
                    <a:pt x="766214" y="2736877"/>
                    <a:pt x="764944" y="2733067"/>
                  </a:cubicBezTo>
                  <a:close/>
                  <a:moveTo>
                    <a:pt x="869084" y="3016277"/>
                  </a:moveTo>
                  <a:cubicBezTo>
                    <a:pt x="865274" y="3009927"/>
                    <a:pt x="862734" y="3004847"/>
                    <a:pt x="860194" y="2999767"/>
                  </a:cubicBezTo>
                  <a:lnTo>
                    <a:pt x="866544" y="2993417"/>
                  </a:lnTo>
                  <a:cubicBezTo>
                    <a:pt x="875434" y="2999767"/>
                    <a:pt x="876704" y="3009927"/>
                    <a:pt x="869084" y="3016277"/>
                  </a:cubicBezTo>
                  <a:close/>
                  <a:moveTo>
                    <a:pt x="1191664" y="3041677"/>
                  </a:moveTo>
                  <a:cubicBezTo>
                    <a:pt x="1186584" y="3039137"/>
                    <a:pt x="1181504" y="3037867"/>
                    <a:pt x="1176424" y="3035327"/>
                  </a:cubicBezTo>
                  <a:cubicBezTo>
                    <a:pt x="1181504" y="3030247"/>
                    <a:pt x="1186584" y="3025167"/>
                    <a:pt x="1190394" y="3022627"/>
                  </a:cubicBezTo>
                  <a:lnTo>
                    <a:pt x="1205634" y="3034057"/>
                  </a:lnTo>
                  <a:cubicBezTo>
                    <a:pt x="1201824" y="3036597"/>
                    <a:pt x="1196744" y="3039137"/>
                    <a:pt x="1191664" y="3041677"/>
                  </a:cubicBezTo>
                  <a:close/>
                  <a:moveTo>
                    <a:pt x="3438294" y="2825777"/>
                  </a:moveTo>
                  <a:cubicBezTo>
                    <a:pt x="3437024" y="2827047"/>
                    <a:pt x="3438294" y="2829587"/>
                    <a:pt x="3438294" y="2832127"/>
                  </a:cubicBezTo>
                  <a:lnTo>
                    <a:pt x="3419244" y="2835937"/>
                  </a:lnTo>
                  <a:cubicBezTo>
                    <a:pt x="3416704" y="2824507"/>
                    <a:pt x="3421784" y="2818157"/>
                    <a:pt x="3433214" y="2816887"/>
                  </a:cubicBezTo>
                  <a:cubicBezTo>
                    <a:pt x="3437024" y="2816887"/>
                    <a:pt x="3442104" y="2814347"/>
                    <a:pt x="3448454" y="2814347"/>
                  </a:cubicBezTo>
                  <a:cubicBezTo>
                    <a:pt x="3444644" y="2818157"/>
                    <a:pt x="3440834" y="2820697"/>
                    <a:pt x="3438294" y="2825777"/>
                  </a:cubicBezTo>
                  <a:close/>
                  <a:moveTo>
                    <a:pt x="3463694" y="2823237"/>
                  </a:moveTo>
                  <a:cubicBezTo>
                    <a:pt x="3458614" y="2821967"/>
                    <a:pt x="3454804" y="2818157"/>
                    <a:pt x="3450994" y="2815617"/>
                  </a:cubicBezTo>
                  <a:cubicBezTo>
                    <a:pt x="3456074" y="2809267"/>
                    <a:pt x="3459884" y="2805457"/>
                    <a:pt x="3462424" y="2801647"/>
                  </a:cubicBezTo>
                  <a:cubicBezTo>
                    <a:pt x="3467504" y="2807997"/>
                    <a:pt x="3472584" y="2813077"/>
                    <a:pt x="3477664" y="2820697"/>
                  </a:cubicBezTo>
                  <a:cubicBezTo>
                    <a:pt x="3473854" y="2821967"/>
                    <a:pt x="3468774" y="2823237"/>
                    <a:pt x="3463694" y="2823237"/>
                  </a:cubicBezTo>
                  <a:close/>
                  <a:moveTo>
                    <a:pt x="3597044" y="1964717"/>
                  </a:moveTo>
                  <a:cubicBezTo>
                    <a:pt x="3597044" y="1962177"/>
                    <a:pt x="3597044" y="1960907"/>
                    <a:pt x="3595774" y="1958367"/>
                  </a:cubicBezTo>
                  <a:lnTo>
                    <a:pt x="3622444" y="1954557"/>
                  </a:lnTo>
                  <a:cubicBezTo>
                    <a:pt x="3622444" y="1957097"/>
                    <a:pt x="3623714" y="1959637"/>
                    <a:pt x="3623714" y="1962177"/>
                  </a:cubicBezTo>
                  <a:cubicBezTo>
                    <a:pt x="3613554" y="1962177"/>
                    <a:pt x="3604664" y="1963447"/>
                    <a:pt x="3597044" y="1964717"/>
                  </a:cubicBezTo>
                  <a:close/>
                  <a:moveTo>
                    <a:pt x="3663084" y="1967257"/>
                  </a:moveTo>
                  <a:cubicBezTo>
                    <a:pt x="3655464" y="1967257"/>
                    <a:pt x="3646574" y="1967257"/>
                    <a:pt x="3638954" y="1964717"/>
                  </a:cubicBezTo>
                  <a:cubicBezTo>
                    <a:pt x="3635144" y="1963447"/>
                    <a:pt x="3633874" y="1958367"/>
                    <a:pt x="3630064" y="1955827"/>
                  </a:cubicBezTo>
                  <a:cubicBezTo>
                    <a:pt x="3631334" y="1954557"/>
                    <a:pt x="3631334" y="1953287"/>
                    <a:pt x="3632604" y="1952017"/>
                  </a:cubicBezTo>
                  <a:cubicBezTo>
                    <a:pt x="3644034" y="1954557"/>
                    <a:pt x="3654194" y="1955827"/>
                    <a:pt x="3664354" y="1958367"/>
                  </a:cubicBezTo>
                  <a:cubicBezTo>
                    <a:pt x="3663084" y="1962177"/>
                    <a:pt x="3663084" y="1965987"/>
                    <a:pt x="3663084" y="1967257"/>
                  </a:cubicBezTo>
                  <a:close/>
                  <a:moveTo>
                    <a:pt x="3720234" y="1965987"/>
                  </a:moveTo>
                  <a:cubicBezTo>
                    <a:pt x="3711344" y="1964717"/>
                    <a:pt x="3702454" y="1958367"/>
                    <a:pt x="3693564" y="1967257"/>
                  </a:cubicBezTo>
                  <a:cubicBezTo>
                    <a:pt x="3692294" y="1968527"/>
                    <a:pt x="3684674" y="1964717"/>
                    <a:pt x="3680864" y="1963447"/>
                  </a:cubicBezTo>
                  <a:cubicBezTo>
                    <a:pt x="3680864" y="1962177"/>
                    <a:pt x="3682134" y="1959637"/>
                    <a:pt x="3682134" y="1958367"/>
                  </a:cubicBezTo>
                  <a:lnTo>
                    <a:pt x="3724044" y="1958367"/>
                  </a:lnTo>
                  <a:cubicBezTo>
                    <a:pt x="3725314" y="1958367"/>
                    <a:pt x="3726584" y="1962177"/>
                    <a:pt x="3727854" y="1964717"/>
                  </a:cubicBezTo>
                  <a:cubicBezTo>
                    <a:pt x="3724044" y="1964717"/>
                    <a:pt x="3721504" y="1965987"/>
                    <a:pt x="3720234" y="1965987"/>
                  </a:cubicBezTo>
                  <a:close/>
                  <a:moveTo>
                    <a:pt x="3840884" y="2595907"/>
                  </a:moveTo>
                  <a:cubicBezTo>
                    <a:pt x="3839614" y="2597177"/>
                    <a:pt x="3839614" y="2598447"/>
                    <a:pt x="3839614" y="2597177"/>
                  </a:cubicBezTo>
                  <a:cubicBezTo>
                    <a:pt x="3838344" y="2597177"/>
                    <a:pt x="3838344" y="2595907"/>
                    <a:pt x="3840884" y="2595907"/>
                  </a:cubicBezTo>
                  <a:close/>
                  <a:moveTo>
                    <a:pt x="124864" y="2527327"/>
                  </a:moveTo>
                  <a:cubicBezTo>
                    <a:pt x="123594" y="2527327"/>
                    <a:pt x="123594" y="2528597"/>
                    <a:pt x="122324" y="2528597"/>
                  </a:cubicBezTo>
                  <a:cubicBezTo>
                    <a:pt x="122324" y="2528597"/>
                    <a:pt x="123594" y="2527327"/>
                    <a:pt x="124864" y="2527327"/>
                  </a:cubicBezTo>
                  <a:close/>
                  <a:moveTo>
                    <a:pt x="608734" y="2767357"/>
                  </a:moveTo>
                  <a:cubicBezTo>
                    <a:pt x="613814" y="2769897"/>
                    <a:pt x="618894" y="2772437"/>
                    <a:pt x="622704" y="2773707"/>
                  </a:cubicBezTo>
                  <a:cubicBezTo>
                    <a:pt x="604924" y="2783867"/>
                    <a:pt x="593494" y="2781327"/>
                    <a:pt x="582064" y="2763547"/>
                  </a:cubicBezTo>
                  <a:cubicBezTo>
                    <a:pt x="585874" y="2763547"/>
                    <a:pt x="588414" y="2762277"/>
                    <a:pt x="592224" y="2762277"/>
                  </a:cubicBezTo>
                  <a:cubicBezTo>
                    <a:pt x="597304" y="2763547"/>
                    <a:pt x="603654" y="2764817"/>
                    <a:pt x="608734" y="2767357"/>
                  </a:cubicBezTo>
                  <a:close/>
                  <a:moveTo>
                    <a:pt x="2828694" y="2871497"/>
                  </a:moveTo>
                  <a:cubicBezTo>
                    <a:pt x="2824884" y="2870227"/>
                    <a:pt x="2822344" y="2870227"/>
                    <a:pt x="2817264" y="2868957"/>
                  </a:cubicBezTo>
                  <a:cubicBezTo>
                    <a:pt x="2812184" y="2867687"/>
                    <a:pt x="2805834" y="2863877"/>
                    <a:pt x="2798214" y="2861337"/>
                  </a:cubicBezTo>
                  <a:cubicBezTo>
                    <a:pt x="2803294" y="2860067"/>
                    <a:pt x="2807104" y="2857527"/>
                    <a:pt x="2812184" y="2856257"/>
                  </a:cubicBezTo>
                  <a:cubicBezTo>
                    <a:pt x="2826154" y="2852447"/>
                    <a:pt x="2832504" y="2858797"/>
                    <a:pt x="2828694" y="2871497"/>
                  </a:cubicBezTo>
                  <a:close/>
                  <a:moveTo>
                    <a:pt x="2583584" y="2900707"/>
                  </a:moveTo>
                  <a:cubicBezTo>
                    <a:pt x="2591204" y="2901977"/>
                    <a:pt x="2600094" y="2901977"/>
                    <a:pt x="2608984" y="2903247"/>
                  </a:cubicBezTo>
                  <a:cubicBezTo>
                    <a:pt x="2605174" y="2915947"/>
                    <a:pt x="2595014" y="2912137"/>
                    <a:pt x="2587394" y="2910867"/>
                  </a:cubicBezTo>
                  <a:cubicBezTo>
                    <a:pt x="2584854" y="2910867"/>
                    <a:pt x="2582314" y="2905787"/>
                    <a:pt x="2579774" y="2903247"/>
                  </a:cubicBezTo>
                  <a:cubicBezTo>
                    <a:pt x="2581044" y="2901977"/>
                    <a:pt x="2582314" y="2900707"/>
                    <a:pt x="2583584" y="2900707"/>
                  </a:cubicBezTo>
                  <a:close/>
                  <a:moveTo>
                    <a:pt x="212494" y="2602257"/>
                  </a:moveTo>
                  <a:cubicBezTo>
                    <a:pt x="213764" y="2606067"/>
                    <a:pt x="215034" y="2608607"/>
                    <a:pt x="216304" y="2613687"/>
                  </a:cubicBezTo>
                  <a:cubicBezTo>
                    <a:pt x="208684" y="2613687"/>
                    <a:pt x="202334" y="2613687"/>
                    <a:pt x="195984" y="2612417"/>
                  </a:cubicBezTo>
                  <a:lnTo>
                    <a:pt x="195984" y="2603527"/>
                  </a:lnTo>
                  <a:cubicBezTo>
                    <a:pt x="201064" y="2603527"/>
                    <a:pt x="206144" y="2603527"/>
                    <a:pt x="212494" y="2602257"/>
                  </a:cubicBezTo>
                  <a:close/>
                  <a:moveTo>
                    <a:pt x="707794" y="2759737"/>
                  </a:moveTo>
                  <a:cubicBezTo>
                    <a:pt x="715414" y="2761007"/>
                    <a:pt x="723034" y="2761007"/>
                    <a:pt x="731924" y="2762277"/>
                  </a:cubicBezTo>
                  <a:cubicBezTo>
                    <a:pt x="726844" y="2767357"/>
                    <a:pt x="706524" y="2771167"/>
                    <a:pt x="702714" y="2767357"/>
                  </a:cubicBezTo>
                  <a:cubicBezTo>
                    <a:pt x="702714" y="2766087"/>
                    <a:pt x="701444" y="2763547"/>
                    <a:pt x="702714" y="2762277"/>
                  </a:cubicBezTo>
                  <a:cubicBezTo>
                    <a:pt x="703984" y="2761007"/>
                    <a:pt x="706524" y="2759737"/>
                    <a:pt x="707794" y="2759737"/>
                  </a:cubicBezTo>
                  <a:close/>
                </a:path>
              </a:pathLst>
            </a:custGeom>
            <a:blipFill>
              <a:blip r:embed="rId4"/>
              <a:stretch>
                <a:fillRect l="-5469" r="-5469"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 rot="-5400000">
            <a:off x="-3539781" y="4432519"/>
            <a:ext cx="9422711" cy="1380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98"/>
              </a:lnSpc>
            </a:pPr>
            <a:r>
              <a:rPr lang="en-US" sz="10976" spc="-329" dirty="0">
                <a:solidFill>
                  <a:srgbClr val="F5F0EE"/>
                </a:solidFill>
                <a:latin typeface="Apple Juice"/>
                <a:ea typeface="Apple Juice"/>
                <a:cs typeface="Apple Juice"/>
                <a:sym typeface="Apple Juice"/>
              </a:rPr>
              <a:t>KAMARÁS IVÁN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678332" y="4782333"/>
            <a:ext cx="7796625" cy="53253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42" lvl="1" indent="-388621" algn="just">
              <a:lnSpc>
                <a:spcPts val="3816"/>
              </a:lnSpc>
              <a:buFont typeface="Arial"/>
              <a:buChar char="•"/>
            </a:pPr>
            <a:r>
              <a:rPr lang="en-US" sz="36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Jászai</a:t>
            </a:r>
            <a:r>
              <a:rPr lang="en-US" sz="3600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-Mari </a:t>
            </a:r>
            <a:r>
              <a:rPr lang="en-US" sz="36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díjas</a:t>
            </a:r>
            <a:r>
              <a:rPr lang="en-US" sz="3600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6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színész</a:t>
            </a:r>
            <a:r>
              <a:rPr lang="en-US" sz="3600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, </a:t>
            </a:r>
            <a:r>
              <a:rPr lang="en-US" sz="36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szinkronszínész</a:t>
            </a:r>
            <a:r>
              <a:rPr lang="en-US" sz="3600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, </a:t>
            </a:r>
            <a:r>
              <a:rPr lang="en-US" sz="36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énekes</a:t>
            </a:r>
            <a:endParaRPr lang="en-US" sz="3600" dirty="0">
              <a:solidFill>
                <a:srgbClr val="F5F0EE"/>
              </a:solidFill>
              <a:latin typeface="Aileron"/>
              <a:ea typeface="Aileron"/>
              <a:cs typeface="Aileron"/>
              <a:sym typeface="Aileron"/>
            </a:endParaRPr>
          </a:p>
          <a:p>
            <a:pPr marL="777242" lvl="1" indent="-388621" algn="just">
              <a:lnSpc>
                <a:spcPts val="3816"/>
              </a:lnSpc>
              <a:buFont typeface="Arial"/>
              <a:buChar char="•"/>
            </a:pPr>
            <a:r>
              <a:rPr lang="en-US" sz="36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Pályafutását</a:t>
            </a:r>
            <a:r>
              <a:rPr lang="en-US" sz="3600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a </a:t>
            </a:r>
            <a:r>
              <a:rPr lang="en-US" sz="36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Budapesti</a:t>
            </a:r>
            <a:r>
              <a:rPr lang="en-US" sz="3600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6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Kamaraszínházban</a:t>
            </a:r>
            <a:r>
              <a:rPr lang="en-US" sz="3600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6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kezdte</a:t>
            </a:r>
            <a:r>
              <a:rPr lang="en-US" sz="3600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.</a:t>
            </a:r>
          </a:p>
          <a:p>
            <a:pPr marL="777242" lvl="1" indent="-388621" algn="just">
              <a:lnSpc>
                <a:spcPts val="3816"/>
              </a:lnSpc>
              <a:buFont typeface="Arial"/>
              <a:buChar char="•"/>
            </a:pPr>
            <a:r>
              <a:rPr lang="en-US" sz="3600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1997-től a </a:t>
            </a:r>
            <a:r>
              <a:rPr lang="en-US" sz="36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Vígszínház</a:t>
            </a:r>
            <a:r>
              <a:rPr lang="en-US" sz="3600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6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társulatának</a:t>
            </a:r>
            <a:r>
              <a:rPr lang="en-US" sz="3600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6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meghatározó</a:t>
            </a:r>
            <a:r>
              <a:rPr lang="en-US" sz="3600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6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tagja</a:t>
            </a:r>
            <a:r>
              <a:rPr lang="en-US" sz="3600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volt</a:t>
            </a:r>
          </a:p>
          <a:p>
            <a:pPr marL="777242" lvl="1" indent="-388621" algn="just">
              <a:lnSpc>
                <a:spcPts val="3816"/>
              </a:lnSpc>
              <a:buFont typeface="Arial"/>
              <a:buChar char="•"/>
            </a:pPr>
            <a:r>
              <a:rPr lang="en-US" sz="36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Filmes</a:t>
            </a:r>
            <a:r>
              <a:rPr lang="en-US" sz="3600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6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szerepei</a:t>
            </a:r>
            <a:r>
              <a:rPr lang="en-US" sz="3600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: </a:t>
            </a:r>
            <a:r>
              <a:rPr lang="en-US" sz="36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Mintaapák</a:t>
            </a:r>
            <a:r>
              <a:rPr lang="en-US" sz="3600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, </a:t>
            </a:r>
          </a:p>
          <a:p>
            <a:pPr algn="just">
              <a:lnSpc>
                <a:spcPts val="3816"/>
              </a:lnSpc>
            </a:pPr>
            <a:r>
              <a:rPr lang="en-US" sz="3600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       A </a:t>
            </a:r>
            <a:r>
              <a:rPr lang="en-US" sz="36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miniszter</a:t>
            </a:r>
            <a:r>
              <a:rPr lang="en-US" sz="3600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6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félrelép</a:t>
            </a:r>
            <a:endParaRPr lang="en-US" sz="3600" dirty="0">
              <a:solidFill>
                <a:srgbClr val="F5F0EE"/>
              </a:solidFill>
              <a:latin typeface="Aileron"/>
              <a:ea typeface="Aileron"/>
              <a:cs typeface="Aileron"/>
              <a:sym typeface="Aileron"/>
            </a:endParaRPr>
          </a:p>
          <a:p>
            <a:pPr marL="777242" lvl="1" indent="-388621" algn="just">
              <a:lnSpc>
                <a:spcPts val="3816"/>
              </a:lnSpc>
              <a:buFont typeface="Arial"/>
              <a:buChar char="•"/>
            </a:pPr>
            <a:r>
              <a:rPr lang="en-US" sz="36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Színházi</a:t>
            </a:r>
            <a:r>
              <a:rPr lang="en-US" sz="3600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6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szerepei</a:t>
            </a:r>
            <a:r>
              <a:rPr lang="en-US" sz="3600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: Othello, </a:t>
            </a:r>
            <a:r>
              <a:rPr lang="en-US" sz="36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Rómeó</a:t>
            </a:r>
            <a:r>
              <a:rPr lang="en-US" sz="3600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, </a:t>
            </a:r>
            <a:r>
              <a:rPr lang="en-US" sz="36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Bicska</a:t>
            </a:r>
            <a:r>
              <a:rPr lang="en-US" sz="3600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Maxi</a:t>
            </a:r>
          </a:p>
          <a:p>
            <a:pPr algn="just">
              <a:lnSpc>
                <a:spcPts val="4239"/>
              </a:lnSpc>
            </a:pPr>
            <a:endParaRPr lang="en-US" sz="3600" dirty="0">
              <a:solidFill>
                <a:srgbClr val="F5F0EE"/>
              </a:solidFill>
              <a:latin typeface="Aileron"/>
              <a:ea typeface="Aileron"/>
              <a:cs typeface="Aileron"/>
              <a:sym typeface="Ailero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0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590741" y="1955606"/>
            <a:ext cx="3668559" cy="3668559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"/>
              <a:stretch>
                <a:fillRect l="-24456" r="-24456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1028700" y="1955606"/>
            <a:ext cx="3668559" cy="3668559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3"/>
              <a:stretch>
                <a:fillRect l="-22727" r="-22727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0" y="6100415"/>
            <a:ext cx="18288000" cy="5695167"/>
            <a:chOff x="0" y="0"/>
            <a:chExt cx="4816593" cy="149996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1499962"/>
            </a:xfrm>
            <a:custGeom>
              <a:avLst/>
              <a:gdLst/>
              <a:ahLst/>
              <a:cxnLst/>
              <a:rect l="l" t="t" r="r" b="b"/>
              <a:pathLst>
                <a:path w="4816592" h="1499962">
                  <a:moveTo>
                    <a:pt x="0" y="0"/>
                  </a:moveTo>
                  <a:lnTo>
                    <a:pt x="4816592" y="0"/>
                  </a:lnTo>
                  <a:lnTo>
                    <a:pt x="4816592" y="1499962"/>
                  </a:lnTo>
                  <a:lnTo>
                    <a:pt x="0" y="1499962"/>
                  </a:lnTo>
                  <a:close/>
                </a:path>
              </a:pathLst>
            </a:custGeom>
            <a:solidFill>
              <a:srgbClr val="BBA06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4816593" cy="15190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7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781970" y="6803560"/>
            <a:ext cx="3086981" cy="3086981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4"/>
              <a:stretch>
                <a:fillRect l="-25757" r="-25757"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1700385" y="556317"/>
            <a:ext cx="14887229" cy="756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19"/>
              </a:lnSpc>
            </a:pPr>
            <a:r>
              <a:rPr lang="en-US" sz="5999" spc="-179" dirty="0">
                <a:solidFill>
                  <a:srgbClr val="BBA06C"/>
                </a:solidFill>
                <a:latin typeface="Apple Juice"/>
                <a:ea typeface="Apple Juice"/>
                <a:cs typeface="Apple Juice"/>
                <a:sym typeface="Apple Juice"/>
              </a:rPr>
              <a:t>KAMARÁS IVÁN MINT LUCIFER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218046" y="6910490"/>
            <a:ext cx="6041254" cy="2911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180"/>
              </a:lnSpc>
            </a:pPr>
            <a:r>
              <a:rPr lang="en-US" sz="30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Kamarás</a:t>
            </a:r>
            <a:r>
              <a:rPr lang="en-US" sz="3000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0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számára</a:t>
            </a:r>
            <a:r>
              <a:rPr lang="en-US" sz="3000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Lucifer </a:t>
            </a:r>
            <a:r>
              <a:rPr lang="en-US" sz="30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lehetőséget</a:t>
            </a:r>
            <a:r>
              <a:rPr lang="en-US" sz="3000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0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adott</a:t>
            </a:r>
            <a:r>
              <a:rPr lang="en-US" sz="3000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, </a:t>
            </a:r>
            <a:r>
              <a:rPr lang="en-US" sz="30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hogy</a:t>
            </a:r>
            <a:r>
              <a:rPr lang="en-US" sz="3000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0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megmutassa</a:t>
            </a:r>
            <a:r>
              <a:rPr lang="en-US" sz="3000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0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sötétebb</a:t>
            </a:r>
            <a:r>
              <a:rPr lang="en-US" sz="3000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, </a:t>
            </a:r>
            <a:r>
              <a:rPr lang="en-US" sz="30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cinikusabb</a:t>
            </a:r>
            <a:r>
              <a:rPr lang="en-US" sz="3000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0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és</a:t>
            </a:r>
            <a:r>
              <a:rPr lang="en-US" sz="3000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0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intellektuálisabb</a:t>
            </a:r>
            <a:r>
              <a:rPr lang="en-US" sz="3000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0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oldalát</a:t>
            </a:r>
            <a:r>
              <a:rPr lang="en-US" sz="3000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. </a:t>
            </a:r>
            <a:r>
              <a:rPr lang="en-US" sz="30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Nem</a:t>
            </a:r>
            <a:r>
              <a:rPr lang="en-US" sz="3000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0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egy</a:t>
            </a:r>
            <a:r>
              <a:rPr lang="en-US" sz="3000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0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ördögi</a:t>
            </a:r>
            <a:r>
              <a:rPr lang="en-US" sz="3000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0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figurát</a:t>
            </a:r>
            <a:r>
              <a:rPr lang="en-US" sz="3000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, </a:t>
            </a:r>
            <a:r>
              <a:rPr lang="en-US" sz="30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hanem</a:t>
            </a:r>
            <a:r>
              <a:rPr lang="en-US" sz="3000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0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egy</a:t>
            </a:r>
            <a:r>
              <a:rPr lang="en-US" sz="3000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0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hideg</a:t>
            </a:r>
            <a:r>
              <a:rPr lang="en-US" sz="3000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, </a:t>
            </a:r>
            <a:r>
              <a:rPr lang="en-US" sz="30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éles</a:t>
            </a:r>
            <a:r>
              <a:rPr lang="en-US" sz="3000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0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eszű</a:t>
            </a:r>
            <a:r>
              <a:rPr lang="en-US" sz="3000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0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ellenfelet</a:t>
            </a:r>
            <a:r>
              <a:rPr lang="en-US" sz="3000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0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formált</a:t>
            </a:r>
            <a:r>
              <a:rPr lang="en-US" sz="3000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meg.</a:t>
            </a:r>
          </a:p>
          <a:p>
            <a:pPr algn="just">
              <a:lnSpc>
                <a:spcPts val="954"/>
              </a:lnSpc>
            </a:pPr>
            <a:endParaRPr lang="en-US" sz="3000" dirty="0">
              <a:solidFill>
                <a:srgbClr val="F5F0EE"/>
              </a:solidFill>
              <a:latin typeface="Aileron"/>
              <a:ea typeface="Aileron"/>
              <a:cs typeface="Aileron"/>
              <a:sym typeface="Aileron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028700" y="7021614"/>
            <a:ext cx="3893704" cy="2472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29"/>
              </a:lnSpc>
              <a:spcBef>
                <a:spcPct val="0"/>
              </a:spcBef>
            </a:pPr>
            <a:r>
              <a:rPr lang="en-US" sz="2999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Zalaegerszegi</a:t>
            </a:r>
            <a:r>
              <a:rPr lang="en-US" sz="2999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999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Hevesi</a:t>
            </a:r>
            <a:r>
              <a:rPr lang="en-US" sz="2999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999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Sándor</a:t>
            </a:r>
            <a:r>
              <a:rPr lang="en-US" sz="2999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999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Színházban</a:t>
            </a:r>
            <a:r>
              <a:rPr lang="en-US" sz="2999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999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alakította</a:t>
            </a:r>
            <a:r>
              <a:rPr lang="en-US" sz="2999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999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Lucifert</a:t>
            </a:r>
            <a:r>
              <a:rPr lang="en-US" sz="2999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- a </a:t>
            </a:r>
            <a:r>
              <a:rPr lang="en-US" sz="2999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bemutató</a:t>
            </a:r>
            <a:r>
              <a:rPr lang="en-US" sz="2999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2004. 10. 08.-án volt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980400" y="2068492"/>
            <a:ext cx="4690121" cy="26032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191"/>
              </a:lnSpc>
              <a:spcBef>
                <a:spcPct val="0"/>
              </a:spcBef>
            </a:pPr>
            <a:r>
              <a:rPr lang="en-US" sz="3199" u="none" strike="noStrike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Alakításában</a:t>
            </a:r>
            <a:r>
              <a:rPr lang="en-US" sz="3199" u="none" strike="noStrike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Lucifer </a:t>
            </a:r>
            <a:r>
              <a:rPr lang="en-US" sz="3199" u="none" strike="noStrike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karizmatikus</a:t>
            </a:r>
            <a:r>
              <a:rPr lang="en-US" sz="3199" u="none" strike="noStrike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, </a:t>
            </a:r>
            <a:r>
              <a:rPr lang="en-US" sz="3199" u="none" strike="noStrike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intelligens</a:t>
            </a:r>
            <a:r>
              <a:rPr lang="en-US" sz="3199" u="none" strike="noStrike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199" u="none" strike="noStrike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és</a:t>
            </a:r>
            <a:r>
              <a:rPr lang="en-US" sz="3199" u="none" strike="noStrike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199" u="none" strike="noStrike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provokatív</a:t>
            </a:r>
            <a:r>
              <a:rPr lang="en-US" sz="3199" u="none" strike="noStrike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199" u="none" strike="noStrike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figura</a:t>
            </a:r>
            <a:r>
              <a:rPr lang="en-US" sz="3199" u="none" strike="noStrike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. </a:t>
            </a:r>
            <a:r>
              <a:rPr lang="en-US" sz="3199" u="none" strike="noStrike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Játéka</a:t>
            </a:r>
            <a:r>
              <a:rPr lang="en-US" sz="3199" u="none" strike="noStrike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199" u="none" strike="noStrike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hangsúlyozza</a:t>
            </a:r>
            <a:r>
              <a:rPr lang="en-US" sz="3199" u="none" strike="noStrike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Lucifer </a:t>
            </a:r>
            <a:r>
              <a:rPr lang="en-US" sz="3199" u="none" strike="noStrike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filozófiai</a:t>
            </a:r>
            <a:r>
              <a:rPr lang="en-US" sz="3199" u="none" strike="noStrike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199" u="none" strike="noStrike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oldalát</a:t>
            </a:r>
            <a:r>
              <a:rPr lang="en-US" sz="3199" u="none" strike="noStrike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0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9422711" cy="10287000"/>
            <a:chOff x="0" y="0"/>
            <a:chExt cx="2481702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81702" cy="2709333"/>
            </a:xfrm>
            <a:custGeom>
              <a:avLst/>
              <a:gdLst/>
              <a:ahLst/>
              <a:cxnLst/>
              <a:rect l="l" t="t" r="r" b="b"/>
              <a:pathLst>
                <a:path w="2481702" h="2709333">
                  <a:moveTo>
                    <a:pt x="0" y="0"/>
                  </a:moveTo>
                  <a:lnTo>
                    <a:pt x="2481702" y="0"/>
                  </a:lnTo>
                  <a:lnTo>
                    <a:pt x="248170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BBA06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2481702" cy="27283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7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15593" y="5801413"/>
            <a:ext cx="5817929" cy="4226362"/>
            <a:chOff x="0" y="0"/>
            <a:chExt cx="1678992" cy="121968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78992" cy="1219683"/>
            </a:xfrm>
            <a:custGeom>
              <a:avLst/>
              <a:gdLst/>
              <a:ahLst/>
              <a:cxnLst/>
              <a:rect l="l" t="t" r="r" b="b"/>
              <a:pathLst>
                <a:path w="1678992" h="1219683">
                  <a:moveTo>
                    <a:pt x="0" y="0"/>
                  </a:moveTo>
                  <a:lnTo>
                    <a:pt x="1678992" y="0"/>
                  </a:lnTo>
                  <a:lnTo>
                    <a:pt x="1678992" y="1219683"/>
                  </a:lnTo>
                  <a:lnTo>
                    <a:pt x="0" y="1219683"/>
                  </a:lnTo>
                  <a:close/>
                </a:path>
              </a:pathLst>
            </a:custGeom>
            <a:blipFill>
              <a:blip r:embed="rId2"/>
              <a:stretch>
                <a:fillRect t="-1559" b="-1559"/>
              </a:stretch>
            </a:blipFill>
            <a:ln w="95250" cap="sq">
              <a:solidFill>
                <a:srgbClr val="F5F0EE"/>
              </a:solidFill>
              <a:prstDash val="solid"/>
              <a:miter/>
            </a:ln>
          </p:spPr>
        </p:sp>
      </p:grpSp>
      <p:grpSp>
        <p:nvGrpSpPr>
          <p:cNvPr id="7" name="Group 7"/>
          <p:cNvGrpSpPr/>
          <p:nvPr/>
        </p:nvGrpSpPr>
        <p:grpSpPr>
          <a:xfrm>
            <a:off x="6472271" y="5801413"/>
            <a:ext cx="2671729" cy="4226362"/>
            <a:chOff x="0" y="0"/>
            <a:chExt cx="812800" cy="128575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1285754"/>
            </a:xfrm>
            <a:custGeom>
              <a:avLst/>
              <a:gdLst/>
              <a:ahLst/>
              <a:cxnLst/>
              <a:rect l="l" t="t" r="r" b="b"/>
              <a:pathLst>
                <a:path w="812800" h="1285754">
                  <a:moveTo>
                    <a:pt x="0" y="0"/>
                  </a:moveTo>
                  <a:lnTo>
                    <a:pt x="812800" y="0"/>
                  </a:lnTo>
                  <a:lnTo>
                    <a:pt x="812800" y="1285754"/>
                  </a:lnTo>
                  <a:lnTo>
                    <a:pt x="0" y="1285754"/>
                  </a:lnTo>
                  <a:close/>
                </a:path>
              </a:pathLst>
            </a:custGeom>
            <a:blipFill>
              <a:blip r:embed="rId3"/>
              <a:stretch>
                <a:fillRect l="-1354" r="-1354"/>
              </a:stretch>
            </a:blipFill>
            <a:ln w="95250" cap="sq">
              <a:solidFill>
                <a:srgbClr val="F5F0EE"/>
              </a:solidFill>
              <a:prstDash val="solid"/>
              <a:miter/>
            </a:ln>
          </p:spPr>
        </p:sp>
      </p:grpSp>
      <p:grpSp>
        <p:nvGrpSpPr>
          <p:cNvPr id="9" name="Group 9"/>
          <p:cNvGrpSpPr/>
          <p:nvPr/>
        </p:nvGrpSpPr>
        <p:grpSpPr>
          <a:xfrm>
            <a:off x="8418561" y="322380"/>
            <a:ext cx="5782937" cy="4241870"/>
            <a:chOff x="0" y="0"/>
            <a:chExt cx="4198620" cy="3079750"/>
          </a:xfrm>
        </p:grpSpPr>
        <p:sp>
          <p:nvSpPr>
            <p:cNvPr id="10" name="Freeform 10"/>
            <p:cNvSpPr/>
            <p:nvPr/>
          </p:nvSpPr>
          <p:spPr>
            <a:xfrm>
              <a:off x="-5484" y="-27"/>
              <a:ext cx="4207914" cy="3081047"/>
            </a:xfrm>
            <a:custGeom>
              <a:avLst/>
              <a:gdLst/>
              <a:ahLst/>
              <a:cxnLst/>
              <a:rect l="l" t="t" r="r" b="b"/>
              <a:pathLst>
                <a:path w="4207914" h="3081047">
                  <a:moveTo>
                    <a:pt x="4188864" y="1508787"/>
                  </a:moveTo>
                  <a:cubicBezTo>
                    <a:pt x="4192674" y="1506247"/>
                    <a:pt x="4196484" y="1504977"/>
                    <a:pt x="4199024" y="1501167"/>
                  </a:cubicBezTo>
                  <a:cubicBezTo>
                    <a:pt x="4201564" y="1498627"/>
                    <a:pt x="4206644" y="1494817"/>
                    <a:pt x="4206644" y="1491007"/>
                  </a:cubicBezTo>
                  <a:cubicBezTo>
                    <a:pt x="4206644" y="1488467"/>
                    <a:pt x="4201564" y="1484657"/>
                    <a:pt x="4199024" y="1482117"/>
                  </a:cubicBezTo>
                  <a:lnTo>
                    <a:pt x="4187594" y="1470687"/>
                  </a:lnTo>
                  <a:cubicBezTo>
                    <a:pt x="4190134" y="1468147"/>
                    <a:pt x="4195214" y="1466877"/>
                    <a:pt x="4195214" y="1463067"/>
                  </a:cubicBezTo>
                  <a:cubicBezTo>
                    <a:pt x="4197754" y="1452907"/>
                    <a:pt x="4201564" y="1442747"/>
                    <a:pt x="4201564" y="1432587"/>
                  </a:cubicBezTo>
                  <a:cubicBezTo>
                    <a:pt x="4201564" y="1427507"/>
                    <a:pt x="4192674" y="1423697"/>
                    <a:pt x="4187594" y="1417347"/>
                  </a:cubicBezTo>
                  <a:cubicBezTo>
                    <a:pt x="4192674" y="1417347"/>
                    <a:pt x="4195214" y="1417347"/>
                    <a:pt x="4199024" y="1416077"/>
                  </a:cubicBezTo>
                  <a:lnTo>
                    <a:pt x="4199024" y="1412267"/>
                  </a:lnTo>
                  <a:lnTo>
                    <a:pt x="4187594" y="1412267"/>
                  </a:lnTo>
                  <a:cubicBezTo>
                    <a:pt x="4179974" y="1407187"/>
                    <a:pt x="4172354" y="1397027"/>
                    <a:pt x="4169814" y="1398297"/>
                  </a:cubicBezTo>
                  <a:cubicBezTo>
                    <a:pt x="4155844" y="1405917"/>
                    <a:pt x="4155844" y="1395757"/>
                    <a:pt x="4153304" y="1388137"/>
                  </a:cubicBezTo>
                  <a:cubicBezTo>
                    <a:pt x="4148224" y="1389407"/>
                    <a:pt x="4143144" y="1390677"/>
                    <a:pt x="4139334" y="1389407"/>
                  </a:cubicBezTo>
                  <a:cubicBezTo>
                    <a:pt x="4130444" y="1388137"/>
                    <a:pt x="4121554" y="1384327"/>
                    <a:pt x="4112664" y="1384327"/>
                  </a:cubicBezTo>
                  <a:cubicBezTo>
                    <a:pt x="4101234" y="1383057"/>
                    <a:pt x="4088534" y="1383057"/>
                    <a:pt x="4075834" y="1381787"/>
                  </a:cubicBezTo>
                  <a:cubicBezTo>
                    <a:pt x="4056784" y="1379247"/>
                    <a:pt x="4037734" y="1376707"/>
                    <a:pt x="4018684" y="1374167"/>
                  </a:cubicBezTo>
                  <a:cubicBezTo>
                    <a:pt x="4017414" y="1374167"/>
                    <a:pt x="4014874" y="1376707"/>
                    <a:pt x="4013604" y="1376707"/>
                  </a:cubicBezTo>
                  <a:cubicBezTo>
                    <a:pt x="4003444" y="1375437"/>
                    <a:pt x="3993284" y="1374167"/>
                    <a:pt x="3984394" y="1371627"/>
                  </a:cubicBezTo>
                  <a:cubicBezTo>
                    <a:pt x="3981854" y="1370357"/>
                    <a:pt x="3980584" y="1364007"/>
                    <a:pt x="3980584" y="1361467"/>
                  </a:cubicBezTo>
                  <a:cubicBezTo>
                    <a:pt x="3994554" y="1351307"/>
                    <a:pt x="4008524" y="1341147"/>
                    <a:pt x="4017414" y="1334797"/>
                  </a:cubicBezTo>
                  <a:cubicBezTo>
                    <a:pt x="4027574" y="1333527"/>
                    <a:pt x="4033924" y="1332257"/>
                    <a:pt x="4042814" y="1332257"/>
                  </a:cubicBezTo>
                  <a:cubicBezTo>
                    <a:pt x="4035194" y="1322097"/>
                    <a:pt x="4030114" y="1317017"/>
                    <a:pt x="4023764" y="1309397"/>
                  </a:cubicBezTo>
                  <a:cubicBezTo>
                    <a:pt x="4019954" y="1310667"/>
                    <a:pt x="4016144" y="1311937"/>
                    <a:pt x="4009794" y="1314477"/>
                  </a:cubicBezTo>
                  <a:cubicBezTo>
                    <a:pt x="4009794" y="1308127"/>
                    <a:pt x="4009794" y="1301777"/>
                    <a:pt x="4011064" y="1301777"/>
                  </a:cubicBezTo>
                  <a:cubicBezTo>
                    <a:pt x="4016144" y="1300507"/>
                    <a:pt x="4023764" y="1299237"/>
                    <a:pt x="4027574" y="1301777"/>
                  </a:cubicBezTo>
                  <a:cubicBezTo>
                    <a:pt x="4032654" y="1305587"/>
                    <a:pt x="4035194" y="1311937"/>
                    <a:pt x="4040274" y="1319557"/>
                  </a:cubicBezTo>
                  <a:cubicBezTo>
                    <a:pt x="4042814" y="1319557"/>
                    <a:pt x="4047894" y="1320827"/>
                    <a:pt x="4052974" y="1320827"/>
                  </a:cubicBezTo>
                  <a:cubicBezTo>
                    <a:pt x="4051704" y="1304317"/>
                    <a:pt x="4051704" y="1304317"/>
                    <a:pt x="4037734" y="1280187"/>
                  </a:cubicBezTo>
                  <a:cubicBezTo>
                    <a:pt x="4055514" y="1280187"/>
                    <a:pt x="4060594" y="1275107"/>
                    <a:pt x="4056784" y="1257327"/>
                  </a:cubicBezTo>
                  <a:cubicBezTo>
                    <a:pt x="4068214" y="1256057"/>
                    <a:pt x="4080914" y="1254787"/>
                    <a:pt x="4092344" y="1254787"/>
                  </a:cubicBezTo>
                  <a:cubicBezTo>
                    <a:pt x="4091074" y="1252247"/>
                    <a:pt x="4088534" y="1247167"/>
                    <a:pt x="4087264" y="1243357"/>
                  </a:cubicBezTo>
                  <a:cubicBezTo>
                    <a:pt x="4092344" y="1244627"/>
                    <a:pt x="4096154" y="1245897"/>
                    <a:pt x="4098694" y="1247167"/>
                  </a:cubicBezTo>
                  <a:cubicBezTo>
                    <a:pt x="4099964" y="1240817"/>
                    <a:pt x="4099964" y="1234467"/>
                    <a:pt x="4101234" y="1229387"/>
                  </a:cubicBezTo>
                  <a:cubicBezTo>
                    <a:pt x="4102504" y="1223037"/>
                    <a:pt x="4103774" y="1215417"/>
                    <a:pt x="4105044" y="1209067"/>
                  </a:cubicBezTo>
                  <a:cubicBezTo>
                    <a:pt x="4105044" y="1206527"/>
                    <a:pt x="4103774" y="1202717"/>
                    <a:pt x="4105044" y="1198907"/>
                  </a:cubicBezTo>
                  <a:cubicBezTo>
                    <a:pt x="4108854" y="1188747"/>
                    <a:pt x="4110124" y="1173507"/>
                    <a:pt x="4106314" y="1165887"/>
                  </a:cubicBezTo>
                  <a:cubicBezTo>
                    <a:pt x="4108854" y="1163347"/>
                    <a:pt x="4110124" y="1159537"/>
                    <a:pt x="4110124" y="1156997"/>
                  </a:cubicBezTo>
                  <a:cubicBezTo>
                    <a:pt x="4110124" y="1146837"/>
                    <a:pt x="4110124" y="1135407"/>
                    <a:pt x="4108854" y="1125247"/>
                  </a:cubicBezTo>
                  <a:cubicBezTo>
                    <a:pt x="4107584" y="1115087"/>
                    <a:pt x="4106314" y="1106197"/>
                    <a:pt x="4105044" y="1096037"/>
                  </a:cubicBezTo>
                  <a:cubicBezTo>
                    <a:pt x="4103774" y="1093497"/>
                    <a:pt x="4103774" y="1090957"/>
                    <a:pt x="4105044" y="1087147"/>
                  </a:cubicBezTo>
                  <a:cubicBezTo>
                    <a:pt x="4108854" y="1076987"/>
                    <a:pt x="4111394" y="1066827"/>
                    <a:pt x="4103774" y="1056667"/>
                  </a:cubicBezTo>
                  <a:cubicBezTo>
                    <a:pt x="4101234" y="1054127"/>
                    <a:pt x="4102504" y="1047777"/>
                    <a:pt x="4103774" y="1043967"/>
                  </a:cubicBezTo>
                  <a:cubicBezTo>
                    <a:pt x="4107584" y="1029997"/>
                    <a:pt x="4099964" y="1018567"/>
                    <a:pt x="4085994" y="1016027"/>
                  </a:cubicBezTo>
                  <a:lnTo>
                    <a:pt x="4080914" y="1016027"/>
                  </a:lnTo>
                  <a:cubicBezTo>
                    <a:pt x="4082184" y="1012217"/>
                    <a:pt x="4083454" y="1010947"/>
                    <a:pt x="4084724" y="1008407"/>
                  </a:cubicBezTo>
                  <a:cubicBezTo>
                    <a:pt x="4080914" y="1007137"/>
                    <a:pt x="4077104" y="1007137"/>
                    <a:pt x="4074564" y="1004597"/>
                  </a:cubicBezTo>
                  <a:cubicBezTo>
                    <a:pt x="4072024" y="1003327"/>
                    <a:pt x="4070754" y="999517"/>
                    <a:pt x="4068214" y="998247"/>
                  </a:cubicBezTo>
                  <a:cubicBezTo>
                    <a:pt x="4058054" y="993167"/>
                    <a:pt x="4046624" y="988087"/>
                    <a:pt x="4035194" y="983007"/>
                  </a:cubicBezTo>
                  <a:cubicBezTo>
                    <a:pt x="4031384" y="981737"/>
                    <a:pt x="4026304" y="981737"/>
                    <a:pt x="4022494" y="981737"/>
                  </a:cubicBezTo>
                  <a:cubicBezTo>
                    <a:pt x="4019954" y="983007"/>
                    <a:pt x="4018684" y="977927"/>
                    <a:pt x="4016144" y="977927"/>
                  </a:cubicBezTo>
                  <a:cubicBezTo>
                    <a:pt x="3998364" y="974117"/>
                    <a:pt x="3980584" y="971577"/>
                    <a:pt x="3962804" y="966497"/>
                  </a:cubicBezTo>
                  <a:cubicBezTo>
                    <a:pt x="3948834" y="961417"/>
                    <a:pt x="3932324" y="971577"/>
                    <a:pt x="3918354" y="961417"/>
                  </a:cubicBezTo>
                  <a:cubicBezTo>
                    <a:pt x="3917084" y="960147"/>
                    <a:pt x="3914544" y="962687"/>
                    <a:pt x="3913274" y="962687"/>
                  </a:cubicBezTo>
                  <a:cubicBezTo>
                    <a:pt x="3901844" y="960147"/>
                    <a:pt x="3891684" y="966497"/>
                    <a:pt x="3880254" y="962687"/>
                  </a:cubicBezTo>
                  <a:cubicBezTo>
                    <a:pt x="3868824" y="958877"/>
                    <a:pt x="3856124" y="957607"/>
                    <a:pt x="3851044" y="946177"/>
                  </a:cubicBezTo>
                  <a:cubicBezTo>
                    <a:pt x="3845964" y="934747"/>
                    <a:pt x="3842154" y="923317"/>
                    <a:pt x="3842154" y="911887"/>
                  </a:cubicBezTo>
                  <a:cubicBezTo>
                    <a:pt x="3843424" y="897917"/>
                    <a:pt x="3849774" y="882677"/>
                    <a:pt x="3825644" y="885217"/>
                  </a:cubicBezTo>
                  <a:cubicBezTo>
                    <a:pt x="3826914" y="882677"/>
                    <a:pt x="3826914" y="880137"/>
                    <a:pt x="3828184" y="878867"/>
                  </a:cubicBezTo>
                  <a:cubicBezTo>
                    <a:pt x="3754524" y="871247"/>
                    <a:pt x="3680864" y="864897"/>
                    <a:pt x="3608474" y="857277"/>
                  </a:cubicBezTo>
                  <a:cubicBezTo>
                    <a:pt x="3605934" y="848387"/>
                    <a:pt x="3603394" y="838227"/>
                    <a:pt x="3600854" y="824257"/>
                  </a:cubicBezTo>
                  <a:cubicBezTo>
                    <a:pt x="3614824" y="839497"/>
                    <a:pt x="3627524" y="848387"/>
                    <a:pt x="3645304" y="847117"/>
                  </a:cubicBezTo>
                  <a:cubicBezTo>
                    <a:pt x="3646574" y="836957"/>
                    <a:pt x="3645304" y="829337"/>
                    <a:pt x="3635144" y="822987"/>
                  </a:cubicBezTo>
                  <a:cubicBezTo>
                    <a:pt x="3633874" y="821717"/>
                    <a:pt x="3632604" y="816637"/>
                    <a:pt x="3633874" y="814097"/>
                  </a:cubicBezTo>
                  <a:cubicBezTo>
                    <a:pt x="3638954" y="801397"/>
                    <a:pt x="3644034" y="789967"/>
                    <a:pt x="3647844" y="778537"/>
                  </a:cubicBezTo>
                  <a:cubicBezTo>
                    <a:pt x="3652924" y="782347"/>
                    <a:pt x="3656734" y="784887"/>
                    <a:pt x="3661814" y="787427"/>
                  </a:cubicBezTo>
                  <a:lnTo>
                    <a:pt x="3664354" y="784887"/>
                  </a:lnTo>
                  <a:lnTo>
                    <a:pt x="3649114" y="762027"/>
                  </a:lnTo>
                  <a:cubicBezTo>
                    <a:pt x="3659274" y="764567"/>
                    <a:pt x="3668164" y="765837"/>
                    <a:pt x="3679594" y="768377"/>
                  </a:cubicBezTo>
                  <a:cubicBezTo>
                    <a:pt x="3675784" y="760757"/>
                    <a:pt x="3671974" y="755677"/>
                    <a:pt x="3671974" y="755677"/>
                  </a:cubicBezTo>
                  <a:cubicBezTo>
                    <a:pt x="3678324" y="750597"/>
                    <a:pt x="3684674" y="745517"/>
                    <a:pt x="3693564" y="739167"/>
                  </a:cubicBezTo>
                  <a:cubicBezTo>
                    <a:pt x="3693564" y="737897"/>
                    <a:pt x="3694834" y="730277"/>
                    <a:pt x="3698644" y="729007"/>
                  </a:cubicBezTo>
                  <a:cubicBezTo>
                    <a:pt x="3706264" y="725197"/>
                    <a:pt x="3708804" y="731547"/>
                    <a:pt x="3711344" y="737897"/>
                  </a:cubicBezTo>
                  <a:cubicBezTo>
                    <a:pt x="3712614" y="741707"/>
                    <a:pt x="3720234" y="742977"/>
                    <a:pt x="3725314" y="744247"/>
                  </a:cubicBezTo>
                  <a:cubicBezTo>
                    <a:pt x="3730394" y="745517"/>
                    <a:pt x="3736744" y="745517"/>
                    <a:pt x="3743094" y="744247"/>
                  </a:cubicBezTo>
                  <a:cubicBezTo>
                    <a:pt x="3753254" y="744247"/>
                    <a:pt x="3763414" y="742977"/>
                    <a:pt x="3777384" y="741707"/>
                  </a:cubicBezTo>
                  <a:cubicBezTo>
                    <a:pt x="3767224" y="739167"/>
                    <a:pt x="3759604" y="736627"/>
                    <a:pt x="3753254" y="735357"/>
                  </a:cubicBezTo>
                  <a:cubicBezTo>
                    <a:pt x="3753254" y="734087"/>
                    <a:pt x="3753254" y="732817"/>
                    <a:pt x="3751984" y="731547"/>
                  </a:cubicBezTo>
                  <a:cubicBezTo>
                    <a:pt x="3762144" y="729007"/>
                    <a:pt x="3772304" y="726467"/>
                    <a:pt x="3781194" y="723927"/>
                  </a:cubicBezTo>
                  <a:cubicBezTo>
                    <a:pt x="3791354" y="726467"/>
                    <a:pt x="3800244" y="730277"/>
                    <a:pt x="3807864" y="732817"/>
                  </a:cubicBezTo>
                  <a:cubicBezTo>
                    <a:pt x="3810404" y="755677"/>
                    <a:pt x="3825644" y="736627"/>
                    <a:pt x="3834534" y="739167"/>
                  </a:cubicBezTo>
                  <a:cubicBezTo>
                    <a:pt x="3831994" y="734087"/>
                    <a:pt x="3828184" y="729007"/>
                    <a:pt x="3824374" y="722657"/>
                  </a:cubicBezTo>
                  <a:cubicBezTo>
                    <a:pt x="3840884" y="725197"/>
                    <a:pt x="3857394" y="725197"/>
                    <a:pt x="3868824" y="737897"/>
                  </a:cubicBezTo>
                  <a:cubicBezTo>
                    <a:pt x="3870094" y="739167"/>
                    <a:pt x="3875174" y="737897"/>
                    <a:pt x="3877714" y="736627"/>
                  </a:cubicBezTo>
                  <a:cubicBezTo>
                    <a:pt x="3881524" y="737897"/>
                    <a:pt x="3887874" y="740437"/>
                    <a:pt x="3890414" y="739167"/>
                  </a:cubicBezTo>
                  <a:cubicBezTo>
                    <a:pt x="3894224" y="735357"/>
                    <a:pt x="3894224" y="729007"/>
                    <a:pt x="3898034" y="721387"/>
                  </a:cubicBezTo>
                  <a:cubicBezTo>
                    <a:pt x="3906924" y="736627"/>
                    <a:pt x="3915814" y="727737"/>
                    <a:pt x="3924704" y="721387"/>
                  </a:cubicBezTo>
                  <a:cubicBezTo>
                    <a:pt x="3923434" y="725197"/>
                    <a:pt x="3923434" y="727737"/>
                    <a:pt x="3923434" y="727737"/>
                  </a:cubicBezTo>
                  <a:cubicBezTo>
                    <a:pt x="3931054" y="731547"/>
                    <a:pt x="3937404" y="734087"/>
                    <a:pt x="3946294" y="737897"/>
                  </a:cubicBezTo>
                  <a:cubicBezTo>
                    <a:pt x="3952644" y="735357"/>
                    <a:pt x="3960264" y="726467"/>
                    <a:pt x="3971694" y="735357"/>
                  </a:cubicBezTo>
                  <a:cubicBezTo>
                    <a:pt x="3972964" y="736627"/>
                    <a:pt x="3978044" y="734087"/>
                    <a:pt x="3981854" y="734087"/>
                  </a:cubicBezTo>
                  <a:cubicBezTo>
                    <a:pt x="3985664" y="732817"/>
                    <a:pt x="3988204" y="732817"/>
                    <a:pt x="3989474" y="731547"/>
                  </a:cubicBezTo>
                  <a:cubicBezTo>
                    <a:pt x="3992014" y="722657"/>
                    <a:pt x="3993284" y="715037"/>
                    <a:pt x="3997094" y="707417"/>
                  </a:cubicBezTo>
                  <a:cubicBezTo>
                    <a:pt x="4000904" y="699797"/>
                    <a:pt x="3999634" y="692177"/>
                    <a:pt x="3992014" y="689637"/>
                  </a:cubicBezTo>
                  <a:cubicBezTo>
                    <a:pt x="3989474" y="688367"/>
                    <a:pt x="3986934" y="688367"/>
                    <a:pt x="3985664" y="687097"/>
                  </a:cubicBezTo>
                  <a:cubicBezTo>
                    <a:pt x="3997094" y="675667"/>
                    <a:pt x="4007254" y="668047"/>
                    <a:pt x="4023764" y="673127"/>
                  </a:cubicBezTo>
                  <a:cubicBezTo>
                    <a:pt x="4027574" y="674397"/>
                    <a:pt x="4032654" y="669317"/>
                    <a:pt x="4039004" y="665507"/>
                  </a:cubicBezTo>
                  <a:cubicBezTo>
                    <a:pt x="4035194" y="661697"/>
                    <a:pt x="4032654" y="660427"/>
                    <a:pt x="4030114" y="659157"/>
                  </a:cubicBezTo>
                  <a:cubicBezTo>
                    <a:pt x="4040274" y="637567"/>
                    <a:pt x="4056784" y="651537"/>
                    <a:pt x="4072024" y="651537"/>
                  </a:cubicBezTo>
                  <a:cubicBezTo>
                    <a:pt x="4066944" y="647727"/>
                    <a:pt x="4064404" y="643917"/>
                    <a:pt x="4061864" y="642647"/>
                  </a:cubicBezTo>
                  <a:cubicBezTo>
                    <a:pt x="4069484" y="638837"/>
                    <a:pt x="4077104" y="636297"/>
                    <a:pt x="4083454" y="632487"/>
                  </a:cubicBezTo>
                  <a:cubicBezTo>
                    <a:pt x="4084724" y="627407"/>
                    <a:pt x="4083454" y="622327"/>
                    <a:pt x="4084724" y="619787"/>
                  </a:cubicBezTo>
                  <a:cubicBezTo>
                    <a:pt x="4091074" y="609627"/>
                    <a:pt x="4087264" y="602007"/>
                    <a:pt x="4077104" y="596927"/>
                  </a:cubicBezTo>
                  <a:cubicBezTo>
                    <a:pt x="4073294" y="594387"/>
                    <a:pt x="4069484" y="589307"/>
                    <a:pt x="4066944" y="585497"/>
                  </a:cubicBezTo>
                  <a:cubicBezTo>
                    <a:pt x="4070754" y="585497"/>
                    <a:pt x="4075834" y="584227"/>
                    <a:pt x="4080914" y="584227"/>
                  </a:cubicBezTo>
                  <a:lnTo>
                    <a:pt x="4080914" y="568987"/>
                  </a:lnTo>
                  <a:cubicBezTo>
                    <a:pt x="4083454" y="568987"/>
                    <a:pt x="4085994" y="568987"/>
                    <a:pt x="4088534" y="570257"/>
                  </a:cubicBezTo>
                  <a:cubicBezTo>
                    <a:pt x="4089804" y="555017"/>
                    <a:pt x="4091074" y="539777"/>
                    <a:pt x="4093614" y="523267"/>
                  </a:cubicBezTo>
                  <a:cubicBezTo>
                    <a:pt x="4079644" y="515647"/>
                    <a:pt x="4087264" y="506757"/>
                    <a:pt x="4094884" y="495327"/>
                  </a:cubicBezTo>
                  <a:cubicBezTo>
                    <a:pt x="4094884" y="495327"/>
                    <a:pt x="4092344" y="494057"/>
                    <a:pt x="4089804" y="494057"/>
                  </a:cubicBezTo>
                  <a:cubicBezTo>
                    <a:pt x="4091074" y="488977"/>
                    <a:pt x="4093614" y="483897"/>
                    <a:pt x="4094884" y="478817"/>
                  </a:cubicBezTo>
                  <a:cubicBezTo>
                    <a:pt x="4097424" y="468657"/>
                    <a:pt x="4093614" y="467387"/>
                    <a:pt x="4082184" y="472467"/>
                  </a:cubicBezTo>
                  <a:cubicBezTo>
                    <a:pt x="4080914" y="469927"/>
                    <a:pt x="4079644" y="466117"/>
                    <a:pt x="4077104" y="463577"/>
                  </a:cubicBezTo>
                  <a:cubicBezTo>
                    <a:pt x="4075834" y="464847"/>
                    <a:pt x="4075834" y="466117"/>
                    <a:pt x="4074564" y="467387"/>
                  </a:cubicBezTo>
                  <a:cubicBezTo>
                    <a:pt x="4069484" y="466117"/>
                    <a:pt x="4065674" y="463577"/>
                    <a:pt x="4060594" y="462307"/>
                  </a:cubicBezTo>
                  <a:cubicBezTo>
                    <a:pt x="4035194" y="452147"/>
                    <a:pt x="4008524" y="454687"/>
                    <a:pt x="3983124" y="453417"/>
                  </a:cubicBezTo>
                  <a:cubicBezTo>
                    <a:pt x="3979314" y="453417"/>
                    <a:pt x="3974234" y="457227"/>
                    <a:pt x="3970424" y="457227"/>
                  </a:cubicBezTo>
                  <a:cubicBezTo>
                    <a:pt x="3955184" y="455957"/>
                    <a:pt x="3941214" y="450877"/>
                    <a:pt x="3927244" y="449607"/>
                  </a:cubicBezTo>
                  <a:cubicBezTo>
                    <a:pt x="3908194" y="448337"/>
                    <a:pt x="3889144" y="448337"/>
                    <a:pt x="3870094" y="448337"/>
                  </a:cubicBezTo>
                  <a:cubicBezTo>
                    <a:pt x="3856124" y="448337"/>
                    <a:pt x="3853584" y="440717"/>
                    <a:pt x="3854854" y="430557"/>
                  </a:cubicBezTo>
                  <a:cubicBezTo>
                    <a:pt x="3859934" y="426747"/>
                    <a:pt x="3865014" y="419127"/>
                    <a:pt x="3865014" y="417857"/>
                  </a:cubicBezTo>
                  <a:cubicBezTo>
                    <a:pt x="3848504" y="405157"/>
                    <a:pt x="3863744" y="396267"/>
                    <a:pt x="3867554" y="386107"/>
                  </a:cubicBezTo>
                  <a:cubicBezTo>
                    <a:pt x="3866284" y="360707"/>
                    <a:pt x="3865014" y="335307"/>
                    <a:pt x="3863744" y="308637"/>
                  </a:cubicBezTo>
                  <a:cubicBezTo>
                    <a:pt x="3866284" y="307367"/>
                    <a:pt x="3871364" y="306097"/>
                    <a:pt x="3875174" y="304827"/>
                  </a:cubicBezTo>
                  <a:cubicBezTo>
                    <a:pt x="3873904" y="301017"/>
                    <a:pt x="3871364" y="297207"/>
                    <a:pt x="3871364" y="293397"/>
                  </a:cubicBezTo>
                  <a:cubicBezTo>
                    <a:pt x="3875174" y="278157"/>
                    <a:pt x="3876444" y="262917"/>
                    <a:pt x="3859934" y="251487"/>
                  </a:cubicBezTo>
                  <a:cubicBezTo>
                    <a:pt x="3867554" y="246407"/>
                    <a:pt x="3873904" y="242597"/>
                    <a:pt x="3881524" y="237517"/>
                  </a:cubicBezTo>
                  <a:cubicBezTo>
                    <a:pt x="3880254" y="236247"/>
                    <a:pt x="3878984" y="233707"/>
                    <a:pt x="3878984" y="232437"/>
                  </a:cubicBezTo>
                  <a:cubicBezTo>
                    <a:pt x="3878984" y="231167"/>
                    <a:pt x="3877714" y="231167"/>
                    <a:pt x="3876444" y="231167"/>
                  </a:cubicBezTo>
                  <a:cubicBezTo>
                    <a:pt x="3863744" y="231167"/>
                    <a:pt x="3858664" y="228627"/>
                    <a:pt x="3857394" y="215927"/>
                  </a:cubicBezTo>
                  <a:cubicBezTo>
                    <a:pt x="3857394" y="213387"/>
                    <a:pt x="3857394" y="209577"/>
                    <a:pt x="3859934" y="207037"/>
                  </a:cubicBezTo>
                  <a:cubicBezTo>
                    <a:pt x="3865014" y="203227"/>
                    <a:pt x="3870094" y="199417"/>
                    <a:pt x="3876444" y="196877"/>
                  </a:cubicBezTo>
                  <a:cubicBezTo>
                    <a:pt x="3878984" y="195607"/>
                    <a:pt x="3884064" y="196877"/>
                    <a:pt x="3886604" y="198147"/>
                  </a:cubicBezTo>
                  <a:cubicBezTo>
                    <a:pt x="3900574" y="205767"/>
                    <a:pt x="3901844" y="205767"/>
                    <a:pt x="3904384" y="189257"/>
                  </a:cubicBezTo>
                  <a:cubicBezTo>
                    <a:pt x="3906924" y="190527"/>
                    <a:pt x="3909464" y="191797"/>
                    <a:pt x="3913274" y="193067"/>
                  </a:cubicBezTo>
                  <a:cubicBezTo>
                    <a:pt x="3912004" y="187987"/>
                    <a:pt x="3912004" y="184177"/>
                    <a:pt x="3909464" y="180367"/>
                  </a:cubicBezTo>
                  <a:cubicBezTo>
                    <a:pt x="3909464" y="179097"/>
                    <a:pt x="3906924" y="177827"/>
                    <a:pt x="3904384" y="176557"/>
                  </a:cubicBezTo>
                  <a:cubicBezTo>
                    <a:pt x="3906924" y="175287"/>
                    <a:pt x="3909464" y="172747"/>
                    <a:pt x="3912004" y="174017"/>
                  </a:cubicBezTo>
                  <a:cubicBezTo>
                    <a:pt x="3924704" y="177827"/>
                    <a:pt x="3932324" y="168937"/>
                    <a:pt x="3941214" y="163857"/>
                  </a:cubicBezTo>
                  <a:cubicBezTo>
                    <a:pt x="3933594" y="153697"/>
                    <a:pt x="3925974" y="144807"/>
                    <a:pt x="3919624" y="134647"/>
                  </a:cubicBezTo>
                  <a:cubicBezTo>
                    <a:pt x="3929784" y="129567"/>
                    <a:pt x="3937404" y="127027"/>
                    <a:pt x="3945024" y="123217"/>
                  </a:cubicBezTo>
                  <a:cubicBezTo>
                    <a:pt x="3928514" y="95277"/>
                    <a:pt x="3928514" y="95277"/>
                    <a:pt x="3939944" y="83847"/>
                  </a:cubicBezTo>
                  <a:cubicBezTo>
                    <a:pt x="3939944" y="82577"/>
                    <a:pt x="3938674" y="81307"/>
                    <a:pt x="3938674" y="80037"/>
                  </a:cubicBezTo>
                  <a:cubicBezTo>
                    <a:pt x="3934864" y="81307"/>
                    <a:pt x="3929784" y="82577"/>
                    <a:pt x="3925974" y="85117"/>
                  </a:cubicBezTo>
                  <a:lnTo>
                    <a:pt x="3924704" y="83847"/>
                  </a:lnTo>
                  <a:cubicBezTo>
                    <a:pt x="3929784" y="78767"/>
                    <a:pt x="3934864" y="74957"/>
                    <a:pt x="3939944" y="69877"/>
                  </a:cubicBezTo>
                  <a:cubicBezTo>
                    <a:pt x="3939944" y="66067"/>
                    <a:pt x="3942484" y="57177"/>
                    <a:pt x="3939944" y="54637"/>
                  </a:cubicBezTo>
                  <a:cubicBezTo>
                    <a:pt x="3929784" y="45747"/>
                    <a:pt x="3941214" y="36857"/>
                    <a:pt x="3938674" y="27967"/>
                  </a:cubicBezTo>
                  <a:cubicBezTo>
                    <a:pt x="3937404" y="25427"/>
                    <a:pt x="3938674" y="19077"/>
                    <a:pt x="3937404" y="19077"/>
                  </a:cubicBezTo>
                  <a:cubicBezTo>
                    <a:pt x="3929784" y="15267"/>
                    <a:pt x="3920894" y="8917"/>
                    <a:pt x="3912004" y="8917"/>
                  </a:cubicBezTo>
                  <a:cubicBezTo>
                    <a:pt x="3891684" y="7647"/>
                    <a:pt x="3871364" y="10187"/>
                    <a:pt x="3851044" y="10187"/>
                  </a:cubicBezTo>
                  <a:lnTo>
                    <a:pt x="3786274" y="10187"/>
                  </a:lnTo>
                  <a:cubicBezTo>
                    <a:pt x="3771034" y="10187"/>
                    <a:pt x="3758334" y="6377"/>
                    <a:pt x="3743094" y="2567"/>
                  </a:cubicBezTo>
                  <a:cubicBezTo>
                    <a:pt x="3725314" y="-2513"/>
                    <a:pt x="3706264" y="1297"/>
                    <a:pt x="3687214" y="2567"/>
                  </a:cubicBezTo>
                  <a:cubicBezTo>
                    <a:pt x="3646574" y="3837"/>
                    <a:pt x="3605934" y="3837"/>
                    <a:pt x="3565294" y="5107"/>
                  </a:cubicBezTo>
                  <a:cubicBezTo>
                    <a:pt x="3546244" y="5107"/>
                    <a:pt x="3525924" y="7647"/>
                    <a:pt x="3506874" y="8917"/>
                  </a:cubicBezTo>
                  <a:cubicBezTo>
                    <a:pt x="3482744" y="10187"/>
                    <a:pt x="3458614" y="8917"/>
                    <a:pt x="3434484" y="10187"/>
                  </a:cubicBezTo>
                  <a:cubicBezTo>
                    <a:pt x="3409084" y="11457"/>
                    <a:pt x="3383684" y="13997"/>
                    <a:pt x="3358284" y="15267"/>
                  </a:cubicBezTo>
                  <a:cubicBezTo>
                    <a:pt x="3327804" y="16537"/>
                    <a:pt x="3297324" y="16537"/>
                    <a:pt x="3266844" y="17807"/>
                  </a:cubicBezTo>
                  <a:lnTo>
                    <a:pt x="3171594" y="21617"/>
                  </a:lnTo>
                  <a:cubicBezTo>
                    <a:pt x="3142384" y="22887"/>
                    <a:pt x="3114444" y="22887"/>
                    <a:pt x="3085234" y="22887"/>
                  </a:cubicBezTo>
                  <a:cubicBezTo>
                    <a:pt x="3063644" y="22887"/>
                    <a:pt x="3040784" y="24157"/>
                    <a:pt x="3019194" y="25427"/>
                  </a:cubicBezTo>
                  <a:lnTo>
                    <a:pt x="2954424" y="29237"/>
                  </a:lnTo>
                  <a:cubicBezTo>
                    <a:pt x="2939184" y="30507"/>
                    <a:pt x="2923944" y="30507"/>
                    <a:pt x="2907434" y="31777"/>
                  </a:cubicBezTo>
                  <a:cubicBezTo>
                    <a:pt x="2882034" y="33047"/>
                    <a:pt x="2856634" y="33047"/>
                    <a:pt x="2831234" y="34317"/>
                  </a:cubicBezTo>
                  <a:cubicBezTo>
                    <a:pt x="2802024" y="35587"/>
                    <a:pt x="2774084" y="38127"/>
                    <a:pt x="2746144" y="39397"/>
                  </a:cubicBezTo>
                  <a:cubicBezTo>
                    <a:pt x="2716934" y="41937"/>
                    <a:pt x="2688994" y="44477"/>
                    <a:pt x="2659784" y="47017"/>
                  </a:cubicBezTo>
                  <a:cubicBezTo>
                    <a:pt x="2648354" y="48287"/>
                    <a:pt x="2636924" y="48287"/>
                    <a:pt x="2624224" y="49557"/>
                  </a:cubicBezTo>
                  <a:lnTo>
                    <a:pt x="2587394" y="49557"/>
                  </a:lnTo>
                  <a:cubicBezTo>
                    <a:pt x="2545484" y="52097"/>
                    <a:pt x="2504844" y="55907"/>
                    <a:pt x="2462934" y="58447"/>
                  </a:cubicBezTo>
                  <a:cubicBezTo>
                    <a:pt x="2437534" y="59717"/>
                    <a:pt x="2410864" y="60987"/>
                    <a:pt x="2385464" y="63527"/>
                  </a:cubicBezTo>
                  <a:cubicBezTo>
                    <a:pt x="2370224" y="64797"/>
                    <a:pt x="2353714" y="67337"/>
                    <a:pt x="2338474" y="68607"/>
                  </a:cubicBezTo>
                  <a:lnTo>
                    <a:pt x="2235604" y="76227"/>
                  </a:lnTo>
                  <a:cubicBezTo>
                    <a:pt x="2214014" y="77497"/>
                    <a:pt x="2193694" y="82577"/>
                    <a:pt x="2173374" y="83847"/>
                  </a:cubicBezTo>
                  <a:cubicBezTo>
                    <a:pt x="2141624" y="86387"/>
                    <a:pt x="2108604" y="87657"/>
                    <a:pt x="2076854" y="90197"/>
                  </a:cubicBezTo>
                  <a:cubicBezTo>
                    <a:pt x="2069234" y="90197"/>
                    <a:pt x="2060344" y="91467"/>
                    <a:pt x="2052724" y="91467"/>
                  </a:cubicBezTo>
                  <a:cubicBezTo>
                    <a:pt x="2024784" y="94007"/>
                    <a:pt x="1998114" y="96547"/>
                    <a:pt x="1970174" y="99087"/>
                  </a:cubicBezTo>
                  <a:cubicBezTo>
                    <a:pt x="1954934" y="100357"/>
                    <a:pt x="1938424" y="102897"/>
                    <a:pt x="1923184" y="104167"/>
                  </a:cubicBezTo>
                  <a:cubicBezTo>
                    <a:pt x="1904134" y="105437"/>
                    <a:pt x="1885084" y="106707"/>
                    <a:pt x="1867304" y="107977"/>
                  </a:cubicBezTo>
                  <a:cubicBezTo>
                    <a:pt x="1831744" y="111787"/>
                    <a:pt x="1794914" y="115597"/>
                    <a:pt x="1759354" y="119407"/>
                  </a:cubicBezTo>
                  <a:cubicBezTo>
                    <a:pt x="1753004" y="120677"/>
                    <a:pt x="1747924" y="124487"/>
                    <a:pt x="1741574" y="124487"/>
                  </a:cubicBezTo>
                  <a:cubicBezTo>
                    <a:pt x="1712364" y="127027"/>
                    <a:pt x="1683154" y="127027"/>
                    <a:pt x="1655214" y="130837"/>
                  </a:cubicBezTo>
                  <a:cubicBezTo>
                    <a:pt x="1639974" y="133377"/>
                    <a:pt x="1623464" y="127027"/>
                    <a:pt x="1609494" y="139727"/>
                  </a:cubicBezTo>
                  <a:cubicBezTo>
                    <a:pt x="1604414" y="143537"/>
                    <a:pt x="1590444" y="137187"/>
                    <a:pt x="1581554" y="138457"/>
                  </a:cubicBezTo>
                  <a:cubicBezTo>
                    <a:pt x="1545994" y="142267"/>
                    <a:pt x="1510434" y="147347"/>
                    <a:pt x="1476144" y="151157"/>
                  </a:cubicBezTo>
                  <a:cubicBezTo>
                    <a:pt x="1448204" y="154967"/>
                    <a:pt x="1421534" y="157507"/>
                    <a:pt x="1393594" y="161317"/>
                  </a:cubicBezTo>
                  <a:cubicBezTo>
                    <a:pt x="1383434" y="162587"/>
                    <a:pt x="1373274" y="166397"/>
                    <a:pt x="1364384" y="167667"/>
                  </a:cubicBezTo>
                  <a:cubicBezTo>
                    <a:pt x="1338984" y="170207"/>
                    <a:pt x="1313584" y="172747"/>
                    <a:pt x="1289454" y="175287"/>
                  </a:cubicBezTo>
                  <a:cubicBezTo>
                    <a:pt x="1289454" y="180367"/>
                    <a:pt x="1289454" y="182907"/>
                    <a:pt x="1288184" y="185447"/>
                  </a:cubicBezTo>
                  <a:cubicBezTo>
                    <a:pt x="1285644" y="182907"/>
                    <a:pt x="1283104" y="179097"/>
                    <a:pt x="1280564" y="174017"/>
                  </a:cubicBezTo>
                  <a:cubicBezTo>
                    <a:pt x="1275484" y="187987"/>
                    <a:pt x="1265324" y="179097"/>
                    <a:pt x="1257704" y="180367"/>
                  </a:cubicBezTo>
                  <a:cubicBezTo>
                    <a:pt x="1243734" y="182907"/>
                    <a:pt x="1228494" y="186717"/>
                    <a:pt x="1214524" y="187987"/>
                  </a:cubicBezTo>
                  <a:cubicBezTo>
                    <a:pt x="1189124" y="191797"/>
                    <a:pt x="1163724" y="194337"/>
                    <a:pt x="1138324" y="196877"/>
                  </a:cubicBezTo>
                  <a:cubicBezTo>
                    <a:pt x="1116734" y="199417"/>
                    <a:pt x="1095144" y="204497"/>
                    <a:pt x="1073554" y="208307"/>
                  </a:cubicBezTo>
                  <a:cubicBezTo>
                    <a:pt x="1036724" y="214657"/>
                    <a:pt x="998624" y="218467"/>
                    <a:pt x="961794" y="224817"/>
                  </a:cubicBezTo>
                  <a:cubicBezTo>
                    <a:pt x="936394" y="228627"/>
                    <a:pt x="910994" y="234977"/>
                    <a:pt x="884324" y="238787"/>
                  </a:cubicBezTo>
                  <a:cubicBezTo>
                    <a:pt x="857654" y="243867"/>
                    <a:pt x="829714" y="247677"/>
                    <a:pt x="803044" y="252757"/>
                  </a:cubicBezTo>
                  <a:cubicBezTo>
                    <a:pt x="783994" y="256567"/>
                    <a:pt x="764944" y="261647"/>
                    <a:pt x="745894" y="265457"/>
                  </a:cubicBezTo>
                  <a:cubicBezTo>
                    <a:pt x="707794" y="271807"/>
                    <a:pt x="668424" y="278157"/>
                    <a:pt x="630324" y="284507"/>
                  </a:cubicBezTo>
                  <a:cubicBezTo>
                    <a:pt x="616354" y="287047"/>
                    <a:pt x="603654" y="292127"/>
                    <a:pt x="589684" y="294667"/>
                  </a:cubicBezTo>
                  <a:cubicBezTo>
                    <a:pt x="565554" y="299747"/>
                    <a:pt x="541424" y="302287"/>
                    <a:pt x="517294" y="307367"/>
                  </a:cubicBezTo>
                  <a:cubicBezTo>
                    <a:pt x="499514" y="311177"/>
                    <a:pt x="483004" y="317527"/>
                    <a:pt x="466494" y="320067"/>
                  </a:cubicBezTo>
                  <a:cubicBezTo>
                    <a:pt x="430934" y="327687"/>
                    <a:pt x="395374" y="332767"/>
                    <a:pt x="359814" y="339117"/>
                  </a:cubicBezTo>
                  <a:cubicBezTo>
                    <a:pt x="344574" y="341657"/>
                    <a:pt x="329334" y="346737"/>
                    <a:pt x="314094" y="350547"/>
                  </a:cubicBezTo>
                  <a:cubicBezTo>
                    <a:pt x="289964" y="356897"/>
                    <a:pt x="264564" y="361977"/>
                    <a:pt x="240434" y="368327"/>
                  </a:cubicBezTo>
                  <a:cubicBezTo>
                    <a:pt x="234084" y="369597"/>
                    <a:pt x="227734" y="373407"/>
                    <a:pt x="220114" y="374677"/>
                  </a:cubicBezTo>
                  <a:cubicBezTo>
                    <a:pt x="212494" y="375947"/>
                    <a:pt x="204874" y="375947"/>
                    <a:pt x="197254" y="377217"/>
                  </a:cubicBezTo>
                  <a:cubicBezTo>
                    <a:pt x="182014" y="381027"/>
                    <a:pt x="166774" y="384837"/>
                    <a:pt x="152804" y="388647"/>
                  </a:cubicBezTo>
                  <a:cubicBezTo>
                    <a:pt x="122324" y="396267"/>
                    <a:pt x="107084" y="398807"/>
                    <a:pt x="93114" y="406427"/>
                  </a:cubicBezTo>
                  <a:cubicBezTo>
                    <a:pt x="80414" y="412777"/>
                    <a:pt x="62634" y="411507"/>
                    <a:pt x="57554" y="431827"/>
                  </a:cubicBezTo>
                  <a:cubicBezTo>
                    <a:pt x="55014" y="438177"/>
                    <a:pt x="48664" y="441987"/>
                    <a:pt x="60094" y="444527"/>
                  </a:cubicBezTo>
                  <a:cubicBezTo>
                    <a:pt x="61364" y="444527"/>
                    <a:pt x="63904" y="448337"/>
                    <a:pt x="62634" y="449607"/>
                  </a:cubicBezTo>
                  <a:cubicBezTo>
                    <a:pt x="60094" y="457227"/>
                    <a:pt x="57554" y="464847"/>
                    <a:pt x="55014" y="475007"/>
                  </a:cubicBezTo>
                  <a:cubicBezTo>
                    <a:pt x="55014" y="475007"/>
                    <a:pt x="57554" y="476277"/>
                    <a:pt x="60094" y="478817"/>
                  </a:cubicBezTo>
                  <a:cubicBezTo>
                    <a:pt x="52474" y="486437"/>
                    <a:pt x="52474" y="514377"/>
                    <a:pt x="57554" y="523267"/>
                  </a:cubicBezTo>
                  <a:cubicBezTo>
                    <a:pt x="60094" y="528347"/>
                    <a:pt x="61364" y="534697"/>
                    <a:pt x="62634" y="541047"/>
                  </a:cubicBezTo>
                  <a:cubicBezTo>
                    <a:pt x="47394" y="544857"/>
                    <a:pt x="65174" y="553747"/>
                    <a:pt x="60094" y="558827"/>
                  </a:cubicBezTo>
                  <a:cubicBezTo>
                    <a:pt x="62634" y="558827"/>
                    <a:pt x="65174" y="558827"/>
                    <a:pt x="68984" y="560097"/>
                  </a:cubicBezTo>
                  <a:cubicBezTo>
                    <a:pt x="66444" y="563907"/>
                    <a:pt x="63904" y="566447"/>
                    <a:pt x="62634" y="567717"/>
                  </a:cubicBezTo>
                  <a:cubicBezTo>
                    <a:pt x="65174" y="570257"/>
                    <a:pt x="68984" y="571527"/>
                    <a:pt x="71524" y="574067"/>
                  </a:cubicBezTo>
                  <a:cubicBezTo>
                    <a:pt x="57554" y="593117"/>
                    <a:pt x="57554" y="602007"/>
                    <a:pt x="74064" y="618517"/>
                  </a:cubicBezTo>
                  <a:cubicBezTo>
                    <a:pt x="75334" y="619787"/>
                    <a:pt x="77874" y="622327"/>
                    <a:pt x="77874" y="623597"/>
                  </a:cubicBezTo>
                  <a:cubicBezTo>
                    <a:pt x="74064" y="637567"/>
                    <a:pt x="75334" y="650267"/>
                    <a:pt x="84224" y="661697"/>
                  </a:cubicBezTo>
                  <a:cubicBezTo>
                    <a:pt x="84224" y="661697"/>
                    <a:pt x="82954" y="665507"/>
                    <a:pt x="80414" y="668047"/>
                  </a:cubicBezTo>
                  <a:cubicBezTo>
                    <a:pt x="84224" y="666777"/>
                    <a:pt x="86764" y="665507"/>
                    <a:pt x="89304" y="665507"/>
                  </a:cubicBezTo>
                  <a:lnTo>
                    <a:pt x="85494" y="688367"/>
                  </a:lnTo>
                  <a:lnTo>
                    <a:pt x="99464" y="688367"/>
                  </a:lnTo>
                  <a:cubicBezTo>
                    <a:pt x="103274" y="693447"/>
                    <a:pt x="107084" y="697257"/>
                    <a:pt x="107084" y="698527"/>
                  </a:cubicBezTo>
                  <a:cubicBezTo>
                    <a:pt x="110894" y="694717"/>
                    <a:pt x="113434" y="693447"/>
                    <a:pt x="114704" y="692177"/>
                  </a:cubicBezTo>
                  <a:cubicBezTo>
                    <a:pt x="121054" y="702337"/>
                    <a:pt x="126134" y="709957"/>
                    <a:pt x="129944" y="717577"/>
                  </a:cubicBezTo>
                  <a:cubicBezTo>
                    <a:pt x="128674" y="726467"/>
                    <a:pt x="126134" y="734087"/>
                    <a:pt x="124864" y="739167"/>
                  </a:cubicBezTo>
                  <a:cubicBezTo>
                    <a:pt x="118514" y="739167"/>
                    <a:pt x="112164" y="737897"/>
                    <a:pt x="108354" y="740437"/>
                  </a:cubicBezTo>
                  <a:cubicBezTo>
                    <a:pt x="104544" y="742977"/>
                    <a:pt x="104544" y="749327"/>
                    <a:pt x="102004" y="753137"/>
                  </a:cubicBezTo>
                  <a:cubicBezTo>
                    <a:pt x="102004" y="754407"/>
                    <a:pt x="110894" y="770917"/>
                    <a:pt x="109624" y="772187"/>
                  </a:cubicBezTo>
                  <a:cubicBezTo>
                    <a:pt x="108354" y="781077"/>
                    <a:pt x="105814" y="789967"/>
                    <a:pt x="104544" y="800127"/>
                  </a:cubicBezTo>
                  <a:cubicBezTo>
                    <a:pt x="109624" y="803937"/>
                    <a:pt x="115974" y="809017"/>
                    <a:pt x="121054" y="812827"/>
                  </a:cubicBezTo>
                  <a:cubicBezTo>
                    <a:pt x="112164" y="817907"/>
                    <a:pt x="105814" y="822987"/>
                    <a:pt x="99464" y="826797"/>
                  </a:cubicBezTo>
                  <a:cubicBezTo>
                    <a:pt x="102004" y="828067"/>
                    <a:pt x="103274" y="829337"/>
                    <a:pt x="105814" y="830607"/>
                  </a:cubicBezTo>
                  <a:cubicBezTo>
                    <a:pt x="107084" y="835687"/>
                    <a:pt x="109624" y="840767"/>
                    <a:pt x="109624" y="845847"/>
                  </a:cubicBezTo>
                  <a:cubicBezTo>
                    <a:pt x="109624" y="850927"/>
                    <a:pt x="105814" y="859817"/>
                    <a:pt x="108354" y="861087"/>
                  </a:cubicBezTo>
                  <a:cubicBezTo>
                    <a:pt x="119784" y="867437"/>
                    <a:pt x="113434" y="886487"/>
                    <a:pt x="128674" y="889027"/>
                  </a:cubicBezTo>
                  <a:cubicBezTo>
                    <a:pt x="129944" y="889027"/>
                    <a:pt x="129944" y="891567"/>
                    <a:pt x="132484" y="894107"/>
                  </a:cubicBezTo>
                  <a:cubicBezTo>
                    <a:pt x="128674" y="894107"/>
                    <a:pt x="126134" y="894107"/>
                    <a:pt x="121054" y="895377"/>
                  </a:cubicBezTo>
                  <a:cubicBezTo>
                    <a:pt x="135024" y="905537"/>
                    <a:pt x="131214" y="914427"/>
                    <a:pt x="126134" y="922047"/>
                  </a:cubicBezTo>
                  <a:cubicBezTo>
                    <a:pt x="121054" y="923317"/>
                    <a:pt x="117244" y="924587"/>
                    <a:pt x="113434" y="925857"/>
                  </a:cubicBezTo>
                  <a:cubicBezTo>
                    <a:pt x="114704" y="928397"/>
                    <a:pt x="114704" y="929667"/>
                    <a:pt x="115974" y="932207"/>
                  </a:cubicBezTo>
                  <a:cubicBezTo>
                    <a:pt x="117244" y="933477"/>
                    <a:pt x="123594" y="949987"/>
                    <a:pt x="123594" y="952527"/>
                  </a:cubicBezTo>
                  <a:cubicBezTo>
                    <a:pt x="121054" y="958877"/>
                    <a:pt x="119784" y="965227"/>
                    <a:pt x="118514" y="971577"/>
                  </a:cubicBezTo>
                  <a:cubicBezTo>
                    <a:pt x="126134" y="971577"/>
                    <a:pt x="132484" y="972847"/>
                    <a:pt x="135024" y="972847"/>
                  </a:cubicBezTo>
                  <a:cubicBezTo>
                    <a:pt x="132484" y="974117"/>
                    <a:pt x="128674" y="976657"/>
                    <a:pt x="126134" y="977927"/>
                  </a:cubicBezTo>
                  <a:cubicBezTo>
                    <a:pt x="127404" y="980467"/>
                    <a:pt x="128674" y="983007"/>
                    <a:pt x="131214" y="984277"/>
                  </a:cubicBezTo>
                  <a:cubicBezTo>
                    <a:pt x="141374" y="983007"/>
                    <a:pt x="151534" y="981737"/>
                    <a:pt x="162964" y="980467"/>
                  </a:cubicBezTo>
                  <a:cubicBezTo>
                    <a:pt x="161694" y="986817"/>
                    <a:pt x="160424" y="991897"/>
                    <a:pt x="157884" y="996977"/>
                  </a:cubicBezTo>
                  <a:cubicBezTo>
                    <a:pt x="164234" y="996977"/>
                    <a:pt x="171854" y="998247"/>
                    <a:pt x="178204" y="998247"/>
                  </a:cubicBezTo>
                  <a:lnTo>
                    <a:pt x="178204" y="1004597"/>
                  </a:lnTo>
                  <a:cubicBezTo>
                    <a:pt x="169314" y="1005867"/>
                    <a:pt x="160424" y="1008407"/>
                    <a:pt x="152804" y="1009677"/>
                  </a:cubicBezTo>
                  <a:cubicBezTo>
                    <a:pt x="184554" y="1024917"/>
                    <a:pt x="213764" y="1010947"/>
                    <a:pt x="248054" y="1005867"/>
                  </a:cubicBezTo>
                  <a:cubicBezTo>
                    <a:pt x="254404" y="1012217"/>
                    <a:pt x="260754" y="1007137"/>
                    <a:pt x="265834" y="996977"/>
                  </a:cubicBezTo>
                  <a:cubicBezTo>
                    <a:pt x="272184" y="1005867"/>
                    <a:pt x="277264" y="1003327"/>
                    <a:pt x="289964" y="985547"/>
                  </a:cubicBezTo>
                  <a:cubicBezTo>
                    <a:pt x="291234" y="985547"/>
                    <a:pt x="292504" y="986817"/>
                    <a:pt x="293774" y="986817"/>
                  </a:cubicBezTo>
                  <a:cubicBezTo>
                    <a:pt x="292504" y="991897"/>
                    <a:pt x="289964" y="995707"/>
                    <a:pt x="288694" y="1000787"/>
                  </a:cubicBezTo>
                  <a:cubicBezTo>
                    <a:pt x="296314" y="998247"/>
                    <a:pt x="302664" y="996977"/>
                    <a:pt x="310284" y="994437"/>
                  </a:cubicBezTo>
                  <a:lnTo>
                    <a:pt x="336954" y="990627"/>
                  </a:lnTo>
                  <a:cubicBezTo>
                    <a:pt x="350924" y="988087"/>
                    <a:pt x="364894" y="986817"/>
                    <a:pt x="377594" y="984277"/>
                  </a:cubicBezTo>
                  <a:cubicBezTo>
                    <a:pt x="382674" y="983007"/>
                    <a:pt x="387754" y="979197"/>
                    <a:pt x="392834" y="977927"/>
                  </a:cubicBezTo>
                  <a:cubicBezTo>
                    <a:pt x="397914" y="976657"/>
                    <a:pt x="405534" y="972847"/>
                    <a:pt x="408074" y="975387"/>
                  </a:cubicBezTo>
                  <a:cubicBezTo>
                    <a:pt x="418234" y="984277"/>
                    <a:pt x="427124" y="994437"/>
                    <a:pt x="437284" y="1003327"/>
                  </a:cubicBezTo>
                  <a:cubicBezTo>
                    <a:pt x="438554" y="1000787"/>
                    <a:pt x="439824" y="996977"/>
                    <a:pt x="439824" y="996977"/>
                  </a:cubicBezTo>
                  <a:cubicBezTo>
                    <a:pt x="448714" y="999517"/>
                    <a:pt x="455064" y="1000787"/>
                    <a:pt x="463954" y="1003327"/>
                  </a:cubicBezTo>
                  <a:cubicBezTo>
                    <a:pt x="465224" y="1007137"/>
                    <a:pt x="467764" y="1012217"/>
                    <a:pt x="467764" y="1014757"/>
                  </a:cubicBezTo>
                  <a:cubicBezTo>
                    <a:pt x="481734" y="1016027"/>
                    <a:pt x="493164" y="1017297"/>
                    <a:pt x="503324" y="1018567"/>
                  </a:cubicBezTo>
                  <a:cubicBezTo>
                    <a:pt x="503324" y="1019837"/>
                    <a:pt x="504594" y="1021107"/>
                    <a:pt x="504594" y="1022377"/>
                  </a:cubicBezTo>
                  <a:lnTo>
                    <a:pt x="481734" y="1029997"/>
                  </a:lnTo>
                  <a:cubicBezTo>
                    <a:pt x="480464" y="1026187"/>
                    <a:pt x="479194" y="1024917"/>
                    <a:pt x="476654" y="1018567"/>
                  </a:cubicBezTo>
                  <a:cubicBezTo>
                    <a:pt x="477924" y="1032537"/>
                    <a:pt x="479194" y="1041427"/>
                    <a:pt x="479194" y="1052857"/>
                  </a:cubicBezTo>
                  <a:cubicBezTo>
                    <a:pt x="490624" y="1043967"/>
                    <a:pt x="505864" y="1054127"/>
                    <a:pt x="513484" y="1038887"/>
                  </a:cubicBezTo>
                  <a:cubicBezTo>
                    <a:pt x="513484" y="1037617"/>
                    <a:pt x="518564" y="1037617"/>
                    <a:pt x="519834" y="1038887"/>
                  </a:cubicBezTo>
                  <a:cubicBezTo>
                    <a:pt x="529994" y="1040157"/>
                    <a:pt x="540154" y="1041427"/>
                    <a:pt x="550314" y="1043967"/>
                  </a:cubicBezTo>
                  <a:cubicBezTo>
                    <a:pt x="549044" y="1041427"/>
                    <a:pt x="549044" y="1038887"/>
                    <a:pt x="547774" y="1036347"/>
                  </a:cubicBezTo>
                  <a:cubicBezTo>
                    <a:pt x="554124" y="1037617"/>
                    <a:pt x="559204" y="1038887"/>
                    <a:pt x="563014" y="1040157"/>
                  </a:cubicBezTo>
                  <a:cubicBezTo>
                    <a:pt x="563014" y="1041427"/>
                    <a:pt x="564284" y="1042697"/>
                    <a:pt x="564284" y="1043967"/>
                  </a:cubicBezTo>
                  <a:cubicBezTo>
                    <a:pt x="555394" y="1049047"/>
                    <a:pt x="546504" y="1055397"/>
                    <a:pt x="537614" y="1060477"/>
                  </a:cubicBezTo>
                  <a:cubicBezTo>
                    <a:pt x="523644" y="1069367"/>
                    <a:pt x="510944" y="1080797"/>
                    <a:pt x="496974" y="1084607"/>
                  </a:cubicBezTo>
                  <a:cubicBezTo>
                    <a:pt x="472844" y="1089687"/>
                    <a:pt x="448714" y="1098577"/>
                    <a:pt x="423314" y="1099847"/>
                  </a:cubicBezTo>
                  <a:lnTo>
                    <a:pt x="416964" y="1099847"/>
                  </a:lnTo>
                  <a:cubicBezTo>
                    <a:pt x="390294" y="1104927"/>
                    <a:pt x="364894" y="1110007"/>
                    <a:pt x="338224" y="1115087"/>
                  </a:cubicBezTo>
                  <a:cubicBezTo>
                    <a:pt x="334414" y="1116357"/>
                    <a:pt x="331874" y="1117627"/>
                    <a:pt x="328064" y="1117627"/>
                  </a:cubicBezTo>
                  <a:cubicBezTo>
                    <a:pt x="311554" y="1120167"/>
                    <a:pt x="295044" y="1121437"/>
                    <a:pt x="279804" y="1123977"/>
                  </a:cubicBezTo>
                  <a:cubicBezTo>
                    <a:pt x="263294" y="1127787"/>
                    <a:pt x="245514" y="1130327"/>
                    <a:pt x="229004" y="1136677"/>
                  </a:cubicBezTo>
                  <a:cubicBezTo>
                    <a:pt x="216304" y="1140487"/>
                    <a:pt x="199794" y="1139217"/>
                    <a:pt x="194714" y="1151917"/>
                  </a:cubicBezTo>
                  <a:cubicBezTo>
                    <a:pt x="189634" y="1151917"/>
                    <a:pt x="184554" y="1150647"/>
                    <a:pt x="182014" y="1151917"/>
                  </a:cubicBezTo>
                  <a:cubicBezTo>
                    <a:pt x="162964" y="1159537"/>
                    <a:pt x="143914" y="1167157"/>
                    <a:pt x="126134" y="1176047"/>
                  </a:cubicBezTo>
                  <a:cubicBezTo>
                    <a:pt x="119784" y="1181127"/>
                    <a:pt x="114704" y="1183667"/>
                    <a:pt x="112164" y="1188747"/>
                  </a:cubicBezTo>
                  <a:cubicBezTo>
                    <a:pt x="110894" y="1192557"/>
                    <a:pt x="114704" y="1198907"/>
                    <a:pt x="115974" y="1201447"/>
                  </a:cubicBezTo>
                  <a:cubicBezTo>
                    <a:pt x="113434" y="1202717"/>
                    <a:pt x="108354" y="1203987"/>
                    <a:pt x="108354" y="1205257"/>
                  </a:cubicBezTo>
                  <a:cubicBezTo>
                    <a:pt x="108354" y="1212877"/>
                    <a:pt x="108354" y="1220497"/>
                    <a:pt x="110894" y="1226847"/>
                  </a:cubicBezTo>
                  <a:cubicBezTo>
                    <a:pt x="114704" y="1235737"/>
                    <a:pt x="126134" y="1243357"/>
                    <a:pt x="113434" y="1254787"/>
                  </a:cubicBezTo>
                  <a:cubicBezTo>
                    <a:pt x="110894" y="1256057"/>
                    <a:pt x="113434" y="1262407"/>
                    <a:pt x="113434" y="1267487"/>
                  </a:cubicBezTo>
                  <a:cubicBezTo>
                    <a:pt x="117244" y="1266217"/>
                    <a:pt x="119784" y="1266217"/>
                    <a:pt x="123594" y="1266217"/>
                  </a:cubicBezTo>
                  <a:cubicBezTo>
                    <a:pt x="110894" y="1287807"/>
                    <a:pt x="110894" y="1295427"/>
                    <a:pt x="123594" y="1299237"/>
                  </a:cubicBezTo>
                  <a:cubicBezTo>
                    <a:pt x="123594" y="1306857"/>
                    <a:pt x="121054" y="1314477"/>
                    <a:pt x="123594" y="1319557"/>
                  </a:cubicBezTo>
                  <a:cubicBezTo>
                    <a:pt x="131214" y="1332257"/>
                    <a:pt x="141374" y="1344957"/>
                    <a:pt x="150264" y="1356387"/>
                  </a:cubicBezTo>
                  <a:cubicBezTo>
                    <a:pt x="148994" y="1357657"/>
                    <a:pt x="146454" y="1358927"/>
                    <a:pt x="145184" y="1358927"/>
                  </a:cubicBezTo>
                  <a:cubicBezTo>
                    <a:pt x="150264" y="1365277"/>
                    <a:pt x="155344" y="1371627"/>
                    <a:pt x="159154" y="1375437"/>
                  </a:cubicBezTo>
                  <a:cubicBezTo>
                    <a:pt x="154074" y="1383057"/>
                    <a:pt x="150264" y="1389407"/>
                    <a:pt x="145184" y="1395757"/>
                  </a:cubicBezTo>
                  <a:cubicBezTo>
                    <a:pt x="151534" y="1398297"/>
                    <a:pt x="155344" y="1399567"/>
                    <a:pt x="160424" y="1400837"/>
                  </a:cubicBezTo>
                  <a:cubicBezTo>
                    <a:pt x="151534" y="1403377"/>
                    <a:pt x="143914" y="1405917"/>
                    <a:pt x="132484" y="1410997"/>
                  </a:cubicBezTo>
                  <a:cubicBezTo>
                    <a:pt x="154074" y="1416077"/>
                    <a:pt x="155344" y="1431317"/>
                    <a:pt x="157884" y="1446557"/>
                  </a:cubicBezTo>
                  <a:cubicBezTo>
                    <a:pt x="157884" y="1447827"/>
                    <a:pt x="164234" y="1449097"/>
                    <a:pt x="168044" y="1450367"/>
                  </a:cubicBezTo>
                  <a:cubicBezTo>
                    <a:pt x="168044" y="1452907"/>
                    <a:pt x="165504" y="1456717"/>
                    <a:pt x="166774" y="1459257"/>
                  </a:cubicBezTo>
                  <a:cubicBezTo>
                    <a:pt x="171854" y="1465607"/>
                    <a:pt x="180744" y="1469417"/>
                    <a:pt x="182014" y="1477037"/>
                  </a:cubicBezTo>
                  <a:cubicBezTo>
                    <a:pt x="189634" y="1498627"/>
                    <a:pt x="203604" y="1494817"/>
                    <a:pt x="218844" y="1489737"/>
                  </a:cubicBezTo>
                  <a:lnTo>
                    <a:pt x="226464" y="1501167"/>
                  </a:lnTo>
                  <a:cubicBezTo>
                    <a:pt x="229004" y="1499897"/>
                    <a:pt x="231544" y="1497357"/>
                    <a:pt x="232814" y="1496087"/>
                  </a:cubicBezTo>
                  <a:cubicBezTo>
                    <a:pt x="234084" y="1503707"/>
                    <a:pt x="246784" y="1512597"/>
                    <a:pt x="250594" y="1507517"/>
                  </a:cubicBezTo>
                  <a:cubicBezTo>
                    <a:pt x="259484" y="1494817"/>
                    <a:pt x="269644" y="1502437"/>
                    <a:pt x="279804" y="1503707"/>
                  </a:cubicBezTo>
                  <a:cubicBezTo>
                    <a:pt x="284884" y="1504977"/>
                    <a:pt x="292504" y="1506247"/>
                    <a:pt x="295044" y="1503707"/>
                  </a:cubicBezTo>
                  <a:cubicBezTo>
                    <a:pt x="301394" y="1497357"/>
                    <a:pt x="320444" y="1503707"/>
                    <a:pt x="315364" y="1485927"/>
                  </a:cubicBezTo>
                  <a:cubicBezTo>
                    <a:pt x="314094" y="1482117"/>
                    <a:pt x="309014" y="1478307"/>
                    <a:pt x="303934" y="1474497"/>
                  </a:cubicBezTo>
                  <a:lnTo>
                    <a:pt x="340764" y="1474497"/>
                  </a:lnTo>
                  <a:cubicBezTo>
                    <a:pt x="342034" y="1478307"/>
                    <a:pt x="342034" y="1483387"/>
                    <a:pt x="343304" y="1487197"/>
                  </a:cubicBezTo>
                  <a:cubicBezTo>
                    <a:pt x="336954" y="1488467"/>
                    <a:pt x="330604" y="1489737"/>
                    <a:pt x="324254" y="1492277"/>
                  </a:cubicBezTo>
                  <a:cubicBezTo>
                    <a:pt x="324254" y="1493547"/>
                    <a:pt x="325524" y="1494817"/>
                    <a:pt x="325524" y="1497357"/>
                  </a:cubicBezTo>
                  <a:cubicBezTo>
                    <a:pt x="328064" y="1497357"/>
                    <a:pt x="331874" y="1496087"/>
                    <a:pt x="334414" y="1496087"/>
                  </a:cubicBezTo>
                  <a:cubicBezTo>
                    <a:pt x="344574" y="1499897"/>
                    <a:pt x="358544" y="1489737"/>
                    <a:pt x="367434" y="1502437"/>
                  </a:cubicBezTo>
                  <a:cubicBezTo>
                    <a:pt x="383944" y="1525297"/>
                    <a:pt x="413154" y="1531647"/>
                    <a:pt x="439824" y="1518947"/>
                  </a:cubicBezTo>
                  <a:cubicBezTo>
                    <a:pt x="442364" y="1517677"/>
                    <a:pt x="447444" y="1521487"/>
                    <a:pt x="451254" y="1522757"/>
                  </a:cubicBezTo>
                  <a:cubicBezTo>
                    <a:pt x="452524" y="1522757"/>
                    <a:pt x="452524" y="1522757"/>
                    <a:pt x="453794" y="1524027"/>
                  </a:cubicBezTo>
                  <a:cubicBezTo>
                    <a:pt x="455064" y="1521487"/>
                    <a:pt x="455064" y="1518947"/>
                    <a:pt x="455064" y="1520217"/>
                  </a:cubicBezTo>
                  <a:cubicBezTo>
                    <a:pt x="463954" y="1520217"/>
                    <a:pt x="472844" y="1522757"/>
                    <a:pt x="481734" y="1521487"/>
                  </a:cubicBezTo>
                  <a:cubicBezTo>
                    <a:pt x="495704" y="1520217"/>
                    <a:pt x="509674" y="1515137"/>
                    <a:pt x="523644" y="1513867"/>
                  </a:cubicBezTo>
                  <a:cubicBezTo>
                    <a:pt x="545234" y="1511327"/>
                    <a:pt x="566824" y="1511327"/>
                    <a:pt x="588414" y="1506247"/>
                  </a:cubicBezTo>
                  <a:cubicBezTo>
                    <a:pt x="597304" y="1503707"/>
                    <a:pt x="603654" y="1504977"/>
                    <a:pt x="610004" y="1507517"/>
                  </a:cubicBezTo>
                  <a:cubicBezTo>
                    <a:pt x="570634" y="1524027"/>
                    <a:pt x="531264" y="1540537"/>
                    <a:pt x="491894" y="1555777"/>
                  </a:cubicBezTo>
                  <a:cubicBezTo>
                    <a:pt x="491894" y="1557047"/>
                    <a:pt x="493164" y="1558317"/>
                    <a:pt x="493164" y="1559587"/>
                  </a:cubicBezTo>
                  <a:cubicBezTo>
                    <a:pt x="495704" y="1559587"/>
                    <a:pt x="498244" y="1560857"/>
                    <a:pt x="503324" y="1562127"/>
                  </a:cubicBezTo>
                  <a:cubicBezTo>
                    <a:pt x="494434" y="1565937"/>
                    <a:pt x="490624" y="1567207"/>
                    <a:pt x="484274" y="1569747"/>
                  </a:cubicBezTo>
                  <a:cubicBezTo>
                    <a:pt x="495704" y="1577367"/>
                    <a:pt x="480464" y="1586257"/>
                    <a:pt x="486814" y="1596417"/>
                  </a:cubicBezTo>
                  <a:cubicBezTo>
                    <a:pt x="491894" y="1606577"/>
                    <a:pt x="488084" y="1621817"/>
                    <a:pt x="510944" y="1618007"/>
                  </a:cubicBezTo>
                  <a:cubicBezTo>
                    <a:pt x="488084" y="1629437"/>
                    <a:pt x="486814" y="1645947"/>
                    <a:pt x="502054" y="1663727"/>
                  </a:cubicBezTo>
                  <a:cubicBezTo>
                    <a:pt x="504594" y="1666267"/>
                    <a:pt x="505864" y="1671347"/>
                    <a:pt x="504594" y="1673887"/>
                  </a:cubicBezTo>
                  <a:cubicBezTo>
                    <a:pt x="502054" y="1682777"/>
                    <a:pt x="498244" y="1690397"/>
                    <a:pt x="495704" y="1696747"/>
                  </a:cubicBezTo>
                  <a:cubicBezTo>
                    <a:pt x="486814" y="1696747"/>
                    <a:pt x="481734" y="1695477"/>
                    <a:pt x="476654" y="1695477"/>
                  </a:cubicBezTo>
                  <a:cubicBezTo>
                    <a:pt x="463954" y="1696747"/>
                    <a:pt x="451254" y="1699287"/>
                    <a:pt x="438554" y="1701827"/>
                  </a:cubicBezTo>
                  <a:cubicBezTo>
                    <a:pt x="397914" y="1709447"/>
                    <a:pt x="356004" y="1717067"/>
                    <a:pt x="315364" y="1724687"/>
                  </a:cubicBezTo>
                  <a:cubicBezTo>
                    <a:pt x="281074" y="1731037"/>
                    <a:pt x="248054" y="1743737"/>
                    <a:pt x="213764" y="1746277"/>
                  </a:cubicBezTo>
                  <a:cubicBezTo>
                    <a:pt x="189634" y="1747547"/>
                    <a:pt x="168044" y="1760247"/>
                    <a:pt x="145184" y="1761517"/>
                  </a:cubicBezTo>
                  <a:cubicBezTo>
                    <a:pt x="129944" y="1762787"/>
                    <a:pt x="114704" y="1769137"/>
                    <a:pt x="100734" y="1775487"/>
                  </a:cubicBezTo>
                  <a:cubicBezTo>
                    <a:pt x="93114" y="1778027"/>
                    <a:pt x="86764" y="1784377"/>
                    <a:pt x="80414" y="1788187"/>
                  </a:cubicBezTo>
                  <a:cubicBezTo>
                    <a:pt x="79144" y="1788187"/>
                    <a:pt x="75334" y="1786917"/>
                    <a:pt x="74064" y="1788187"/>
                  </a:cubicBezTo>
                  <a:cubicBezTo>
                    <a:pt x="63904" y="1793267"/>
                    <a:pt x="55014" y="1798347"/>
                    <a:pt x="44854" y="1802157"/>
                  </a:cubicBezTo>
                  <a:cubicBezTo>
                    <a:pt x="37234" y="1805967"/>
                    <a:pt x="30884" y="1809777"/>
                    <a:pt x="23264" y="1813587"/>
                  </a:cubicBezTo>
                  <a:cubicBezTo>
                    <a:pt x="23264" y="1814857"/>
                    <a:pt x="24534" y="1816127"/>
                    <a:pt x="24534" y="1817397"/>
                  </a:cubicBezTo>
                  <a:cubicBezTo>
                    <a:pt x="21994" y="1817397"/>
                    <a:pt x="18184" y="1816127"/>
                    <a:pt x="14374" y="1814857"/>
                  </a:cubicBezTo>
                  <a:cubicBezTo>
                    <a:pt x="15644" y="1822477"/>
                    <a:pt x="16914" y="1827557"/>
                    <a:pt x="18184" y="1833907"/>
                  </a:cubicBezTo>
                  <a:cubicBezTo>
                    <a:pt x="16914" y="1833907"/>
                    <a:pt x="16914" y="1833907"/>
                    <a:pt x="15644" y="1835177"/>
                  </a:cubicBezTo>
                  <a:cubicBezTo>
                    <a:pt x="14374" y="1832637"/>
                    <a:pt x="13104" y="1830097"/>
                    <a:pt x="11834" y="1828827"/>
                  </a:cubicBezTo>
                  <a:cubicBezTo>
                    <a:pt x="404" y="1841527"/>
                    <a:pt x="-7216" y="1852957"/>
                    <a:pt x="10564" y="1860577"/>
                  </a:cubicBezTo>
                  <a:cubicBezTo>
                    <a:pt x="9294" y="1866927"/>
                    <a:pt x="9294" y="1872007"/>
                    <a:pt x="9294" y="1875817"/>
                  </a:cubicBezTo>
                  <a:lnTo>
                    <a:pt x="13104" y="1902487"/>
                  </a:lnTo>
                  <a:cubicBezTo>
                    <a:pt x="14374" y="1913917"/>
                    <a:pt x="11834" y="1925347"/>
                    <a:pt x="25804" y="1929157"/>
                  </a:cubicBezTo>
                  <a:cubicBezTo>
                    <a:pt x="21994" y="1935507"/>
                    <a:pt x="21994" y="1964717"/>
                    <a:pt x="27074" y="1965987"/>
                  </a:cubicBezTo>
                  <a:cubicBezTo>
                    <a:pt x="35964" y="1969797"/>
                    <a:pt x="38504" y="1981227"/>
                    <a:pt x="46124" y="1986307"/>
                  </a:cubicBezTo>
                  <a:cubicBezTo>
                    <a:pt x="47394" y="1987577"/>
                    <a:pt x="48664" y="1990117"/>
                    <a:pt x="48664" y="1990117"/>
                  </a:cubicBezTo>
                  <a:cubicBezTo>
                    <a:pt x="38504" y="2001547"/>
                    <a:pt x="53744" y="1996467"/>
                    <a:pt x="56284" y="2001547"/>
                  </a:cubicBezTo>
                  <a:cubicBezTo>
                    <a:pt x="53744" y="2007897"/>
                    <a:pt x="48664" y="2014247"/>
                    <a:pt x="47394" y="2021867"/>
                  </a:cubicBezTo>
                  <a:cubicBezTo>
                    <a:pt x="46124" y="2029487"/>
                    <a:pt x="47394" y="2035837"/>
                    <a:pt x="58824" y="2032027"/>
                  </a:cubicBezTo>
                  <a:cubicBezTo>
                    <a:pt x="57554" y="2043457"/>
                    <a:pt x="56284" y="2053617"/>
                    <a:pt x="55014" y="2065047"/>
                  </a:cubicBezTo>
                  <a:cubicBezTo>
                    <a:pt x="56284" y="2065047"/>
                    <a:pt x="57554" y="2063777"/>
                    <a:pt x="57554" y="2063777"/>
                  </a:cubicBezTo>
                  <a:cubicBezTo>
                    <a:pt x="61364" y="2072667"/>
                    <a:pt x="63904" y="2080287"/>
                    <a:pt x="67714" y="2087907"/>
                  </a:cubicBezTo>
                  <a:cubicBezTo>
                    <a:pt x="74064" y="2087907"/>
                    <a:pt x="80414" y="2089177"/>
                    <a:pt x="88034" y="2090447"/>
                  </a:cubicBezTo>
                  <a:lnTo>
                    <a:pt x="88034" y="2094257"/>
                  </a:lnTo>
                  <a:cubicBezTo>
                    <a:pt x="84224" y="2095527"/>
                    <a:pt x="80414" y="2096797"/>
                    <a:pt x="76604" y="2098067"/>
                  </a:cubicBezTo>
                  <a:cubicBezTo>
                    <a:pt x="77874" y="2099337"/>
                    <a:pt x="80414" y="2099337"/>
                    <a:pt x="80414" y="2099337"/>
                  </a:cubicBezTo>
                  <a:cubicBezTo>
                    <a:pt x="81684" y="2118387"/>
                    <a:pt x="98194" y="2115847"/>
                    <a:pt x="109624" y="2120927"/>
                  </a:cubicBezTo>
                  <a:cubicBezTo>
                    <a:pt x="114704" y="2123467"/>
                    <a:pt x="121054" y="2124737"/>
                    <a:pt x="124864" y="2123467"/>
                  </a:cubicBezTo>
                  <a:cubicBezTo>
                    <a:pt x="132484" y="2119657"/>
                    <a:pt x="137564" y="2120927"/>
                    <a:pt x="137564" y="2128547"/>
                  </a:cubicBezTo>
                  <a:cubicBezTo>
                    <a:pt x="137564" y="2132357"/>
                    <a:pt x="135024" y="2137437"/>
                    <a:pt x="133754" y="2139977"/>
                  </a:cubicBezTo>
                  <a:cubicBezTo>
                    <a:pt x="142644" y="2139977"/>
                    <a:pt x="156614" y="2143787"/>
                    <a:pt x="164234" y="2138707"/>
                  </a:cubicBezTo>
                  <a:cubicBezTo>
                    <a:pt x="182014" y="2127277"/>
                    <a:pt x="198524" y="2137437"/>
                    <a:pt x="215034" y="2133627"/>
                  </a:cubicBezTo>
                  <a:cubicBezTo>
                    <a:pt x="223924" y="2131087"/>
                    <a:pt x="231544" y="2131087"/>
                    <a:pt x="244244" y="2128547"/>
                  </a:cubicBezTo>
                  <a:cubicBezTo>
                    <a:pt x="250594" y="2133627"/>
                    <a:pt x="256944" y="2132357"/>
                    <a:pt x="258214" y="2126007"/>
                  </a:cubicBezTo>
                  <a:cubicBezTo>
                    <a:pt x="268374" y="2126007"/>
                    <a:pt x="277264" y="2126007"/>
                    <a:pt x="286154" y="2124737"/>
                  </a:cubicBezTo>
                  <a:cubicBezTo>
                    <a:pt x="300124" y="2122197"/>
                    <a:pt x="312824" y="2118387"/>
                    <a:pt x="326794" y="2117117"/>
                  </a:cubicBezTo>
                  <a:cubicBezTo>
                    <a:pt x="335684" y="2115847"/>
                    <a:pt x="345844" y="2118387"/>
                    <a:pt x="356004" y="2117117"/>
                  </a:cubicBezTo>
                  <a:cubicBezTo>
                    <a:pt x="361084" y="2115847"/>
                    <a:pt x="364894" y="2108227"/>
                    <a:pt x="369974" y="2104417"/>
                  </a:cubicBezTo>
                  <a:cubicBezTo>
                    <a:pt x="375054" y="2117117"/>
                    <a:pt x="385214" y="2118387"/>
                    <a:pt x="401724" y="2109497"/>
                  </a:cubicBezTo>
                  <a:cubicBezTo>
                    <a:pt x="395374" y="2104417"/>
                    <a:pt x="387754" y="2100607"/>
                    <a:pt x="381404" y="2096797"/>
                  </a:cubicBezTo>
                  <a:cubicBezTo>
                    <a:pt x="387754" y="2094257"/>
                    <a:pt x="392834" y="2090447"/>
                    <a:pt x="397914" y="2089177"/>
                  </a:cubicBezTo>
                  <a:cubicBezTo>
                    <a:pt x="402994" y="2089177"/>
                    <a:pt x="406804" y="2090447"/>
                    <a:pt x="410614" y="2090447"/>
                  </a:cubicBezTo>
                  <a:cubicBezTo>
                    <a:pt x="414424" y="2090447"/>
                    <a:pt x="418234" y="2090447"/>
                    <a:pt x="422044" y="2089177"/>
                  </a:cubicBezTo>
                  <a:cubicBezTo>
                    <a:pt x="425854" y="2087907"/>
                    <a:pt x="428394" y="2086637"/>
                    <a:pt x="430934" y="2084097"/>
                  </a:cubicBezTo>
                  <a:cubicBezTo>
                    <a:pt x="430934" y="2087907"/>
                    <a:pt x="432204" y="2092987"/>
                    <a:pt x="432204" y="2096797"/>
                  </a:cubicBezTo>
                  <a:cubicBezTo>
                    <a:pt x="432204" y="2100607"/>
                    <a:pt x="429664" y="2104417"/>
                    <a:pt x="428394" y="2108227"/>
                  </a:cubicBezTo>
                  <a:cubicBezTo>
                    <a:pt x="432204" y="2108227"/>
                    <a:pt x="436014" y="2108227"/>
                    <a:pt x="441094" y="2106957"/>
                  </a:cubicBezTo>
                  <a:cubicBezTo>
                    <a:pt x="446174" y="2114577"/>
                    <a:pt x="432204" y="2131087"/>
                    <a:pt x="451254" y="2132357"/>
                  </a:cubicBezTo>
                  <a:cubicBezTo>
                    <a:pt x="449984" y="2137437"/>
                    <a:pt x="448714" y="2141247"/>
                    <a:pt x="447444" y="2146327"/>
                  </a:cubicBezTo>
                  <a:cubicBezTo>
                    <a:pt x="455064" y="2146327"/>
                    <a:pt x="462684" y="2147597"/>
                    <a:pt x="474114" y="2148867"/>
                  </a:cubicBezTo>
                  <a:cubicBezTo>
                    <a:pt x="469034" y="2155217"/>
                    <a:pt x="465224" y="2160297"/>
                    <a:pt x="460144" y="2165377"/>
                  </a:cubicBezTo>
                  <a:cubicBezTo>
                    <a:pt x="463954" y="2164107"/>
                    <a:pt x="467764" y="2164107"/>
                    <a:pt x="475384" y="2162837"/>
                  </a:cubicBezTo>
                  <a:cubicBezTo>
                    <a:pt x="458874" y="2178077"/>
                    <a:pt x="476654" y="2179347"/>
                    <a:pt x="483004" y="2188237"/>
                  </a:cubicBezTo>
                  <a:cubicBezTo>
                    <a:pt x="486814" y="2178077"/>
                    <a:pt x="489354" y="2171727"/>
                    <a:pt x="490624" y="2166647"/>
                  </a:cubicBezTo>
                  <a:cubicBezTo>
                    <a:pt x="496974" y="2172997"/>
                    <a:pt x="504594" y="2180617"/>
                    <a:pt x="512214" y="2189507"/>
                  </a:cubicBezTo>
                  <a:cubicBezTo>
                    <a:pt x="513484" y="2189507"/>
                    <a:pt x="516024" y="2186967"/>
                    <a:pt x="517294" y="2188237"/>
                  </a:cubicBezTo>
                  <a:cubicBezTo>
                    <a:pt x="531264" y="2194587"/>
                    <a:pt x="537614" y="2188237"/>
                    <a:pt x="542694" y="2175537"/>
                  </a:cubicBezTo>
                  <a:cubicBezTo>
                    <a:pt x="543964" y="2172997"/>
                    <a:pt x="550314" y="2171727"/>
                    <a:pt x="551584" y="2170457"/>
                  </a:cubicBezTo>
                  <a:cubicBezTo>
                    <a:pt x="549044" y="2178077"/>
                    <a:pt x="545234" y="2185697"/>
                    <a:pt x="541424" y="2194587"/>
                  </a:cubicBezTo>
                  <a:cubicBezTo>
                    <a:pt x="526184" y="2197127"/>
                    <a:pt x="508404" y="2200937"/>
                    <a:pt x="490624" y="2204747"/>
                  </a:cubicBezTo>
                  <a:cubicBezTo>
                    <a:pt x="474114" y="2208557"/>
                    <a:pt x="457604" y="2214907"/>
                    <a:pt x="439824" y="2217447"/>
                  </a:cubicBezTo>
                  <a:cubicBezTo>
                    <a:pt x="415694" y="2221257"/>
                    <a:pt x="391564" y="2223797"/>
                    <a:pt x="366164" y="2227607"/>
                  </a:cubicBezTo>
                  <a:cubicBezTo>
                    <a:pt x="336954" y="2232687"/>
                    <a:pt x="307744" y="2237767"/>
                    <a:pt x="278534" y="2244117"/>
                  </a:cubicBezTo>
                  <a:cubicBezTo>
                    <a:pt x="254404" y="2249197"/>
                    <a:pt x="231544" y="2256817"/>
                    <a:pt x="207414" y="2261897"/>
                  </a:cubicBezTo>
                  <a:cubicBezTo>
                    <a:pt x="190904" y="2265707"/>
                    <a:pt x="174394" y="2266977"/>
                    <a:pt x="159154" y="2273327"/>
                  </a:cubicBezTo>
                  <a:cubicBezTo>
                    <a:pt x="143914" y="2279677"/>
                    <a:pt x="122324" y="2278407"/>
                    <a:pt x="117244" y="2299997"/>
                  </a:cubicBezTo>
                  <a:cubicBezTo>
                    <a:pt x="108354" y="2294917"/>
                    <a:pt x="102004" y="2297457"/>
                    <a:pt x="100734" y="2306347"/>
                  </a:cubicBezTo>
                  <a:cubicBezTo>
                    <a:pt x="100734" y="2308887"/>
                    <a:pt x="99464" y="2311427"/>
                    <a:pt x="96924" y="2311427"/>
                  </a:cubicBezTo>
                  <a:cubicBezTo>
                    <a:pt x="82954" y="2315237"/>
                    <a:pt x="86764" y="2322857"/>
                    <a:pt x="93114" y="2330477"/>
                  </a:cubicBezTo>
                  <a:cubicBezTo>
                    <a:pt x="100734" y="2339367"/>
                    <a:pt x="100734" y="2348257"/>
                    <a:pt x="99464" y="2358417"/>
                  </a:cubicBezTo>
                  <a:cubicBezTo>
                    <a:pt x="96924" y="2372387"/>
                    <a:pt x="94384" y="2387627"/>
                    <a:pt x="91844" y="2401597"/>
                  </a:cubicBezTo>
                  <a:cubicBezTo>
                    <a:pt x="91844" y="2405407"/>
                    <a:pt x="95654" y="2409217"/>
                    <a:pt x="98194" y="2413027"/>
                  </a:cubicBezTo>
                  <a:lnTo>
                    <a:pt x="102004" y="2420647"/>
                  </a:lnTo>
                  <a:lnTo>
                    <a:pt x="102004" y="2442237"/>
                  </a:lnTo>
                  <a:cubicBezTo>
                    <a:pt x="107084" y="2442237"/>
                    <a:pt x="113434" y="2440967"/>
                    <a:pt x="119784" y="2440967"/>
                  </a:cubicBezTo>
                  <a:cubicBezTo>
                    <a:pt x="119784" y="2440967"/>
                    <a:pt x="119784" y="2442237"/>
                    <a:pt x="121054" y="2442237"/>
                  </a:cubicBezTo>
                  <a:cubicBezTo>
                    <a:pt x="117244" y="2443507"/>
                    <a:pt x="114704" y="2444777"/>
                    <a:pt x="110894" y="2447317"/>
                  </a:cubicBezTo>
                  <a:cubicBezTo>
                    <a:pt x="118514" y="2456207"/>
                    <a:pt x="104544" y="2479067"/>
                    <a:pt x="135024" y="2473987"/>
                  </a:cubicBezTo>
                  <a:cubicBezTo>
                    <a:pt x="126134" y="2481607"/>
                    <a:pt x="121054" y="2486687"/>
                    <a:pt x="117244" y="2489227"/>
                  </a:cubicBezTo>
                  <a:cubicBezTo>
                    <a:pt x="119784" y="2495577"/>
                    <a:pt x="122324" y="2499387"/>
                    <a:pt x="123594" y="2503197"/>
                  </a:cubicBezTo>
                  <a:cubicBezTo>
                    <a:pt x="118514" y="2507007"/>
                    <a:pt x="114704" y="2510817"/>
                    <a:pt x="110894" y="2513357"/>
                  </a:cubicBezTo>
                  <a:cubicBezTo>
                    <a:pt x="115974" y="2518437"/>
                    <a:pt x="121054" y="2522247"/>
                    <a:pt x="123594" y="2526057"/>
                  </a:cubicBezTo>
                  <a:cubicBezTo>
                    <a:pt x="128674" y="2520977"/>
                    <a:pt x="133754" y="2515897"/>
                    <a:pt x="138834" y="2515897"/>
                  </a:cubicBezTo>
                  <a:cubicBezTo>
                    <a:pt x="143914" y="2515897"/>
                    <a:pt x="150264" y="2524787"/>
                    <a:pt x="156614" y="2529867"/>
                  </a:cubicBezTo>
                  <a:cubicBezTo>
                    <a:pt x="156614" y="2531137"/>
                    <a:pt x="152804" y="2532407"/>
                    <a:pt x="151534" y="2532407"/>
                  </a:cubicBezTo>
                  <a:cubicBezTo>
                    <a:pt x="142644" y="2522247"/>
                    <a:pt x="133754" y="2520977"/>
                    <a:pt x="124864" y="2532407"/>
                  </a:cubicBezTo>
                  <a:cubicBezTo>
                    <a:pt x="124864" y="2532407"/>
                    <a:pt x="123594" y="2532407"/>
                    <a:pt x="123594" y="2531137"/>
                  </a:cubicBezTo>
                  <a:cubicBezTo>
                    <a:pt x="123594" y="2529867"/>
                    <a:pt x="123594" y="2529867"/>
                    <a:pt x="122324" y="2528597"/>
                  </a:cubicBezTo>
                  <a:cubicBezTo>
                    <a:pt x="117244" y="2533677"/>
                    <a:pt x="118514" y="2537487"/>
                    <a:pt x="124864" y="2541297"/>
                  </a:cubicBezTo>
                  <a:cubicBezTo>
                    <a:pt x="133754" y="2546377"/>
                    <a:pt x="132484" y="2550187"/>
                    <a:pt x="127404" y="2556537"/>
                  </a:cubicBezTo>
                  <a:cubicBezTo>
                    <a:pt x="129944" y="2557807"/>
                    <a:pt x="133754" y="2560347"/>
                    <a:pt x="133754" y="2561617"/>
                  </a:cubicBezTo>
                  <a:cubicBezTo>
                    <a:pt x="133754" y="2567967"/>
                    <a:pt x="146454" y="2571777"/>
                    <a:pt x="136294" y="2579397"/>
                  </a:cubicBezTo>
                  <a:cubicBezTo>
                    <a:pt x="141374" y="2585747"/>
                    <a:pt x="143914" y="2592097"/>
                    <a:pt x="155344" y="2594637"/>
                  </a:cubicBezTo>
                  <a:cubicBezTo>
                    <a:pt x="165504" y="2597177"/>
                    <a:pt x="168044" y="2592097"/>
                    <a:pt x="174394" y="2590827"/>
                  </a:cubicBezTo>
                  <a:cubicBezTo>
                    <a:pt x="180744" y="2589557"/>
                    <a:pt x="188364" y="2593367"/>
                    <a:pt x="194714" y="2594637"/>
                  </a:cubicBezTo>
                  <a:cubicBezTo>
                    <a:pt x="197254" y="2594637"/>
                    <a:pt x="199794" y="2590827"/>
                    <a:pt x="199794" y="2589557"/>
                  </a:cubicBezTo>
                  <a:cubicBezTo>
                    <a:pt x="208684" y="2590827"/>
                    <a:pt x="217574" y="2593367"/>
                    <a:pt x="225194" y="2592097"/>
                  </a:cubicBezTo>
                  <a:cubicBezTo>
                    <a:pt x="236624" y="2590827"/>
                    <a:pt x="242974" y="2594637"/>
                    <a:pt x="244244" y="2604797"/>
                  </a:cubicBezTo>
                  <a:cubicBezTo>
                    <a:pt x="245514" y="2616227"/>
                    <a:pt x="251864" y="2617497"/>
                    <a:pt x="260754" y="2616227"/>
                  </a:cubicBezTo>
                  <a:cubicBezTo>
                    <a:pt x="268374" y="2614957"/>
                    <a:pt x="274724" y="2612417"/>
                    <a:pt x="282344" y="2611147"/>
                  </a:cubicBezTo>
                  <a:cubicBezTo>
                    <a:pt x="278534" y="2607337"/>
                    <a:pt x="273454" y="2603527"/>
                    <a:pt x="267104" y="2598447"/>
                  </a:cubicBezTo>
                  <a:cubicBezTo>
                    <a:pt x="273454" y="2597177"/>
                    <a:pt x="279804" y="2594637"/>
                    <a:pt x="284884" y="2594637"/>
                  </a:cubicBezTo>
                  <a:cubicBezTo>
                    <a:pt x="295044" y="2593367"/>
                    <a:pt x="303934" y="2592097"/>
                    <a:pt x="314094" y="2592097"/>
                  </a:cubicBezTo>
                  <a:cubicBezTo>
                    <a:pt x="317904" y="2592097"/>
                    <a:pt x="321714" y="2594637"/>
                    <a:pt x="325524" y="2598447"/>
                  </a:cubicBezTo>
                  <a:cubicBezTo>
                    <a:pt x="309014" y="2598447"/>
                    <a:pt x="293774" y="2598447"/>
                    <a:pt x="282344" y="2611147"/>
                  </a:cubicBezTo>
                  <a:cubicBezTo>
                    <a:pt x="286154" y="2612417"/>
                    <a:pt x="291234" y="2613687"/>
                    <a:pt x="295044" y="2613687"/>
                  </a:cubicBezTo>
                  <a:cubicBezTo>
                    <a:pt x="316634" y="2612417"/>
                    <a:pt x="339494" y="2611147"/>
                    <a:pt x="361084" y="2609877"/>
                  </a:cubicBezTo>
                  <a:cubicBezTo>
                    <a:pt x="382674" y="2608607"/>
                    <a:pt x="402994" y="2606067"/>
                    <a:pt x="425854" y="2604797"/>
                  </a:cubicBezTo>
                  <a:cubicBezTo>
                    <a:pt x="432204" y="2631467"/>
                    <a:pt x="438554" y="2656867"/>
                    <a:pt x="443634" y="2682267"/>
                  </a:cubicBezTo>
                  <a:cubicBezTo>
                    <a:pt x="441094" y="2683537"/>
                    <a:pt x="438554" y="2684807"/>
                    <a:pt x="436014" y="2684807"/>
                  </a:cubicBezTo>
                  <a:cubicBezTo>
                    <a:pt x="439824" y="2689887"/>
                    <a:pt x="444904" y="2694967"/>
                    <a:pt x="446174" y="2700047"/>
                  </a:cubicBezTo>
                  <a:cubicBezTo>
                    <a:pt x="447444" y="2707667"/>
                    <a:pt x="446174" y="2715287"/>
                    <a:pt x="446174" y="2720367"/>
                  </a:cubicBezTo>
                  <a:cubicBezTo>
                    <a:pt x="455064" y="2722907"/>
                    <a:pt x="460144" y="2724177"/>
                    <a:pt x="466494" y="2725447"/>
                  </a:cubicBezTo>
                  <a:cubicBezTo>
                    <a:pt x="465224" y="2725447"/>
                    <a:pt x="463954" y="2726717"/>
                    <a:pt x="461414" y="2726717"/>
                  </a:cubicBezTo>
                  <a:cubicBezTo>
                    <a:pt x="462684" y="2735607"/>
                    <a:pt x="465224" y="2745767"/>
                    <a:pt x="466494" y="2758467"/>
                  </a:cubicBezTo>
                  <a:lnTo>
                    <a:pt x="486814" y="2758467"/>
                  </a:lnTo>
                  <a:cubicBezTo>
                    <a:pt x="490624" y="2758467"/>
                    <a:pt x="494434" y="2761007"/>
                    <a:pt x="495704" y="2762277"/>
                  </a:cubicBezTo>
                  <a:cubicBezTo>
                    <a:pt x="500784" y="2777517"/>
                    <a:pt x="512214" y="2782597"/>
                    <a:pt x="527454" y="2778787"/>
                  </a:cubicBezTo>
                  <a:cubicBezTo>
                    <a:pt x="533804" y="2777517"/>
                    <a:pt x="541424" y="2777517"/>
                    <a:pt x="547774" y="2777517"/>
                  </a:cubicBezTo>
                  <a:lnTo>
                    <a:pt x="563014" y="2777517"/>
                  </a:lnTo>
                  <a:cubicBezTo>
                    <a:pt x="568094" y="2777517"/>
                    <a:pt x="573174" y="2776247"/>
                    <a:pt x="578254" y="2774977"/>
                  </a:cubicBezTo>
                  <a:cubicBezTo>
                    <a:pt x="579524" y="2771167"/>
                    <a:pt x="579524" y="2767357"/>
                    <a:pt x="580794" y="2762277"/>
                  </a:cubicBezTo>
                  <a:cubicBezTo>
                    <a:pt x="584604" y="2762277"/>
                    <a:pt x="587144" y="2761007"/>
                    <a:pt x="590954" y="2761007"/>
                  </a:cubicBezTo>
                  <a:cubicBezTo>
                    <a:pt x="615084" y="2758467"/>
                    <a:pt x="640484" y="2754657"/>
                    <a:pt x="665884" y="2752117"/>
                  </a:cubicBezTo>
                  <a:cubicBezTo>
                    <a:pt x="665884" y="2752117"/>
                    <a:pt x="667154" y="2754657"/>
                    <a:pt x="668424" y="2758467"/>
                  </a:cubicBezTo>
                  <a:cubicBezTo>
                    <a:pt x="664614" y="2759737"/>
                    <a:pt x="662074" y="2761007"/>
                    <a:pt x="659534" y="2762277"/>
                  </a:cubicBezTo>
                  <a:cubicBezTo>
                    <a:pt x="669694" y="2772437"/>
                    <a:pt x="683664" y="2773707"/>
                    <a:pt x="692554" y="2766087"/>
                  </a:cubicBezTo>
                  <a:cubicBezTo>
                    <a:pt x="687474" y="2762277"/>
                    <a:pt x="683664" y="2759737"/>
                    <a:pt x="677314" y="2755927"/>
                  </a:cubicBezTo>
                  <a:lnTo>
                    <a:pt x="681124" y="2752117"/>
                  </a:lnTo>
                  <a:lnTo>
                    <a:pt x="691284" y="2752117"/>
                  </a:lnTo>
                  <a:lnTo>
                    <a:pt x="691284" y="2750847"/>
                  </a:lnTo>
                  <a:cubicBezTo>
                    <a:pt x="696364" y="2752117"/>
                    <a:pt x="700174" y="2754657"/>
                    <a:pt x="705254" y="2750847"/>
                  </a:cubicBezTo>
                  <a:lnTo>
                    <a:pt x="710334" y="2750847"/>
                  </a:lnTo>
                  <a:lnTo>
                    <a:pt x="754784" y="2753387"/>
                  </a:lnTo>
                  <a:cubicBezTo>
                    <a:pt x="759864" y="2753387"/>
                    <a:pt x="762404" y="2752117"/>
                    <a:pt x="764944" y="2749577"/>
                  </a:cubicBezTo>
                  <a:cubicBezTo>
                    <a:pt x="771294" y="2759737"/>
                    <a:pt x="776374" y="2768627"/>
                    <a:pt x="782724" y="2780057"/>
                  </a:cubicBezTo>
                  <a:cubicBezTo>
                    <a:pt x="781454" y="2780057"/>
                    <a:pt x="778914" y="2781327"/>
                    <a:pt x="776374" y="2781327"/>
                  </a:cubicBezTo>
                  <a:cubicBezTo>
                    <a:pt x="792884" y="2807997"/>
                    <a:pt x="803044" y="2835937"/>
                    <a:pt x="787804" y="2866417"/>
                  </a:cubicBezTo>
                  <a:cubicBezTo>
                    <a:pt x="789074" y="2876577"/>
                    <a:pt x="791614" y="2886737"/>
                    <a:pt x="792884" y="2899437"/>
                  </a:cubicBezTo>
                  <a:lnTo>
                    <a:pt x="805584" y="2899437"/>
                  </a:lnTo>
                  <a:cubicBezTo>
                    <a:pt x="803044" y="2905787"/>
                    <a:pt x="800504" y="2909597"/>
                    <a:pt x="799234" y="2913407"/>
                  </a:cubicBezTo>
                  <a:cubicBezTo>
                    <a:pt x="799234" y="2919757"/>
                    <a:pt x="813204" y="2922297"/>
                    <a:pt x="803044" y="2931187"/>
                  </a:cubicBezTo>
                  <a:lnTo>
                    <a:pt x="805584" y="2936267"/>
                  </a:lnTo>
                  <a:cubicBezTo>
                    <a:pt x="818284" y="2952777"/>
                    <a:pt x="832254" y="2968017"/>
                    <a:pt x="846224" y="2987067"/>
                  </a:cubicBezTo>
                  <a:cubicBezTo>
                    <a:pt x="836064" y="2992147"/>
                    <a:pt x="827174" y="2997227"/>
                    <a:pt x="815744" y="3002307"/>
                  </a:cubicBezTo>
                  <a:cubicBezTo>
                    <a:pt x="827174" y="3003577"/>
                    <a:pt x="828444" y="3009927"/>
                    <a:pt x="824634" y="3018817"/>
                  </a:cubicBezTo>
                  <a:cubicBezTo>
                    <a:pt x="823364" y="3021357"/>
                    <a:pt x="825904" y="3027707"/>
                    <a:pt x="827174" y="3028977"/>
                  </a:cubicBezTo>
                  <a:cubicBezTo>
                    <a:pt x="841144" y="3032787"/>
                    <a:pt x="853844" y="3046757"/>
                    <a:pt x="870354" y="3041677"/>
                  </a:cubicBezTo>
                  <a:cubicBezTo>
                    <a:pt x="870354" y="3044217"/>
                    <a:pt x="869084" y="3048027"/>
                    <a:pt x="867814" y="3049297"/>
                  </a:cubicBezTo>
                  <a:cubicBezTo>
                    <a:pt x="857654" y="3054377"/>
                    <a:pt x="847494" y="3058187"/>
                    <a:pt x="837334" y="3063267"/>
                  </a:cubicBezTo>
                  <a:lnTo>
                    <a:pt x="852574" y="3070887"/>
                  </a:lnTo>
                  <a:cubicBezTo>
                    <a:pt x="855114" y="3067077"/>
                    <a:pt x="856384" y="3063267"/>
                    <a:pt x="858924" y="3059457"/>
                  </a:cubicBezTo>
                  <a:cubicBezTo>
                    <a:pt x="866544" y="3063267"/>
                    <a:pt x="872894" y="3065807"/>
                    <a:pt x="880514" y="3069617"/>
                  </a:cubicBezTo>
                  <a:cubicBezTo>
                    <a:pt x="876704" y="3072157"/>
                    <a:pt x="874164" y="3073427"/>
                    <a:pt x="871624" y="3074697"/>
                  </a:cubicBezTo>
                  <a:cubicBezTo>
                    <a:pt x="874164" y="3075967"/>
                    <a:pt x="876704" y="3078507"/>
                    <a:pt x="880514" y="3079777"/>
                  </a:cubicBezTo>
                  <a:cubicBezTo>
                    <a:pt x="884324" y="3081047"/>
                    <a:pt x="888134" y="3079777"/>
                    <a:pt x="890674" y="3081047"/>
                  </a:cubicBezTo>
                  <a:cubicBezTo>
                    <a:pt x="897024" y="3074697"/>
                    <a:pt x="902104" y="3067077"/>
                    <a:pt x="908454" y="3063267"/>
                  </a:cubicBezTo>
                  <a:cubicBezTo>
                    <a:pt x="916074" y="3059457"/>
                    <a:pt x="1123084" y="3037867"/>
                    <a:pt x="1130704" y="3036597"/>
                  </a:cubicBezTo>
                  <a:cubicBezTo>
                    <a:pt x="1140864" y="3035327"/>
                    <a:pt x="1152294" y="3036597"/>
                    <a:pt x="1162454" y="3037867"/>
                  </a:cubicBezTo>
                  <a:lnTo>
                    <a:pt x="1135784" y="3049297"/>
                  </a:lnTo>
                  <a:lnTo>
                    <a:pt x="1139594" y="3056917"/>
                  </a:lnTo>
                  <a:cubicBezTo>
                    <a:pt x="1152294" y="3055647"/>
                    <a:pt x="1162454" y="3055647"/>
                    <a:pt x="1172614" y="3053107"/>
                  </a:cubicBezTo>
                  <a:cubicBezTo>
                    <a:pt x="1178964" y="3051837"/>
                    <a:pt x="1189124" y="3053107"/>
                    <a:pt x="1190394" y="3042947"/>
                  </a:cubicBezTo>
                  <a:cubicBezTo>
                    <a:pt x="1199284" y="3049297"/>
                    <a:pt x="1208174" y="3050567"/>
                    <a:pt x="1219604" y="3045487"/>
                  </a:cubicBezTo>
                  <a:cubicBezTo>
                    <a:pt x="1225954" y="3042947"/>
                    <a:pt x="1233574" y="3042947"/>
                    <a:pt x="1239924" y="3041677"/>
                  </a:cubicBezTo>
                  <a:cubicBezTo>
                    <a:pt x="1255164" y="3040407"/>
                    <a:pt x="1270404" y="3039137"/>
                    <a:pt x="1285644" y="3036597"/>
                  </a:cubicBezTo>
                  <a:lnTo>
                    <a:pt x="1300884" y="3036597"/>
                  </a:lnTo>
                  <a:cubicBezTo>
                    <a:pt x="1302154" y="3034057"/>
                    <a:pt x="1302154" y="3030247"/>
                    <a:pt x="1302154" y="3030247"/>
                  </a:cubicBezTo>
                  <a:cubicBezTo>
                    <a:pt x="1316124" y="3030247"/>
                    <a:pt x="1327554" y="3031517"/>
                    <a:pt x="1340254" y="3031517"/>
                  </a:cubicBezTo>
                  <a:cubicBezTo>
                    <a:pt x="1354224" y="3031517"/>
                    <a:pt x="1360574" y="3022627"/>
                    <a:pt x="1355494" y="3008657"/>
                  </a:cubicBezTo>
                  <a:cubicBezTo>
                    <a:pt x="1359304" y="3008657"/>
                    <a:pt x="1364384" y="3009927"/>
                    <a:pt x="1366924" y="3009927"/>
                  </a:cubicBezTo>
                  <a:cubicBezTo>
                    <a:pt x="1368194" y="3015007"/>
                    <a:pt x="1366924" y="3021357"/>
                    <a:pt x="1369464" y="3022627"/>
                  </a:cubicBezTo>
                  <a:cubicBezTo>
                    <a:pt x="1373274" y="3025167"/>
                    <a:pt x="1379624" y="3025167"/>
                    <a:pt x="1384704" y="3023897"/>
                  </a:cubicBezTo>
                  <a:cubicBezTo>
                    <a:pt x="1391054" y="3022627"/>
                    <a:pt x="1398674" y="3016277"/>
                    <a:pt x="1401214" y="3018817"/>
                  </a:cubicBezTo>
                  <a:cubicBezTo>
                    <a:pt x="1413914" y="3028977"/>
                    <a:pt x="1422804" y="3020087"/>
                    <a:pt x="1429154" y="3015007"/>
                  </a:cubicBezTo>
                  <a:cubicBezTo>
                    <a:pt x="1434234" y="3016277"/>
                    <a:pt x="1436774" y="3020087"/>
                    <a:pt x="1439314" y="3018817"/>
                  </a:cubicBezTo>
                  <a:cubicBezTo>
                    <a:pt x="1445664" y="3017547"/>
                    <a:pt x="1453284" y="3016277"/>
                    <a:pt x="1459634" y="3015007"/>
                  </a:cubicBezTo>
                  <a:cubicBezTo>
                    <a:pt x="1473604" y="3011197"/>
                    <a:pt x="1488844" y="3008657"/>
                    <a:pt x="1502814" y="3008657"/>
                  </a:cubicBezTo>
                  <a:cubicBezTo>
                    <a:pt x="1521864" y="3007387"/>
                    <a:pt x="1539644" y="3002307"/>
                    <a:pt x="1558694" y="3001037"/>
                  </a:cubicBezTo>
                  <a:cubicBezTo>
                    <a:pt x="1567584" y="2999767"/>
                    <a:pt x="1576474" y="3002307"/>
                    <a:pt x="1585364" y="3003577"/>
                  </a:cubicBezTo>
                  <a:cubicBezTo>
                    <a:pt x="1587904" y="3003577"/>
                    <a:pt x="1591714" y="3003577"/>
                    <a:pt x="1591714" y="3002307"/>
                  </a:cubicBezTo>
                  <a:cubicBezTo>
                    <a:pt x="1591714" y="2989607"/>
                    <a:pt x="1612034" y="2995957"/>
                    <a:pt x="1609494" y="2981987"/>
                  </a:cubicBezTo>
                  <a:cubicBezTo>
                    <a:pt x="1612034" y="2983257"/>
                    <a:pt x="1614574" y="2983257"/>
                    <a:pt x="1615844" y="2985797"/>
                  </a:cubicBezTo>
                  <a:cubicBezTo>
                    <a:pt x="1619654" y="2989607"/>
                    <a:pt x="1622194" y="2993417"/>
                    <a:pt x="1626004" y="2997227"/>
                  </a:cubicBezTo>
                  <a:cubicBezTo>
                    <a:pt x="1626004" y="2992147"/>
                    <a:pt x="1626004" y="2988337"/>
                    <a:pt x="1624734" y="2983257"/>
                  </a:cubicBezTo>
                  <a:cubicBezTo>
                    <a:pt x="1637434" y="2989607"/>
                    <a:pt x="1650134" y="2995957"/>
                    <a:pt x="1659024" y="3001037"/>
                  </a:cubicBezTo>
                  <a:cubicBezTo>
                    <a:pt x="1667914" y="2994687"/>
                    <a:pt x="1675534" y="2992147"/>
                    <a:pt x="1680614" y="2985797"/>
                  </a:cubicBezTo>
                  <a:cubicBezTo>
                    <a:pt x="1685694" y="2978177"/>
                    <a:pt x="1684424" y="2976907"/>
                    <a:pt x="1693314" y="2983257"/>
                  </a:cubicBezTo>
                  <a:cubicBezTo>
                    <a:pt x="1692044" y="2984527"/>
                    <a:pt x="1689504" y="2985797"/>
                    <a:pt x="1686964" y="2988337"/>
                  </a:cubicBezTo>
                  <a:cubicBezTo>
                    <a:pt x="1702204" y="2984527"/>
                    <a:pt x="1716174" y="2976907"/>
                    <a:pt x="1731414" y="2978177"/>
                  </a:cubicBezTo>
                  <a:cubicBezTo>
                    <a:pt x="1746654" y="2978177"/>
                    <a:pt x="1761894" y="2980717"/>
                    <a:pt x="1775864" y="2971827"/>
                  </a:cubicBezTo>
                  <a:cubicBezTo>
                    <a:pt x="1777134" y="2975637"/>
                    <a:pt x="1777134" y="2979447"/>
                    <a:pt x="1779674" y="2980717"/>
                  </a:cubicBezTo>
                  <a:cubicBezTo>
                    <a:pt x="1783484" y="2983257"/>
                    <a:pt x="1789834" y="2984527"/>
                    <a:pt x="1791104" y="2983257"/>
                  </a:cubicBezTo>
                  <a:cubicBezTo>
                    <a:pt x="1798724" y="2971827"/>
                    <a:pt x="1811424" y="2973097"/>
                    <a:pt x="1819044" y="2979447"/>
                  </a:cubicBezTo>
                  <a:cubicBezTo>
                    <a:pt x="1829204" y="2987067"/>
                    <a:pt x="1835554" y="2980717"/>
                    <a:pt x="1844444" y="2979447"/>
                  </a:cubicBezTo>
                  <a:cubicBezTo>
                    <a:pt x="1836824" y="2975637"/>
                    <a:pt x="1830474" y="2971827"/>
                    <a:pt x="1824124" y="2969287"/>
                  </a:cubicBezTo>
                  <a:cubicBezTo>
                    <a:pt x="1825394" y="2968017"/>
                    <a:pt x="1825394" y="2966747"/>
                    <a:pt x="1826664" y="2965477"/>
                  </a:cubicBezTo>
                  <a:cubicBezTo>
                    <a:pt x="1830474" y="2966747"/>
                    <a:pt x="1835554" y="2968017"/>
                    <a:pt x="1839364" y="2970557"/>
                  </a:cubicBezTo>
                  <a:cubicBezTo>
                    <a:pt x="1840634" y="2965477"/>
                    <a:pt x="1843174" y="2961667"/>
                    <a:pt x="1844444" y="2957857"/>
                  </a:cubicBezTo>
                  <a:cubicBezTo>
                    <a:pt x="1857144" y="2964207"/>
                    <a:pt x="1868574" y="2969287"/>
                    <a:pt x="1882544" y="2960397"/>
                  </a:cubicBezTo>
                  <a:cubicBezTo>
                    <a:pt x="1885084" y="2959127"/>
                    <a:pt x="1895244" y="2951507"/>
                    <a:pt x="1892704" y="2964207"/>
                  </a:cubicBezTo>
                  <a:cubicBezTo>
                    <a:pt x="1886354" y="2968017"/>
                    <a:pt x="1880004" y="2971827"/>
                    <a:pt x="1873654" y="2974367"/>
                  </a:cubicBezTo>
                  <a:cubicBezTo>
                    <a:pt x="1873654" y="2975637"/>
                    <a:pt x="1874924" y="2975637"/>
                    <a:pt x="1874924" y="2976907"/>
                  </a:cubicBezTo>
                  <a:cubicBezTo>
                    <a:pt x="1882544" y="2975637"/>
                    <a:pt x="1891434" y="2974367"/>
                    <a:pt x="1900324" y="2973097"/>
                  </a:cubicBezTo>
                  <a:cubicBezTo>
                    <a:pt x="1897784" y="2969287"/>
                    <a:pt x="1896514" y="2966747"/>
                    <a:pt x="1895244" y="2964207"/>
                  </a:cubicBezTo>
                  <a:cubicBezTo>
                    <a:pt x="1904134" y="2965477"/>
                    <a:pt x="1914294" y="2966747"/>
                    <a:pt x="1923184" y="2965477"/>
                  </a:cubicBezTo>
                  <a:cubicBezTo>
                    <a:pt x="1942234" y="2964207"/>
                    <a:pt x="1956204" y="2945157"/>
                    <a:pt x="1979064" y="2952777"/>
                  </a:cubicBezTo>
                  <a:cubicBezTo>
                    <a:pt x="1986684" y="2955317"/>
                    <a:pt x="2004464" y="2952777"/>
                    <a:pt x="2005734" y="2936267"/>
                  </a:cubicBezTo>
                  <a:cubicBezTo>
                    <a:pt x="2005734" y="2940077"/>
                    <a:pt x="2005734" y="2945157"/>
                    <a:pt x="2007004" y="2947697"/>
                  </a:cubicBezTo>
                  <a:cubicBezTo>
                    <a:pt x="2019704" y="2943887"/>
                    <a:pt x="2031134" y="2940077"/>
                    <a:pt x="2043834" y="2936267"/>
                  </a:cubicBezTo>
                  <a:cubicBezTo>
                    <a:pt x="2043834" y="2937537"/>
                    <a:pt x="2041294" y="2941347"/>
                    <a:pt x="2042564" y="2943887"/>
                  </a:cubicBezTo>
                  <a:cubicBezTo>
                    <a:pt x="2042564" y="2947697"/>
                    <a:pt x="2045104" y="2951507"/>
                    <a:pt x="2047644" y="2954047"/>
                  </a:cubicBezTo>
                  <a:cubicBezTo>
                    <a:pt x="2048914" y="2955317"/>
                    <a:pt x="2055264" y="2954047"/>
                    <a:pt x="2055264" y="2952777"/>
                  </a:cubicBezTo>
                  <a:cubicBezTo>
                    <a:pt x="2057804" y="2941347"/>
                    <a:pt x="2066694" y="2942617"/>
                    <a:pt x="2075584" y="2942617"/>
                  </a:cubicBezTo>
                  <a:cubicBezTo>
                    <a:pt x="2083204" y="2942617"/>
                    <a:pt x="2092094" y="2941347"/>
                    <a:pt x="2100984" y="2940077"/>
                  </a:cubicBezTo>
                  <a:cubicBezTo>
                    <a:pt x="2104794" y="2933727"/>
                    <a:pt x="2107334" y="2923567"/>
                    <a:pt x="2120034" y="2936267"/>
                  </a:cubicBezTo>
                  <a:cubicBezTo>
                    <a:pt x="2125114" y="2941347"/>
                    <a:pt x="2137814" y="2940077"/>
                    <a:pt x="2139084" y="2929917"/>
                  </a:cubicBezTo>
                  <a:lnTo>
                    <a:pt x="2192424" y="2929917"/>
                  </a:lnTo>
                  <a:lnTo>
                    <a:pt x="2192424" y="2932457"/>
                  </a:lnTo>
                  <a:cubicBezTo>
                    <a:pt x="2198774" y="2931187"/>
                    <a:pt x="2205124" y="2928647"/>
                    <a:pt x="2210204" y="2927377"/>
                  </a:cubicBezTo>
                  <a:cubicBezTo>
                    <a:pt x="2214014" y="2933727"/>
                    <a:pt x="2217824" y="2940077"/>
                    <a:pt x="2222904" y="2947697"/>
                  </a:cubicBezTo>
                  <a:cubicBezTo>
                    <a:pt x="2231794" y="2923567"/>
                    <a:pt x="2241954" y="2918487"/>
                    <a:pt x="2259734" y="2927377"/>
                  </a:cubicBezTo>
                  <a:cubicBezTo>
                    <a:pt x="2262274" y="2928647"/>
                    <a:pt x="2262274" y="2934997"/>
                    <a:pt x="2263544" y="2940077"/>
                  </a:cubicBezTo>
                  <a:cubicBezTo>
                    <a:pt x="2264814" y="2938807"/>
                    <a:pt x="2272434" y="2936267"/>
                    <a:pt x="2272434" y="2934997"/>
                  </a:cubicBezTo>
                  <a:cubicBezTo>
                    <a:pt x="2271164" y="2924837"/>
                    <a:pt x="2285134" y="2932457"/>
                    <a:pt x="2283864" y="2924837"/>
                  </a:cubicBezTo>
                  <a:cubicBezTo>
                    <a:pt x="2295294" y="2929917"/>
                    <a:pt x="2297834" y="2922297"/>
                    <a:pt x="2300374" y="2917217"/>
                  </a:cubicBezTo>
                  <a:cubicBezTo>
                    <a:pt x="2295294" y="2913407"/>
                    <a:pt x="2292754" y="2910867"/>
                    <a:pt x="2288944" y="2907057"/>
                  </a:cubicBezTo>
                  <a:cubicBezTo>
                    <a:pt x="2290214" y="2905787"/>
                    <a:pt x="2290214" y="2904517"/>
                    <a:pt x="2291484" y="2903247"/>
                  </a:cubicBezTo>
                  <a:cubicBezTo>
                    <a:pt x="2301644" y="2909597"/>
                    <a:pt x="2311804" y="2915947"/>
                    <a:pt x="2318154" y="2919757"/>
                  </a:cubicBezTo>
                  <a:cubicBezTo>
                    <a:pt x="2328314" y="2918487"/>
                    <a:pt x="2337204" y="2918487"/>
                    <a:pt x="2346094" y="2917217"/>
                  </a:cubicBezTo>
                  <a:cubicBezTo>
                    <a:pt x="2354984" y="2915947"/>
                    <a:pt x="2363874" y="2912137"/>
                    <a:pt x="2374034" y="2909597"/>
                  </a:cubicBezTo>
                  <a:cubicBezTo>
                    <a:pt x="2375304" y="2912137"/>
                    <a:pt x="2376574" y="2913407"/>
                    <a:pt x="2377844" y="2915947"/>
                  </a:cubicBezTo>
                  <a:cubicBezTo>
                    <a:pt x="2381654" y="2910867"/>
                    <a:pt x="2384194" y="2905787"/>
                    <a:pt x="2389274" y="2896897"/>
                  </a:cubicBezTo>
                  <a:lnTo>
                    <a:pt x="2389274" y="2917217"/>
                  </a:lnTo>
                  <a:cubicBezTo>
                    <a:pt x="2400704" y="2909597"/>
                    <a:pt x="2409594" y="2903247"/>
                    <a:pt x="2417214" y="2896897"/>
                  </a:cubicBezTo>
                  <a:cubicBezTo>
                    <a:pt x="2422294" y="2905787"/>
                    <a:pt x="2426104" y="2914677"/>
                    <a:pt x="2429914" y="2922297"/>
                  </a:cubicBezTo>
                  <a:cubicBezTo>
                    <a:pt x="2431184" y="2922297"/>
                    <a:pt x="2431184" y="2921027"/>
                    <a:pt x="2432454" y="2921027"/>
                  </a:cubicBezTo>
                  <a:cubicBezTo>
                    <a:pt x="2431184" y="2915947"/>
                    <a:pt x="2429914" y="2910867"/>
                    <a:pt x="2427374" y="2904517"/>
                  </a:cubicBezTo>
                  <a:lnTo>
                    <a:pt x="2492144" y="2904517"/>
                  </a:lnTo>
                  <a:cubicBezTo>
                    <a:pt x="2498494" y="2893087"/>
                    <a:pt x="2512464" y="2891817"/>
                    <a:pt x="2523894" y="2903247"/>
                  </a:cubicBezTo>
                  <a:cubicBezTo>
                    <a:pt x="2540404" y="2919757"/>
                    <a:pt x="2542944" y="2919757"/>
                    <a:pt x="2553104" y="2895627"/>
                  </a:cubicBezTo>
                  <a:cubicBezTo>
                    <a:pt x="2558184" y="2898167"/>
                    <a:pt x="2563264" y="2900707"/>
                    <a:pt x="2569614" y="2904517"/>
                  </a:cubicBezTo>
                  <a:cubicBezTo>
                    <a:pt x="2577234" y="2888007"/>
                    <a:pt x="2589934" y="2888007"/>
                    <a:pt x="2605174" y="2893087"/>
                  </a:cubicBezTo>
                  <a:cubicBezTo>
                    <a:pt x="2612794" y="2895627"/>
                    <a:pt x="2621684" y="2890547"/>
                    <a:pt x="2630574" y="2888007"/>
                  </a:cubicBezTo>
                  <a:lnTo>
                    <a:pt x="2636924" y="2894357"/>
                  </a:lnTo>
                  <a:cubicBezTo>
                    <a:pt x="2644544" y="2891817"/>
                    <a:pt x="2650894" y="2890547"/>
                    <a:pt x="2657244" y="2888007"/>
                  </a:cubicBezTo>
                  <a:cubicBezTo>
                    <a:pt x="2658514" y="2891817"/>
                    <a:pt x="2658514" y="2894357"/>
                    <a:pt x="2659784" y="2900707"/>
                  </a:cubicBezTo>
                  <a:cubicBezTo>
                    <a:pt x="2664864" y="2895627"/>
                    <a:pt x="2668674" y="2890547"/>
                    <a:pt x="2675024" y="2884197"/>
                  </a:cubicBezTo>
                  <a:cubicBezTo>
                    <a:pt x="2680104" y="2890547"/>
                    <a:pt x="2683914" y="2896897"/>
                    <a:pt x="2688994" y="2903247"/>
                  </a:cubicBezTo>
                  <a:cubicBezTo>
                    <a:pt x="2697884" y="2903247"/>
                    <a:pt x="2711854" y="2910867"/>
                    <a:pt x="2714394" y="2890547"/>
                  </a:cubicBezTo>
                  <a:cubicBezTo>
                    <a:pt x="2714394" y="2888007"/>
                    <a:pt x="2722014" y="2884197"/>
                    <a:pt x="2725824" y="2882927"/>
                  </a:cubicBezTo>
                  <a:cubicBezTo>
                    <a:pt x="2733444" y="2881657"/>
                    <a:pt x="2741064" y="2880387"/>
                    <a:pt x="2748684" y="2880387"/>
                  </a:cubicBezTo>
                  <a:cubicBezTo>
                    <a:pt x="2746144" y="2875307"/>
                    <a:pt x="2743604" y="2871497"/>
                    <a:pt x="2739794" y="2865147"/>
                  </a:cubicBezTo>
                  <a:cubicBezTo>
                    <a:pt x="2749954" y="2867687"/>
                    <a:pt x="2757574" y="2867687"/>
                    <a:pt x="2763924" y="2870227"/>
                  </a:cubicBezTo>
                  <a:cubicBezTo>
                    <a:pt x="2777894" y="2876577"/>
                    <a:pt x="2789324" y="2876577"/>
                    <a:pt x="2803294" y="2866417"/>
                  </a:cubicBezTo>
                  <a:cubicBezTo>
                    <a:pt x="2800754" y="2865147"/>
                    <a:pt x="2798214" y="2862607"/>
                    <a:pt x="2795674" y="2861337"/>
                  </a:cubicBezTo>
                  <a:cubicBezTo>
                    <a:pt x="2796944" y="2857527"/>
                    <a:pt x="2799484" y="2853717"/>
                    <a:pt x="2800754" y="2849907"/>
                  </a:cubicBezTo>
                  <a:cubicBezTo>
                    <a:pt x="2805834" y="2834667"/>
                    <a:pt x="2818534" y="2844827"/>
                    <a:pt x="2827424" y="2841017"/>
                  </a:cubicBezTo>
                  <a:cubicBezTo>
                    <a:pt x="2827424" y="2841017"/>
                    <a:pt x="2832504" y="2846097"/>
                    <a:pt x="2833774" y="2849907"/>
                  </a:cubicBezTo>
                  <a:cubicBezTo>
                    <a:pt x="2837584" y="2857527"/>
                    <a:pt x="2840124" y="2866417"/>
                    <a:pt x="2843934" y="2875307"/>
                  </a:cubicBezTo>
                  <a:cubicBezTo>
                    <a:pt x="2866794" y="2861337"/>
                    <a:pt x="2887114" y="2866417"/>
                    <a:pt x="2907434" y="2868957"/>
                  </a:cubicBezTo>
                  <a:cubicBezTo>
                    <a:pt x="2902354" y="2866417"/>
                    <a:pt x="2898544" y="2863877"/>
                    <a:pt x="2894734" y="2861337"/>
                  </a:cubicBezTo>
                  <a:cubicBezTo>
                    <a:pt x="2894734" y="2860067"/>
                    <a:pt x="2896004" y="2858797"/>
                    <a:pt x="2896004" y="2857527"/>
                  </a:cubicBezTo>
                  <a:cubicBezTo>
                    <a:pt x="2901084" y="2858797"/>
                    <a:pt x="2907434" y="2861337"/>
                    <a:pt x="2912514" y="2862607"/>
                  </a:cubicBezTo>
                  <a:cubicBezTo>
                    <a:pt x="2912514" y="2861337"/>
                    <a:pt x="2912514" y="2860067"/>
                    <a:pt x="2911244" y="2858797"/>
                  </a:cubicBezTo>
                  <a:cubicBezTo>
                    <a:pt x="2915054" y="2857527"/>
                    <a:pt x="2921404" y="2854987"/>
                    <a:pt x="2922674" y="2856257"/>
                  </a:cubicBezTo>
                  <a:cubicBezTo>
                    <a:pt x="2930294" y="2871497"/>
                    <a:pt x="2942994" y="2860067"/>
                    <a:pt x="2954424" y="2863877"/>
                  </a:cubicBezTo>
                  <a:cubicBezTo>
                    <a:pt x="2951884" y="2853717"/>
                    <a:pt x="2950614" y="2846097"/>
                    <a:pt x="2949344" y="2841017"/>
                  </a:cubicBezTo>
                  <a:cubicBezTo>
                    <a:pt x="2954424" y="2835937"/>
                    <a:pt x="2959504" y="2832127"/>
                    <a:pt x="2967124" y="2827047"/>
                  </a:cubicBezTo>
                  <a:cubicBezTo>
                    <a:pt x="2967124" y="2833397"/>
                    <a:pt x="2965854" y="2839747"/>
                    <a:pt x="2965854" y="2846097"/>
                  </a:cubicBezTo>
                  <a:cubicBezTo>
                    <a:pt x="2965854" y="2852447"/>
                    <a:pt x="2967124" y="2858797"/>
                    <a:pt x="2969664" y="2862607"/>
                  </a:cubicBezTo>
                  <a:cubicBezTo>
                    <a:pt x="2970934" y="2865147"/>
                    <a:pt x="2978554" y="2862607"/>
                    <a:pt x="2983634" y="2861337"/>
                  </a:cubicBezTo>
                  <a:cubicBezTo>
                    <a:pt x="2992524" y="2857527"/>
                    <a:pt x="3001414" y="2852447"/>
                    <a:pt x="3010304" y="2862607"/>
                  </a:cubicBezTo>
                  <a:cubicBezTo>
                    <a:pt x="3011574" y="2863877"/>
                    <a:pt x="3016654" y="2862607"/>
                    <a:pt x="3019194" y="2860067"/>
                  </a:cubicBezTo>
                  <a:cubicBezTo>
                    <a:pt x="3025544" y="2853717"/>
                    <a:pt x="3030624" y="2844827"/>
                    <a:pt x="3038244" y="2858797"/>
                  </a:cubicBezTo>
                  <a:cubicBezTo>
                    <a:pt x="3039514" y="2860067"/>
                    <a:pt x="3047134" y="2860067"/>
                    <a:pt x="3050944" y="2858797"/>
                  </a:cubicBezTo>
                  <a:cubicBezTo>
                    <a:pt x="3059834" y="2854987"/>
                    <a:pt x="3067454" y="2851177"/>
                    <a:pt x="3076344" y="2846097"/>
                  </a:cubicBezTo>
                  <a:cubicBezTo>
                    <a:pt x="3075074" y="2849907"/>
                    <a:pt x="3073804" y="2852447"/>
                    <a:pt x="3073804" y="2854987"/>
                  </a:cubicBezTo>
                  <a:cubicBezTo>
                    <a:pt x="3083964" y="2860067"/>
                    <a:pt x="3092854" y="2862607"/>
                    <a:pt x="3100474" y="2851177"/>
                  </a:cubicBezTo>
                  <a:cubicBezTo>
                    <a:pt x="3103014" y="2847367"/>
                    <a:pt x="3111904" y="2847367"/>
                    <a:pt x="3118254" y="2846097"/>
                  </a:cubicBezTo>
                  <a:cubicBezTo>
                    <a:pt x="3114444" y="2842287"/>
                    <a:pt x="3109364" y="2839747"/>
                    <a:pt x="3104284" y="2835937"/>
                  </a:cubicBezTo>
                  <a:cubicBezTo>
                    <a:pt x="3125874" y="2823237"/>
                    <a:pt x="3128414" y="2824507"/>
                    <a:pt x="3128414" y="2842287"/>
                  </a:cubicBezTo>
                  <a:cubicBezTo>
                    <a:pt x="3130954" y="2837207"/>
                    <a:pt x="3132224" y="2833397"/>
                    <a:pt x="3136034" y="2825777"/>
                  </a:cubicBezTo>
                  <a:cubicBezTo>
                    <a:pt x="3155084" y="2827047"/>
                    <a:pt x="3174134" y="2829587"/>
                    <a:pt x="3194454" y="2830857"/>
                  </a:cubicBezTo>
                  <a:lnTo>
                    <a:pt x="3194454" y="2837207"/>
                  </a:lnTo>
                  <a:lnTo>
                    <a:pt x="3186834" y="2837207"/>
                  </a:lnTo>
                  <a:cubicBezTo>
                    <a:pt x="3171594" y="2838477"/>
                    <a:pt x="3156354" y="2838477"/>
                    <a:pt x="3141114" y="2839747"/>
                  </a:cubicBezTo>
                  <a:cubicBezTo>
                    <a:pt x="3146194" y="2842287"/>
                    <a:pt x="3152544" y="2846097"/>
                    <a:pt x="3157624" y="2848637"/>
                  </a:cubicBezTo>
                  <a:cubicBezTo>
                    <a:pt x="3160164" y="2842287"/>
                    <a:pt x="3161434" y="2843557"/>
                    <a:pt x="3167784" y="2846097"/>
                  </a:cubicBezTo>
                  <a:cubicBezTo>
                    <a:pt x="3176674" y="2848637"/>
                    <a:pt x="3186834" y="2848637"/>
                    <a:pt x="3196994" y="2849907"/>
                  </a:cubicBezTo>
                  <a:cubicBezTo>
                    <a:pt x="3202074" y="2849907"/>
                    <a:pt x="3207154" y="2851177"/>
                    <a:pt x="3213504" y="2852447"/>
                  </a:cubicBezTo>
                  <a:cubicBezTo>
                    <a:pt x="3214774" y="2848637"/>
                    <a:pt x="3217314" y="2843557"/>
                    <a:pt x="3219854" y="2837207"/>
                  </a:cubicBezTo>
                  <a:cubicBezTo>
                    <a:pt x="3233824" y="2860067"/>
                    <a:pt x="3243984" y="2858797"/>
                    <a:pt x="3260494" y="2835937"/>
                  </a:cubicBezTo>
                  <a:cubicBezTo>
                    <a:pt x="3260494" y="2839747"/>
                    <a:pt x="3261764" y="2842287"/>
                    <a:pt x="3261764" y="2844827"/>
                  </a:cubicBezTo>
                  <a:cubicBezTo>
                    <a:pt x="3266844" y="2844827"/>
                    <a:pt x="3270654" y="2844827"/>
                    <a:pt x="3275734" y="2843557"/>
                  </a:cubicBezTo>
                  <a:cubicBezTo>
                    <a:pt x="3274464" y="2846097"/>
                    <a:pt x="3273194" y="2848637"/>
                    <a:pt x="3271924" y="2849907"/>
                  </a:cubicBezTo>
                  <a:lnTo>
                    <a:pt x="3274464" y="2852447"/>
                  </a:lnTo>
                  <a:cubicBezTo>
                    <a:pt x="3278274" y="2848637"/>
                    <a:pt x="3282084" y="2844827"/>
                    <a:pt x="3288434" y="2839747"/>
                  </a:cubicBezTo>
                  <a:cubicBezTo>
                    <a:pt x="3293514" y="2842287"/>
                    <a:pt x="3299864" y="2844827"/>
                    <a:pt x="3304944" y="2847367"/>
                  </a:cubicBezTo>
                  <a:cubicBezTo>
                    <a:pt x="3310024" y="2843557"/>
                    <a:pt x="3316374" y="2839747"/>
                    <a:pt x="3322724" y="2835937"/>
                  </a:cubicBezTo>
                  <a:cubicBezTo>
                    <a:pt x="3331614" y="2853717"/>
                    <a:pt x="3343044" y="2856257"/>
                    <a:pt x="3353204" y="2843557"/>
                  </a:cubicBezTo>
                  <a:cubicBezTo>
                    <a:pt x="3368444" y="2844827"/>
                    <a:pt x="3381144" y="2846097"/>
                    <a:pt x="3390034" y="2846097"/>
                  </a:cubicBezTo>
                  <a:cubicBezTo>
                    <a:pt x="3391304" y="2837207"/>
                    <a:pt x="3392574" y="2830857"/>
                    <a:pt x="3393844" y="2824507"/>
                  </a:cubicBezTo>
                  <a:cubicBezTo>
                    <a:pt x="3398924" y="2825777"/>
                    <a:pt x="3402734" y="2827047"/>
                    <a:pt x="3407814" y="2828317"/>
                  </a:cubicBezTo>
                  <a:cubicBezTo>
                    <a:pt x="3410354" y="2829587"/>
                    <a:pt x="3412894" y="2832127"/>
                    <a:pt x="3415434" y="2833397"/>
                  </a:cubicBezTo>
                  <a:cubicBezTo>
                    <a:pt x="3411624" y="2834667"/>
                    <a:pt x="3407814" y="2834667"/>
                    <a:pt x="3404004" y="2835937"/>
                  </a:cubicBezTo>
                  <a:cubicBezTo>
                    <a:pt x="3415434" y="2846097"/>
                    <a:pt x="3424324" y="2843557"/>
                    <a:pt x="3433214" y="2835937"/>
                  </a:cubicBezTo>
                  <a:cubicBezTo>
                    <a:pt x="3429404" y="2846097"/>
                    <a:pt x="3440834" y="2844827"/>
                    <a:pt x="3442104" y="2844827"/>
                  </a:cubicBezTo>
                  <a:cubicBezTo>
                    <a:pt x="3458614" y="2838477"/>
                    <a:pt x="3473854" y="2834667"/>
                    <a:pt x="3491634" y="2844827"/>
                  </a:cubicBezTo>
                  <a:cubicBezTo>
                    <a:pt x="3494174" y="2832127"/>
                    <a:pt x="3496714" y="2821967"/>
                    <a:pt x="3497984" y="2811807"/>
                  </a:cubicBezTo>
                  <a:cubicBezTo>
                    <a:pt x="3504334" y="2813077"/>
                    <a:pt x="3509414" y="2813077"/>
                    <a:pt x="3515764" y="2814347"/>
                  </a:cubicBezTo>
                  <a:cubicBezTo>
                    <a:pt x="3520844" y="2814347"/>
                    <a:pt x="3525924" y="2815617"/>
                    <a:pt x="3531004" y="2815617"/>
                  </a:cubicBezTo>
                  <a:lnTo>
                    <a:pt x="3531004" y="2819427"/>
                  </a:lnTo>
                  <a:cubicBezTo>
                    <a:pt x="3525924" y="2820697"/>
                    <a:pt x="3522114" y="2821967"/>
                    <a:pt x="3517034" y="2823237"/>
                  </a:cubicBezTo>
                  <a:lnTo>
                    <a:pt x="3517034" y="2827047"/>
                  </a:lnTo>
                  <a:cubicBezTo>
                    <a:pt x="3534814" y="2830857"/>
                    <a:pt x="3551324" y="2834667"/>
                    <a:pt x="3569104" y="2837207"/>
                  </a:cubicBezTo>
                  <a:cubicBezTo>
                    <a:pt x="3572914" y="2838477"/>
                    <a:pt x="3577994" y="2834667"/>
                    <a:pt x="3584344" y="2830857"/>
                  </a:cubicBezTo>
                  <a:cubicBezTo>
                    <a:pt x="3586884" y="2832127"/>
                    <a:pt x="3593234" y="2834667"/>
                    <a:pt x="3600854" y="2835937"/>
                  </a:cubicBezTo>
                  <a:cubicBezTo>
                    <a:pt x="3619904" y="2838477"/>
                    <a:pt x="3640224" y="2841017"/>
                    <a:pt x="3655464" y="2824507"/>
                  </a:cubicBezTo>
                  <a:cubicBezTo>
                    <a:pt x="3656734" y="2838477"/>
                    <a:pt x="3669434" y="2829587"/>
                    <a:pt x="3675784" y="2834667"/>
                  </a:cubicBezTo>
                  <a:cubicBezTo>
                    <a:pt x="3675784" y="2834667"/>
                    <a:pt x="3682134" y="2829587"/>
                    <a:pt x="3684674" y="2827047"/>
                  </a:cubicBezTo>
                  <a:cubicBezTo>
                    <a:pt x="3684674" y="2827047"/>
                    <a:pt x="3683404" y="2825777"/>
                    <a:pt x="3683404" y="2824507"/>
                  </a:cubicBezTo>
                  <a:cubicBezTo>
                    <a:pt x="3685944" y="2825777"/>
                    <a:pt x="3687214" y="2829587"/>
                    <a:pt x="3689754" y="2828317"/>
                  </a:cubicBezTo>
                  <a:cubicBezTo>
                    <a:pt x="3701184" y="2828317"/>
                    <a:pt x="3711344" y="2827047"/>
                    <a:pt x="3718964" y="2827047"/>
                  </a:cubicBezTo>
                  <a:cubicBezTo>
                    <a:pt x="3725314" y="2830857"/>
                    <a:pt x="3729124" y="2834667"/>
                    <a:pt x="3731664" y="2833397"/>
                  </a:cubicBezTo>
                  <a:cubicBezTo>
                    <a:pt x="3746904" y="2832127"/>
                    <a:pt x="3760874" y="2828317"/>
                    <a:pt x="3774844" y="2828317"/>
                  </a:cubicBezTo>
                  <a:cubicBezTo>
                    <a:pt x="3788814" y="2835937"/>
                    <a:pt x="3786274" y="2821967"/>
                    <a:pt x="3783734" y="2814347"/>
                  </a:cubicBezTo>
                  <a:cubicBezTo>
                    <a:pt x="3788814" y="2809267"/>
                    <a:pt x="3793894" y="2805457"/>
                    <a:pt x="3795164" y="2804187"/>
                  </a:cubicBezTo>
                  <a:cubicBezTo>
                    <a:pt x="3802784" y="2804187"/>
                    <a:pt x="3807864" y="2805457"/>
                    <a:pt x="3811674" y="2804187"/>
                  </a:cubicBezTo>
                  <a:cubicBezTo>
                    <a:pt x="3816754" y="2800377"/>
                    <a:pt x="3820564" y="2794027"/>
                    <a:pt x="3826914" y="2786407"/>
                  </a:cubicBezTo>
                  <a:cubicBezTo>
                    <a:pt x="3834534" y="2785137"/>
                    <a:pt x="3847234" y="2782597"/>
                    <a:pt x="3861204" y="2780057"/>
                  </a:cubicBezTo>
                  <a:cubicBezTo>
                    <a:pt x="3861204" y="2780057"/>
                    <a:pt x="3861204" y="2777517"/>
                    <a:pt x="3862474" y="2774977"/>
                  </a:cubicBezTo>
                  <a:cubicBezTo>
                    <a:pt x="3867554" y="2767357"/>
                    <a:pt x="3880254" y="2764817"/>
                    <a:pt x="3872634" y="2750847"/>
                  </a:cubicBezTo>
                  <a:cubicBezTo>
                    <a:pt x="3871364" y="2748307"/>
                    <a:pt x="3871364" y="2740687"/>
                    <a:pt x="3873904" y="2738147"/>
                  </a:cubicBezTo>
                  <a:cubicBezTo>
                    <a:pt x="3882794" y="2726717"/>
                    <a:pt x="3882794" y="2725447"/>
                    <a:pt x="3867554" y="2720367"/>
                  </a:cubicBezTo>
                  <a:cubicBezTo>
                    <a:pt x="3868824" y="2711477"/>
                    <a:pt x="3859934" y="2700047"/>
                    <a:pt x="3872634" y="2698777"/>
                  </a:cubicBezTo>
                  <a:cubicBezTo>
                    <a:pt x="3876444" y="2691157"/>
                    <a:pt x="3877714" y="2687347"/>
                    <a:pt x="3880254" y="2683537"/>
                  </a:cubicBezTo>
                  <a:cubicBezTo>
                    <a:pt x="3881524" y="2680997"/>
                    <a:pt x="3885334" y="2678457"/>
                    <a:pt x="3885334" y="2675917"/>
                  </a:cubicBezTo>
                  <a:cubicBezTo>
                    <a:pt x="3885334" y="2670837"/>
                    <a:pt x="3882794" y="2664487"/>
                    <a:pt x="3884064" y="2660677"/>
                  </a:cubicBezTo>
                  <a:cubicBezTo>
                    <a:pt x="3887874" y="2646707"/>
                    <a:pt x="3889144" y="2634007"/>
                    <a:pt x="3866284" y="2628927"/>
                  </a:cubicBezTo>
                  <a:cubicBezTo>
                    <a:pt x="3875174" y="2625117"/>
                    <a:pt x="3878984" y="2622577"/>
                    <a:pt x="3885334" y="2620037"/>
                  </a:cubicBezTo>
                  <a:cubicBezTo>
                    <a:pt x="3875174" y="2614957"/>
                    <a:pt x="3866284" y="2611147"/>
                    <a:pt x="3854854" y="2606067"/>
                  </a:cubicBezTo>
                  <a:lnTo>
                    <a:pt x="3866284" y="2606067"/>
                  </a:lnTo>
                  <a:lnTo>
                    <a:pt x="3866284" y="2602257"/>
                  </a:lnTo>
                  <a:cubicBezTo>
                    <a:pt x="3859934" y="2602257"/>
                    <a:pt x="3854854" y="2600987"/>
                    <a:pt x="3848504" y="2600987"/>
                  </a:cubicBezTo>
                  <a:cubicBezTo>
                    <a:pt x="3848504" y="2602257"/>
                    <a:pt x="3848504" y="2603527"/>
                    <a:pt x="3847234" y="2604797"/>
                  </a:cubicBezTo>
                  <a:cubicBezTo>
                    <a:pt x="3845964" y="2602257"/>
                    <a:pt x="3844694" y="2599717"/>
                    <a:pt x="3843424" y="2595907"/>
                  </a:cubicBezTo>
                  <a:cubicBezTo>
                    <a:pt x="3876444" y="2588287"/>
                    <a:pt x="4097424" y="2564157"/>
                    <a:pt x="4077104" y="2560347"/>
                  </a:cubicBezTo>
                  <a:cubicBezTo>
                    <a:pt x="4087264" y="2551457"/>
                    <a:pt x="4083454" y="2536217"/>
                    <a:pt x="4101234" y="2534947"/>
                  </a:cubicBezTo>
                  <a:cubicBezTo>
                    <a:pt x="4106314" y="2534947"/>
                    <a:pt x="4115204" y="2526057"/>
                    <a:pt x="4116474" y="2519707"/>
                  </a:cubicBezTo>
                  <a:cubicBezTo>
                    <a:pt x="4119014" y="2510817"/>
                    <a:pt x="4116474" y="2499387"/>
                    <a:pt x="4119014" y="2490497"/>
                  </a:cubicBezTo>
                  <a:cubicBezTo>
                    <a:pt x="4121554" y="2477797"/>
                    <a:pt x="4126634" y="2465097"/>
                    <a:pt x="4130444" y="2454937"/>
                  </a:cubicBezTo>
                  <a:cubicBezTo>
                    <a:pt x="4126634" y="2448587"/>
                    <a:pt x="4122824" y="2442237"/>
                    <a:pt x="4120284" y="2438427"/>
                  </a:cubicBezTo>
                  <a:cubicBezTo>
                    <a:pt x="4125364" y="2434617"/>
                    <a:pt x="4127904" y="2432077"/>
                    <a:pt x="4131714" y="2430807"/>
                  </a:cubicBezTo>
                  <a:cubicBezTo>
                    <a:pt x="4130444" y="2429537"/>
                    <a:pt x="4130444" y="2428267"/>
                    <a:pt x="4129174" y="2426997"/>
                  </a:cubicBezTo>
                  <a:cubicBezTo>
                    <a:pt x="4125364" y="2428267"/>
                    <a:pt x="4121554" y="2429537"/>
                    <a:pt x="4117744" y="2430807"/>
                  </a:cubicBezTo>
                  <a:cubicBezTo>
                    <a:pt x="4139334" y="2413027"/>
                    <a:pt x="4144414" y="2380007"/>
                    <a:pt x="4126634" y="2364767"/>
                  </a:cubicBezTo>
                  <a:cubicBezTo>
                    <a:pt x="4125364" y="2367307"/>
                    <a:pt x="4122824" y="2369847"/>
                    <a:pt x="4121554" y="2372387"/>
                  </a:cubicBezTo>
                  <a:cubicBezTo>
                    <a:pt x="4116474" y="2363497"/>
                    <a:pt x="4102504" y="2360957"/>
                    <a:pt x="4108854" y="2346987"/>
                  </a:cubicBezTo>
                  <a:cubicBezTo>
                    <a:pt x="4108854" y="2346987"/>
                    <a:pt x="4107584" y="2344447"/>
                    <a:pt x="4106314" y="2344447"/>
                  </a:cubicBezTo>
                  <a:cubicBezTo>
                    <a:pt x="4099964" y="2341907"/>
                    <a:pt x="4101234" y="2338097"/>
                    <a:pt x="4098694" y="2333017"/>
                  </a:cubicBezTo>
                  <a:cubicBezTo>
                    <a:pt x="4094884" y="2321587"/>
                    <a:pt x="4096154" y="2310157"/>
                    <a:pt x="4096154" y="2299997"/>
                  </a:cubicBezTo>
                  <a:lnTo>
                    <a:pt x="4096154" y="2254277"/>
                  </a:lnTo>
                  <a:cubicBezTo>
                    <a:pt x="4096154" y="2244117"/>
                    <a:pt x="4101234" y="2239037"/>
                    <a:pt x="4111394" y="2241577"/>
                  </a:cubicBezTo>
                  <a:cubicBezTo>
                    <a:pt x="4111394" y="2241577"/>
                    <a:pt x="4112664" y="2240307"/>
                    <a:pt x="4113934" y="2240307"/>
                  </a:cubicBezTo>
                  <a:cubicBezTo>
                    <a:pt x="4110124" y="2237767"/>
                    <a:pt x="4107584" y="2236497"/>
                    <a:pt x="4105044" y="2233957"/>
                  </a:cubicBezTo>
                  <a:cubicBezTo>
                    <a:pt x="4105044" y="2232687"/>
                    <a:pt x="4106314" y="2231417"/>
                    <a:pt x="4106314" y="2230147"/>
                  </a:cubicBezTo>
                  <a:cubicBezTo>
                    <a:pt x="4115204" y="2232687"/>
                    <a:pt x="4124094" y="2236497"/>
                    <a:pt x="4130444" y="2239037"/>
                  </a:cubicBezTo>
                  <a:cubicBezTo>
                    <a:pt x="4138064" y="2228877"/>
                    <a:pt x="4144414" y="2221257"/>
                    <a:pt x="4149494" y="2216177"/>
                  </a:cubicBezTo>
                  <a:lnTo>
                    <a:pt x="4149494" y="2193317"/>
                  </a:lnTo>
                  <a:cubicBezTo>
                    <a:pt x="4146954" y="2193317"/>
                    <a:pt x="4143144" y="2194587"/>
                    <a:pt x="4139334" y="2194587"/>
                  </a:cubicBezTo>
                  <a:cubicBezTo>
                    <a:pt x="4136794" y="2188237"/>
                    <a:pt x="4135524" y="2181887"/>
                    <a:pt x="4132984" y="2172997"/>
                  </a:cubicBezTo>
                  <a:cubicBezTo>
                    <a:pt x="4139334" y="2176807"/>
                    <a:pt x="4141874" y="2179347"/>
                    <a:pt x="4144414" y="2180617"/>
                  </a:cubicBezTo>
                  <a:cubicBezTo>
                    <a:pt x="4146954" y="2179347"/>
                    <a:pt x="4150764" y="2178077"/>
                    <a:pt x="4154574" y="2175537"/>
                  </a:cubicBezTo>
                  <a:cubicBezTo>
                    <a:pt x="4153304" y="2174267"/>
                    <a:pt x="4152034" y="2172997"/>
                    <a:pt x="4152034" y="2171727"/>
                  </a:cubicBezTo>
                  <a:cubicBezTo>
                    <a:pt x="4148224" y="2171727"/>
                    <a:pt x="4144414" y="2170457"/>
                    <a:pt x="4143144" y="2170457"/>
                  </a:cubicBezTo>
                  <a:cubicBezTo>
                    <a:pt x="4145684" y="2162837"/>
                    <a:pt x="4150764" y="2155217"/>
                    <a:pt x="4148224" y="2151407"/>
                  </a:cubicBezTo>
                  <a:cubicBezTo>
                    <a:pt x="4141874" y="2134897"/>
                    <a:pt x="4148224" y="2122197"/>
                    <a:pt x="4154574" y="2108227"/>
                  </a:cubicBezTo>
                  <a:cubicBezTo>
                    <a:pt x="4155844" y="2104417"/>
                    <a:pt x="4154574" y="2100607"/>
                    <a:pt x="4154574" y="2096797"/>
                  </a:cubicBezTo>
                  <a:cubicBezTo>
                    <a:pt x="4155844" y="2080287"/>
                    <a:pt x="4157114" y="2065047"/>
                    <a:pt x="4158384" y="2042187"/>
                  </a:cubicBezTo>
                  <a:cubicBezTo>
                    <a:pt x="4153304" y="2039647"/>
                    <a:pt x="4145684" y="2033297"/>
                    <a:pt x="4136794" y="2028217"/>
                  </a:cubicBezTo>
                  <a:cubicBezTo>
                    <a:pt x="4129174" y="2024407"/>
                    <a:pt x="4121554" y="2023137"/>
                    <a:pt x="4113934" y="2020597"/>
                  </a:cubicBezTo>
                  <a:cubicBezTo>
                    <a:pt x="4110124" y="2019327"/>
                    <a:pt x="4105044" y="2020597"/>
                    <a:pt x="4101234" y="2019327"/>
                  </a:cubicBezTo>
                  <a:cubicBezTo>
                    <a:pt x="4069484" y="2015517"/>
                    <a:pt x="4036464" y="2010437"/>
                    <a:pt x="4004714" y="2006627"/>
                  </a:cubicBezTo>
                  <a:cubicBezTo>
                    <a:pt x="3978044" y="2002817"/>
                    <a:pt x="3951374" y="1999007"/>
                    <a:pt x="3925974" y="1995197"/>
                  </a:cubicBezTo>
                  <a:cubicBezTo>
                    <a:pt x="3919624" y="1993927"/>
                    <a:pt x="3913274" y="1991387"/>
                    <a:pt x="3905654" y="1991387"/>
                  </a:cubicBezTo>
                  <a:cubicBezTo>
                    <a:pt x="3889144" y="1990117"/>
                    <a:pt x="3871364" y="1990117"/>
                    <a:pt x="3854854" y="1990117"/>
                  </a:cubicBezTo>
                  <a:cubicBezTo>
                    <a:pt x="3845964" y="1990117"/>
                    <a:pt x="3838344" y="1990117"/>
                    <a:pt x="3829454" y="1988847"/>
                  </a:cubicBezTo>
                  <a:cubicBezTo>
                    <a:pt x="3814214" y="1987577"/>
                    <a:pt x="3798974" y="1985037"/>
                    <a:pt x="3783734" y="1983767"/>
                  </a:cubicBezTo>
                  <a:lnTo>
                    <a:pt x="3783734" y="1979957"/>
                  </a:lnTo>
                  <a:cubicBezTo>
                    <a:pt x="3821834" y="1977417"/>
                    <a:pt x="3861204" y="1973607"/>
                    <a:pt x="3900574" y="1981227"/>
                  </a:cubicBezTo>
                  <a:cubicBezTo>
                    <a:pt x="3899304" y="1977417"/>
                    <a:pt x="3898034" y="1973607"/>
                    <a:pt x="3896764" y="1971067"/>
                  </a:cubicBezTo>
                  <a:cubicBezTo>
                    <a:pt x="3905654" y="1969797"/>
                    <a:pt x="3912004" y="1962177"/>
                    <a:pt x="3920894" y="1971067"/>
                  </a:cubicBezTo>
                  <a:cubicBezTo>
                    <a:pt x="3922164" y="1972337"/>
                    <a:pt x="3929784" y="1968527"/>
                    <a:pt x="3934864" y="1967257"/>
                  </a:cubicBezTo>
                  <a:lnTo>
                    <a:pt x="3934864" y="1964717"/>
                  </a:lnTo>
                  <a:lnTo>
                    <a:pt x="3923434" y="1964717"/>
                  </a:lnTo>
                  <a:cubicBezTo>
                    <a:pt x="3936134" y="1954557"/>
                    <a:pt x="3945024" y="1945667"/>
                    <a:pt x="3953914" y="1939317"/>
                  </a:cubicBezTo>
                  <a:cubicBezTo>
                    <a:pt x="3961534" y="1940587"/>
                    <a:pt x="3969154" y="1941857"/>
                    <a:pt x="3974234" y="1943127"/>
                  </a:cubicBezTo>
                  <a:cubicBezTo>
                    <a:pt x="3975504" y="1918997"/>
                    <a:pt x="3955184" y="1917727"/>
                    <a:pt x="3939944" y="1907567"/>
                  </a:cubicBezTo>
                  <a:cubicBezTo>
                    <a:pt x="3946294" y="1903757"/>
                    <a:pt x="3950104" y="1899947"/>
                    <a:pt x="3955184" y="1898677"/>
                  </a:cubicBezTo>
                  <a:cubicBezTo>
                    <a:pt x="3969154" y="1894867"/>
                    <a:pt x="3986934" y="1905027"/>
                    <a:pt x="3995824" y="1883437"/>
                  </a:cubicBezTo>
                  <a:cubicBezTo>
                    <a:pt x="3997094" y="1882167"/>
                    <a:pt x="4000904" y="1882167"/>
                    <a:pt x="4007254" y="1879627"/>
                  </a:cubicBezTo>
                  <a:cubicBezTo>
                    <a:pt x="4003444" y="1875817"/>
                    <a:pt x="3999634" y="1873277"/>
                    <a:pt x="3997094" y="1870737"/>
                  </a:cubicBezTo>
                  <a:cubicBezTo>
                    <a:pt x="3999634" y="1869467"/>
                    <a:pt x="4003444" y="1868197"/>
                    <a:pt x="4003444" y="1868197"/>
                  </a:cubicBezTo>
                  <a:cubicBezTo>
                    <a:pt x="4012334" y="1874547"/>
                    <a:pt x="4018684" y="1879627"/>
                    <a:pt x="4026304" y="1884707"/>
                  </a:cubicBezTo>
                  <a:cubicBezTo>
                    <a:pt x="4027574" y="1883437"/>
                    <a:pt x="4028844" y="1882167"/>
                    <a:pt x="4030114" y="1879627"/>
                  </a:cubicBezTo>
                  <a:cubicBezTo>
                    <a:pt x="4026304" y="1874547"/>
                    <a:pt x="4023764" y="1869467"/>
                    <a:pt x="4019954" y="1864387"/>
                  </a:cubicBezTo>
                  <a:cubicBezTo>
                    <a:pt x="4036464" y="1852957"/>
                    <a:pt x="4037734" y="1846607"/>
                    <a:pt x="4025034" y="1814857"/>
                  </a:cubicBezTo>
                  <a:cubicBezTo>
                    <a:pt x="4033924" y="1813587"/>
                    <a:pt x="4042814" y="1811047"/>
                    <a:pt x="4050434" y="1809777"/>
                  </a:cubicBezTo>
                  <a:cubicBezTo>
                    <a:pt x="4051704" y="1800887"/>
                    <a:pt x="4056784" y="1791997"/>
                    <a:pt x="4055514" y="1784377"/>
                  </a:cubicBezTo>
                  <a:cubicBezTo>
                    <a:pt x="4051704" y="1761517"/>
                    <a:pt x="4074564" y="1751357"/>
                    <a:pt x="4079644" y="1732307"/>
                  </a:cubicBezTo>
                  <a:cubicBezTo>
                    <a:pt x="4079644" y="1731037"/>
                    <a:pt x="4084724" y="1729767"/>
                    <a:pt x="4085994" y="1731037"/>
                  </a:cubicBezTo>
                  <a:cubicBezTo>
                    <a:pt x="4097424" y="1734847"/>
                    <a:pt x="4101234" y="1725957"/>
                    <a:pt x="4105044" y="1719607"/>
                  </a:cubicBezTo>
                  <a:cubicBezTo>
                    <a:pt x="4106314" y="1717067"/>
                    <a:pt x="4107584" y="1714527"/>
                    <a:pt x="4108854" y="1713257"/>
                  </a:cubicBezTo>
                  <a:cubicBezTo>
                    <a:pt x="4120284" y="1706907"/>
                    <a:pt x="4131714" y="1701827"/>
                    <a:pt x="4144414" y="1695477"/>
                  </a:cubicBezTo>
                  <a:cubicBezTo>
                    <a:pt x="4131714" y="1676427"/>
                    <a:pt x="4115204" y="1685317"/>
                    <a:pt x="4101234" y="1682777"/>
                  </a:cubicBezTo>
                  <a:lnTo>
                    <a:pt x="4101234" y="1677697"/>
                  </a:lnTo>
                  <a:cubicBezTo>
                    <a:pt x="4110124" y="1676427"/>
                    <a:pt x="4119014" y="1675157"/>
                    <a:pt x="4129174" y="1673887"/>
                  </a:cubicBezTo>
                  <a:cubicBezTo>
                    <a:pt x="4122824" y="1672617"/>
                    <a:pt x="4117744" y="1671347"/>
                    <a:pt x="4112664" y="1670077"/>
                  </a:cubicBezTo>
                  <a:cubicBezTo>
                    <a:pt x="4119014" y="1663727"/>
                    <a:pt x="4124094" y="1657377"/>
                    <a:pt x="4130444" y="1652297"/>
                  </a:cubicBezTo>
                  <a:cubicBezTo>
                    <a:pt x="4131714" y="1651027"/>
                    <a:pt x="4135524" y="1649757"/>
                    <a:pt x="4136794" y="1649757"/>
                  </a:cubicBezTo>
                  <a:cubicBezTo>
                    <a:pt x="4140604" y="1651027"/>
                    <a:pt x="4144414" y="1654837"/>
                    <a:pt x="4146954" y="1657377"/>
                  </a:cubicBezTo>
                  <a:cubicBezTo>
                    <a:pt x="4148224" y="1653567"/>
                    <a:pt x="4149494" y="1648487"/>
                    <a:pt x="4152034" y="1644677"/>
                  </a:cubicBezTo>
                  <a:cubicBezTo>
                    <a:pt x="4157114" y="1638327"/>
                    <a:pt x="4163464" y="1633247"/>
                    <a:pt x="4168544" y="1628167"/>
                  </a:cubicBezTo>
                  <a:cubicBezTo>
                    <a:pt x="4174894" y="1635787"/>
                    <a:pt x="4181244" y="1643407"/>
                    <a:pt x="4187594" y="1652297"/>
                  </a:cubicBezTo>
                  <a:cubicBezTo>
                    <a:pt x="4188864" y="1652297"/>
                    <a:pt x="4190134" y="1651027"/>
                    <a:pt x="4190134" y="1651027"/>
                  </a:cubicBezTo>
                  <a:cubicBezTo>
                    <a:pt x="4188864" y="1638327"/>
                    <a:pt x="4188864" y="1625627"/>
                    <a:pt x="4187594" y="1612927"/>
                  </a:cubicBezTo>
                  <a:cubicBezTo>
                    <a:pt x="4192674" y="1614197"/>
                    <a:pt x="4196484" y="1614197"/>
                    <a:pt x="4200294" y="1615467"/>
                  </a:cubicBezTo>
                  <a:cubicBezTo>
                    <a:pt x="4201564" y="1614197"/>
                    <a:pt x="4201564" y="1612927"/>
                    <a:pt x="4202834" y="1612927"/>
                  </a:cubicBezTo>
                  <a:cubicBezTo>
                    <a:pt x="4199024" y="1611657"/>
                    <a:pt x="4196484" y="1610387"/>
                    <a:pt x="4192674" y="1609117"/>
                  </a:cubicBezTo>
                  <a:cubicBezTo>
                    <a:pt x="4199024" y="1601497"/>
                    <a:pt x="4202834" y="1596417"/>
                    <a:pt x="4204104" y="1595147"/>
                  </a:cubicBezTo>
                  <a:lnTo>
                    <a:pt x="4204104" y="1571017"/>
                  </a:lnTo>
                  <a:cubicBezTo>
                    <a:pt x="4201564" y="1569747"/>
                    <a:pt x="4199024" y="1567207"/>
                    <a:pt x="4195214" y="1565937"/>
                  </a:cubicBezTo>
                  <a:cubicBezTo>
                    <a:pt x="4192674" y="1564667"/>
                    <a:pt x="4190134" y="1563397"/>
                    <a:pt x="4187594" y="1563397"/>
                  </a:cubicBezTo>
                  <a:cubicBezTo>
                    <a:pt x="4190134" y="1560857"/>
                    <a:pt x="4195214" y="1557047"/>
                    <a:pt x="4196484" y="1557047"/>
                  </a:cubicBezTo>
                  <a:cubicBezTo>
                    <a:pt x="4205374" y="1562127"/>
                    <a:pt x="4202834" y="1548157"/>
                    <a:pt x="4207914" y="1549427"/>
                  </a:cubicBezTo>
                  <a:cubicBezTo>
                    <a:pt x="4207914" y="1545617"/>
                    <a:pt x="4207914" y="1537997"/>
                    <a:pt x="4206644" y="1537997"/>
                  </a:cubicBezTo>
                  <a:cubicBezTo>
                    <a:pt x="4190134" y="1531647"/>
                    <a:pt x="4192674" y="1517677"/>
                    <a:pt x="4188864" y="1508787"/>
                  </a:cubicBezTo>
                  <a:close/>
                  <a:moveTo>
                    <a:pt x="227734" y="988087"/>
                  </a:moveTo>
                  <a:lnTo>
                    <a:pt x="264564" y="988087"/>
                  </a:lnTo>
                  <a:cubicBezTo>
                    <a:pt x="255674" y="999517"/>
                    <a:pt x="234084" y="999517"/>
                    <a:pt x="227734" y="988087"/>
                  </a:cubicBezTo>
                  <a:close/>
                  <a:moveTo>
                    <a:pt x="481734" y="1504977"/>
                  </a:moveTo>
                  <a:lnTo>
                    <a:pt x="481734" y="1499897"/>
                  </a:lnTo>
                  <a:cubicBezTo>
                    <a:pt x="498244" y="1498627"/>
                    <a:pt x="516024" y="1497357"/>
                    <a:pt x="532534" y="1497357"/>
                  </a:cubicBezTo>
                  <a:cubicBezTo>
                    <a:pt x="514754" y="1497357"/>
                    <a:pt x="499514" y="1512597"/>
                    <a:pt x="481734" y="1504977"/>
                  </a:cubicBezTo>
                  <a:close/>
                  <a:moveTo>
                    <a:pt x="175664" y="2120927"/>
                  </a:moveTo>
                  <a:cubicBezTo>
                    <a:pt x="183284" y="2113307"/>
                    <a:pt x="189634" y="2108227"/>
                    <a:pt x="192174" y="2104417"/>
                  </a:cubicBezTo>
                  <a:cubicBezTo>
                    <a:pt x="198524" y="2109497"/>
                    <a:pt x="202334" y="2113307"/>
                    <a:pt x="206144" y="2117117"/>
                  </a:cubicBezTo>
                  <a:cubicBezTo>
                    <a:pt x="197254" y="2117117"/>
                    <a:pt x="188364" y="2118387"/>
                    <a:pt x="175664" y="2120927"/>
                  </a:cubicBezTo>
                  <a:close/>
                  <a:moveTo>
                    <a:pt x="264564" y="2114577"/>
                  </a:moveTo>
                  <a:lnTo>
                    <a:pt x="231544" y="2114577"/>
                  </a:lnTo>
                  <a:cubicBezTo>
                    <a:pt x="230274" y="2114577"/>
                    <a:pt x="229004" y="2109497"/>
                    <a:pt x="226464" y="2105687"/>
                  </a:cubicBezTo>
                  <a:cubicBezTo>
                    <a:pt x="241704" y="2106957"/>
                    <a:pt x="253134" y="2108227"/>
                    <a:pt x="264564" y="2109497"/>
                  </a:cubicBezTo>
                  <a:lnTo>
                    <a:pt x="264564" y="2114577"/>
                  </a:lnTo>
                  <a:close/>
                  <a:moveTo>
                    <a:pt x="273454" y="2113307"/>
                  </a:moveTo>
                  <a:cubicBezTo>
                    <a:pt x="272184" y="2112037"/>
                    <a:pt x="272184" y="2110767"/>
                    <a:pt x="270914" y="2110767"/>
                  </a:cubicBezTo>
                  <a:cubicBezTo>
                    <a:pt x="275994" y="2106957"/>
                    <a:pt x="282344" y="2104417"/>
                    <a:pt x="287424" y="2100607"/>
                  </a:cubicBezTo>
                  <a:cubicBezTo>
                    <a:pt x="291234" y="2096797"/>
                    <a:pt x="292504" y="2090447"/>
                    <a:pt x="296314" y="2084097"/>
                  </a:cubicBezTo>
                  <a:cubicBezTo>
                    <a:pt x="306474" y="2104417"/>
                    <a:pt x="328064" y="2098067"/>
                    <a:pt x="347114" y="2103147"/>
                  </a:cubicBezTo>
                  <a:cubicBezTo>
                    <a:pt x="321714" y="2105687"/>
                    <a:pt x="297584" y="2109497"/>
                    <a:pt x="273454" y="2113307"/>
                  </a:cubicBezTo>
                  <a:close/>
                  <a:moveTo>
                    <a:pt x="107084" y="2425727"/>
                  </a:moveTo>
                  <a:cubicBezTo>
                    <a:pt x="108354" y="2425727"/>
                    <a:pt x="108354" y="2425727"/>
                    <a:pt x="107084" y="2425727"/>
                  </a:cubicBezTo>
                  <a:close/>
                  <a:moveTo>
                    <a:pt x="338224" y="2607337"/>
                  </a:moveTo>
                  <a:cubicBezTo>
                    <a:pt x="336954" y="2598447"/>
                    <a:pt x="335684" y="2592097"/>
                    <a:pt x="334414" y="2583207"/>
                  </a:cubicBezTo>
                  <a:cubicBezTo>
                    <a:pt x="343304" y="2585747"/>
                    <a:pt x="348384" y="2587017"/>
                    <a:pt x="353464" y="2589557"/>
                  </a:cubicBezTo>
                  <a:cubicBezTo>
                    <a:pt x="348384" y="2594637"/>
                    <a:pt x="344574" y="2599717"/>
                    <a:pt x="338224" y="2607337"/>
                  </a:cubicBezTo>
                  <a:close/>
                  <a:moveTo>
                    <a:pt x="629054" y="1047777"/>
                  </a:moveTo>
                  <a:cubicBezTo>
                    <a:pt x="620164" y="1049047"/>
                    <a:pt x="611274" y="1052857"/>
                    <a:pt x="603654" y="1052857"/>
                  </a:cubicBezTo>
                  <a:cubicBezTo>
                    <a:pt x="594764" y="1054127"/>
                    <a:pt x="585874" y="1052857"/>
                    <a:pt x="575714" y="1052857"/>
                  </a:cubicBezTo>
                  <a:cubicBezTo>
                    <a:pt x="574444" y="1051587"/>
                    <a:pt x="573174" y="1047777"/>
                    <a:pt x="571904" y="1043967"/>
                  </a:cubicBezTo>
                  <a:cubicBezTo>
                    <a:pt x="580794" y="1041427"/>
                    <a:pt x="589684" y="1037617"/>
                    <a:pt x="599844" y="1035077"/>
                  </a:cubicBezTo>
                  <a:cubicBezTo>
                    <a:pt x="599844" y="1038887"/>
                    <a:pt x="598574" y="1041427"/>
                    <a:pt x="598574" y="1045237"/>
                  </a:cubicBezTo>
                  <a:cubicBezTo>
                    <a:pt x="610004" y="1037617"/>
                    <a:pt x="620164" y="1038887"/>
                    <a:pt x="629054" y="1047777"/>
                  </a:cubicBezTo>
                  <a:cubicBezTo>
                    <a:pt x="643024" y="1037617"/>
                    <a:pt x="645564" y="1038887"/>
                    <a:pt x="649374" y="1060477"/>
                  </a:cubicBezTo>
                  <a:cubicBezTo>
                    <a:pt x="641754" y="1055397"/>
                    <a:pt x="635404" y="1051587"/>
                    <a:pt x="629054" y="1047777"/>
                  </a:cubicBezTo>
                  <a:close/>
                  <a:moveTo>
                    <a:pt x="677314" y="1045237"/>
                  </a:moveTo>
                  <a:cubicBezTo>
                    <a:pt x="679854" y="1042697"/>
                    <a:pt x="682394" y="1040157"/>
                    <a:pt x="683664" y="1037617"/>
                  </a:cubicBezTo>
                  <a:cubicBezTo>
                    <a:pt x="692554" y="1049047"/>
                    <a:pt x="692554" y="1049047"/>
                    <a:pt x="673504" y="1057937"/>
                  </a:cubicBezTo>
                  <a:lnTo>
                    <a:pt x="654454" y="1042697"/>
                  </a:lnTo>
                  <a:cubicBezTo>
                    <a:pt x="667154" y="1032537"/>
                    <a:pt x="674774" y="1032537"/>
                    <a:pt x="677314" y="1045237"/>
                  </a:cubicBezTo>
                  <a:close/>
                  <a:moveTo>
                    <a:pt x="687474" y="2741957"/>
                  </a:moveTo>
                  <a:cubicBezTo>
                    <a:pt x="688744" y="2740687"/>
                    <a:pt x="690014" y="2740687"/>
                    <a:pt x="691284" y="2739417"/>
                  </a:cubicBezTo>
                  <a:cubicBezTo>
                    <a:pt x="692554" y="2741957"/>
                    <a:pt x="695094" y="2744497"/>
                    <a:pt x="697634" y="2748307"/>
                  </a:cubicBezTo>
                  <a:cubicBezTo>
                    <a:pt x="695094" y="2748307"/>
                    <a:pt x="692554" y="2748307"/>
                    <a:pt x="690014" y="2749577"/>
                  </a:cubicBezTo>
                  <a:cubicBezTo>
                    <a:pt x="688744" y="2745767"/>
                    <a:pt x="688744" y="2743227"/>
                    <a:pt x="687474" y="2741957"/>
                  </a:cubicBezTo>
                  <a:close/>
                  <a:moveTo>
                    <a:pt x="764944" y="2733067"/>
                  </a:moveTo>
                  <a:cubicBezTo>
                    <a:pt x="766214" y="2736877"/>
                    <a:pt x="767484" y="2739417"/>
                    <a:pt x="770024" y="2741957"/>
                  </a:cubicBezTo>
                  <a:lnTo>
                    <a:pt x="766214" y="2741957"/>
                  </a:lnTo>
                  <a:cubicBezTo>
                    <a:pt x="766214" y="2739417"/>
                    <a:pt x="766214" y="2736877"/>
                    <a:pt x="764944" y="2733067"/>
                  </a:cubicBezTo>
                  <a:close/>
                  <a:moveTo>
                    <a:pt x="869084" y="3016277"/>
                  </a:moveTo>
                  <a:cubicBezTo>
                    <a:pt x="865274" y="3009927"/>
                    <a:pt x="862734" y="3004847"/>
                    <a:pt x="860194" y="2999767"/>
                  </a:cubicBezTo>
                  <a:lnTo>
                    <a:pt x="866544" y="2993417"/>
                  </a:lnTo>
                  <a:cubicBezTo>
                    <a:pt x="875434" y="2999767"/>
                    <a:pt x="876704" y="3009927"/>
                    <a:pt x="869084" y="3016277"/>
                  </a:cubicBezTo>
                  <a:close/>
                  <a:moveTo>
                    <a:pt x="1191664" y="3041677"/>
                  </a:moveTo>
                  <a:cubicBezTo>
                    <a:pt x="1186584" y="3039137"/>
                    <a:pt x="1181504" y="3037867"/>
                    <a:pt x="1176424" y="3035327"/>
                  </a:cubicBezTo>
                  <a:cubicBezTo>
                    <a:pt x="1181504" y="3030247"/>
                    <a:pt x="1186584" y="3025167"/>
                    <a:pt x="1190394" y="3022627"/>
                  </a:cubicBezTo>
                  <a:lnTo>
                    <a:pt x="1205634" y="3034057"/>
                  </a:lnTo>
                  <a:cubicBezTo>
                    <a:pt x="1201824" y="3036597"/>
                    <a:pt x="1196744" y="3039137"/>
                    <a:pt x="1191664" y="3041677"/>
                  </a:cubicBezTo>
                  <a:close/>
                  <a:moveTo>
                    <a:pt x="3438294" y="2825777"/>
                  </a:moveTo>
                  <a:cubicBezTo>
                    <a:pt x="3437024" y="2827047"/>
                    <a:pt x="3438294" y="2829587"/>
                    <a:pt x="3438294" y="2832127"/>
                  </a:cubicBezTo>
                  <a:lnTo>
                    <a:pt x="3419244" y="2835937"/>
                  </a:lnTo>
                  <a:cubicBezTo>
                    <a:pt x="3416704" y="2824507"/>
                    <a:pt x="3421784" y="2818157"/>
                    <a:pt x="3433214" y="2816887"/>
                  </a:cubicBezTo>
                  <a:cubicBezTo>
                    <a:pt x="3437024" y="2816887"/>
                    <a:pt x="3442104" y="2814347"/>
                    <a:pt x="3448454" y="2814347"/>
                  </a:cubicBezTo>
                  <a:cubicBezTo>
                    <a:pt x="3444644" y="2818157"/>
                    <a:pt x="3440834" y="2820697"/>
                    <a:pt x="3438294" y="2825777"/>
                  </a:cubicBezTo>
                  <a:close/>
                  <a:moveTo>
                    <a:pt x="3463694" y="2823237"/>
                  </a:moveTo>
                  <a:cubicBezTo>
                    <a:pt x="3458614" y="2821967"/>
                    <a:pt x="3454804" y="2818157"/>
                    <a:pt x="3450994" y="2815617"/>
                  </a:cubicBezTo>
                  <a:cubicBezTo>
                    <a:pt x="3456074" y="2809267"/>
                    <a:pt x="3459884" y="2805457"/>
                    <a:pt x="3462424" y="2801647"/>
                  </a:cubicBezTo>
                  <a:cubicBezTo>
                    <a:pt x="3467504" y="2807997"/>
                    <a:pt x="3472584" y="2813077"/>
                    <a:pt x="3477664" y="2820697"/>
                  </a:cubicBezTo>
                  <a:cubicBezTo>
                    <a:pt x="3473854" y="2821967"/>
                    <a:pt x="3468774" y="2823237"/>
                    <a:pt x="3463694" y="2823237"/>
                  </a:cubicBezTo>
                  <a:close/>
                  <a:moveTo>
                    <a:pt x="3597044" y="1964717"/>
                  </a:moveTo>
                  <a:cubicBezTo>
                    <a:pt x="3597044" y="1962177"/>
                    <a:pt x="3597044" y="1960907"/>
                    <a:pt x="3595774" y="1958367"/>
                  </a:cubicBezTo>
                  <a:lnTo>
                    <a:pt x="3622444" y="1954557"/>
                  </a:lnTo>
                  <a:cubicBezTo>
                    <a:pt x="3622444" y="1957097"/>
                    <a:pt x="3623714" y="1959637"/>
                    <a:pt x="3623714" y="1962177"/>
                  </a:cubicBezTo>
                  <a:cubicBezTo>
                    <a:pt x="3613554" y="1962177"/>
                    <a:pt x="3604664" y="1963447"/>
                    <a:pt x="3597044" y="1964717"/>
                  </a:cubicBezTo>
                  <a:close/>
                  <a:moveTo>
                    <a:pt x="3663084" y="1967257"/>
                  </a:moveTo>
                  <a:cubicBezTo>
                    <a:pt x="3655464" y="1967257"/>
                    <a:pt x="3646574" y="1967257"/>
                    <a:pt x="3638954" y="1964717"/>
                  </a:cubicBezTo>
                  <a:cubicBezTo>
                    <a:pt x="3635144" y="1963447"/>
                    <a:pt x="3633874" y="1958367"/>
                    <a:pt x="3630064" y="1955827"/>
                  </a:cubicBezTo>
                  <a:cubicBezTo>
                    <a:pt x="3631334" y="1954557"/>
                    <a:pt x="3631334" y="1953287"/>
                    <a:pt x="3632604" y="1952017"/>
                  </a:cubicBezTo>
                  <a:cubicBezTo>
                    <a:pt x="3644034" y="1954557"/>
                    <a:pt x="3654194" y="1955827"/>
                    <a:pt x="3664354" y="1958367"/>
                  </a:cubicBezTo>
                  <a:cubicBezTo>
                    <a:pt x="3663084" y="1962177"/>
                    <a:pt x="3663084" y="1965987"/>
                    <a:pt x="3663084" y="1967257"/>
                  </a:cubicBezTo>
                  <a:close/>
                  <a:moveTo>
                    <a:pt x="3720234" y="1965987"/>
                  </a:moveTo>
                  <a:cubicBezTo>
                    <a:pt x="3711344" y="1964717"/>
                    <a:pt x="3702454" y="1958367"/>
                    <a:pt x="3693564" y="1967257"/>
                  </a:cubicBezTo>
                  <a:cubicBezTo>
                    <a:pt x="3692294" y="1968527"/>
                    <a:pt x="3684674" y="1964717"/>
                    <a:pt x="3680864" y="1963447"/>
                  </a:cubicBezTo>
                  <a:cubicBezTo>
                    <a:pt x="3680864" y="1962177"/>
                    <a:pt x="3682134" y="1959637"/>
                    <a:pt x="3682134" y="1958367"/>
                  </a:cubicBezTo>
                  <a:lnTo>
                    <a:pt x="3724044" y="1958367"/>
                  </a:lnTo>
                  <a:cubicBezTo>
                    <a:pt x="3725314" y="1958367"/>
                    <a:pt x="3726584" y="1962177"/>
                    <a:pt x="3727854" y="1964717"/>
                  </a:cubicBezTo>
                  <a:cubicBezTo>
                    <a:pt x="3724044" y="1964717"/>
                    <a:pt x="3721504" y="1965987"/>
                    <a:pt x="3720234" y="1965987"/>
                  </a:cubicBezTo>
                  <a:close/>
                  <a:moveTo>
                    <a:pt x="3840884" y="2595907"/>
                  </a:moveTo>
                  <a:cubicBezTo>
                    <a:pt x="3839614" y="2597177"/>
                    <a:pt x="3839614" y="2598447"/>
                    <a:pt x="3839614" y="2597177"/>
                  </a:cubicBezTo>
                  <a:cubicBezTo>
                    <a:pt x="3838344" y="2597177"/>
                    <a:pt x="3838344" y="2595907"/>
                    <a:pt x="3840884" y="2595907"/>
                  </a:cubicBezTo>
                  <a:close/>
                  <a:moveTo>
                    <a:pt x="124864" y="2527327"/>
                  </a:moveTo>
                  <a:cubicBezTo>
                    <a:pt x="123594" y="2527327"/>
                    <a:pt x="123594" y="2528597"/>
                    <a:pt x="122324" y="2528597"/>
                  </a:cubicBezTo>
                  <a:cubicBezTo>
                    <a:pt x="122324" y="2528597"/>
                    <a:pt x="123594" y="2527327"/>
                    <a:pt x="124864" y="2527327"/>
                  </a:cubicBezTo>
                  <a:close/>
                  <a:moveTo>
                    <a:pt x="608734" y="2767357"/>
                  </a:moveTo>
                  <a:cubicBezTo>
                    <a:pt x="613814" y="2769897"/>
                    <a:pt x="618894" y="2772437"/>
                    <a:pt x="622704" y="2773707"/>
                  </a:cubicBezTo>
                  <a:cubicBezTo>
                    <a:pt x="604924" y="2783867"/>
                    <a:pt x="593494" y="2781327"/>
                    <a:pt x="582064" y="2763547"/>
                  </a:cubicBezTo>
                  <a:cubicBezTo>
                    <a:pt x="585874" y="2763547"/>
                    <a:pt x="588414" y="2762277"/>
                    <a:pt x="592224" y="2762277"/>
                  </a:cubicBezTo>
                  <a:cubicBezTo>
                    <a:pt x="597304" y="2763547"/>
                    <a:pt x="603654" y="2764817"/>
                    <a:pt x="608734" y="2767357"/>
                  </a:cubicBezTo>
                  <a:close/>
                  <a:moveTo>
                    <a:pt x="2828694" y="2871497"/>
                  </a:moveTo>
                  <a:cubicBezTo>
                    <a:pt x="2824884" y="2870227"/>
                    <a:pt x="2822344" y="2870227"/>
                    <a:pt x="2817264" y="2868957"/>
                  </a:cubicBezTo>
                  <a:cubicBezTo>
                    <a:pt x="2812184" y="2867687"/>
                    <a:pt x="2805834" y="2863877"/>
                    <a:pt x="2798214" y="2861337"/>
                  </a:cubicBezTo>
                  <a:cubicBezTo>
                    <a:pt x="2803294" y="2860067"/>
                    <a:pt x="2807104" y="2857527"/>
                    <a:pt x="2812184" y="2856257"/>
                  </a:cubicBezTo>
                  <a:cubicBezTo>
                    <a:pt x="2826154" y="2852447"/>
                    <a:pt x="2832504" y="2858797"/>
                    <a:pt x="2828694" y="2871497"/>
                  </a:cubicBezTo>
                  <a:close/>
                  <a:moveTo>
                    <a:pt x="2583584" y="2900707"/>
                  </a:moveTo>
                  <a:cubicBezTo>
                    <a:pt x="2591204" y="2901977"/>
                    <a:pt x="2600094" y="2901977"/>
                    <a:pt x="2608984" y="2903247"/>
                  </a:cubicBezTo>
                  <a:cubicBezTo>
                    <a:pt x="2605174" y="2915947"/>
                    <a:pt x="2595014" y="2912137"/>
                    <a:pt x="2587394" y="2910867"/>
                  </a:cubicBezTo>
                  <a:cubicBezTo>
                    <a:pt x="2584854" y="2910867"/>
                    <a:pt x="2582314" y="2905787"/>
                    <a:pt x="2579774" y="2903247"/>
                  </a:cubicBezTo>
                  <a:cubicBezTo>
                    <a:pt x="2581044" y="2901977"/>
                    <a:pt x="2582314" y="2900707"/>
                    <a:pt x="2583584" y="2900707"/>
                  </a:cubicBezTo>
                  <a:close/>
                  <a:moveTo>
                    <a:pt x="212494" y="2602257"/>
                  </a:moveTo>
                  <a:cubicBezTo>
                    <a:pt x="213764" y="2606067"/>
                    <a:pt x="215034" y="2608607"/>
                    <a:pt x="216304" y="2613687"/>
                  </a:cubicBezTo>
                  <a:cubicBezTo>
                    <a:pt x="208684" y="2613687"/>
                    <a:pt x="202334" y="2613687"/>
                    <a:pt x="195984" y="2612417"/>
                  </a:cubicBezTo>
                  <a:lnTo>
                    <a:pt x="195984" y="2603527"/>
                  </a:lnTo>
                  <a:cubicBezTo>
                    <a:pt x="201064" y="2603527"/>
                    <a:pt x="206144" y="2603527"/>
                    <a:pt x="212494" y="2602257"/>
                  </a:cubicBezTo>
                  <a:close/>
                  <a:moveTo>
                    <a:pt x="707794" y="2759737"/>
                  </a:moveTo>
                  <a:cubicBezTo>
                    <a:pt x="715414" y="2761007"/>
                    <a:pt x="723034" y="2761007"/>
                    <a:pt x="731924" y="2762277"/>
                  </a:cubicBezTo>
                  <a:cubicBezTo>
                    <a:pt x="726844" y="2767357"/>
                    <a:pt x="706524" y="2771167"/>
                    <a:pt x="702714" y="2767357"/>
                  </a:cubicBezTo>
                  <a:cubicBezTo>
                    <a:pt x="702714" y="2766087"/>
                    <a:pt x="701444" y="2763547"/>
                    <a:pt x="702714" y="2762277"/>
                  </a:cubicBezTo>
                  <a:cubicBezTo>
                    <a:pt x="703984" y="2761007"/>
                    <a:pt x="706524" y="2759737"/>
                    <a:pt x="707794" y="2759737"/>
                  </a:cubicBezTo>
                  <a:close/>
                </a:path>
              </a:pathLst>
            </a:custGeom>
            <a:blipFill>
              <a:blip r:embed="rId4"/>
              <a:stretch>
                <a:fillRect l="-4915" r="-4915"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11155170" y="5143500"/>
            <a:ext cx="4255995" cy="4490127"/>
            <a:chOff x="0" y="0"/>
            <a:chExt cx="2077720" cy="2192020"/>
          </a:xfrm>
        </p:grpSpPr>
        <p:sp>
          <p:nvSpPr>
            <p:cNvPr id="12" name="Freeform 12"/>
            <p:cNvSpPr/>
            <p:nvPr/>
          </p:nvSpPr>
          <p:spPr>
            <a:xfrm>
              <a:off x="-526" y="-1637"/>
              <a:ext cx="2078246" cy="2191971"/>
            </a:xfrm>
            <a:custGeom>
              <a:avLst/>
              <a:gdLst/>
              <a:ahLst/>
              <a:cxnLst/>
              <a:rect l="l" t="t" r="r" b="b"/>
              <a:pathLst>
                <a:path w="2078246" h="2191971">
                  <a:moveTo>
                    <a:pt x="2078246" y="394067"/>
                  </a:moveTo>
                  <a:cubicBezTo>
                    <a:pt x="2076976" y="394067"/>
                    <a:pt x="2075706" y="394067"/>
                    <a:pt x="2074436" y="392797"/>
                  </a:cubicBezTo>
                  <a:cubicBezTo>
                    <a:pt x="2068086" y="391527"/>
                    <a:pt x="2060466" y="392797"/>
                    <a:pt x="2056656" y="386447"/>
                  </a:cubicBezTo>
                  <a:cubicBezTo>
                    <a:pt x="2055386" y="383907"/>
                    <a:pt x="2051576" y="381367"/>
                    <a:pt x="2049036" y="380097"/>
                  </a:cubicBezTo>
                  <a:cubicBezTo>
                    <a:pt x="2043956" y="375017"/>
                    <a:pt x="2037606" y="369937"/>
                    <a:pt x="2031256" y="364857"/>
                  </a:cubicBezTo>
                  <a:lnTo>
                    <a:pt x="2019826" y="353427"/>
                  </a:lnTo>
                  <a:cubicBezTo>
                    <a:pt x="2018556" y="352157"/>
                    <a:pt x="2018556" y="350887"/>
                    <a:pt x="2018556" y="349617"/>
                  </a:cubicBezTo>
                  <a:cubicBezTo>
                    <a:pt x="2016016" y="347077"/>
                    <a:pt x="2012206" y="344537"/>
                    <a:pt x="2008396" y="344537"/>
                  </a:cubicBezTo>
                  <a:cubicBezTo>
                    <a:pt x="2002046" y="343267"/>
                    <a:pt x="1995696" y="343267"/>
                    <a:pt x="1989346" y="341997"/>
                  </a:cubicBezTo>
                  <a:lnTo>
                    <a:pt x="1984266" y="341997"/>
                  </a:lnTo>
                  <a:cubicBezTo>
                    <a:pt x="1977916" y="339457"/>
                    <a:pt x="1972836" y="338187"/>
                    <a:pt x="1966486" y="339457"/>
                  </a:cubicBezTo>
                  <a:cubicBezTo>
                    <a:pt x="1963946" y="339457"/>
                    <a:pt x="1961406" y="339457"/>
                    <a:pt x="1960136" y="336917"/>
                  </a:cubicBezTo>
                  <a:cubicBezTo>
                    <a:pt x="1958866" y="334377"/>
                    <a:pt x="1956326" y="333107"/>
                    <a:pt x="1955056" y="331837"/>
                  </a:cubicBezTo>
                  <a:cubicBezTo>
                    <a:pt x="1952516" y="329297"/>
                    <a:pt x="1948706" y="328027"/>
                    <a:pt x="1946166" y="326757"/>
                  </a:cubicBezTo>
                  <a:cubicBezTo>
                    <a:pt x="1941086" y="322947"/>
                    <a:pt x="1937276" y="319137"/>
                    <a:pt x="1930926" y="319137"/>
                  </a:cubicBezTo>
                  <a:cubicBezTo>
                    <a:pt x="1925846" y="319137"/>
                    <a:pt x="1920766" y="317867"/>
                    <a:pt x="1915686" y="316597"/>
                  </a:cubicBezTo>
                  <a:cubicBezTo>
                    <a:pt x="1914416" y="316597"/>
                    <a:pt x="1914416" y="316597"/>
                    <a:pt x="1914416" y="315327"/>
                  </a:cubicBezTo>
                  <a:cubicBezTo>
                    <a:pt x="1910606" y="310247"/>
                    <a:pt x="1904256" y="308977"/>
                    <a:pt x="1897906" y="308977"/>
                  </a:cubicBezTo>
                  <a:cubicBezTo>
                    <a:pt x="1895366" y="308977"/>
                    <a:pt x="1892826" y="307707"/>
                    <a:pt x="1892826" y="306437"/>
                  </a:cubicBezTo>
                  <a:cubicBezTo>
                    <a:pt x="1891556" y="302627"/>
                    <a:pt x="1889016" y="301357"/>
                    <a:pt x="1886476" y="301357"/>
                  </a:cubicBezTo>
                  <a:cubicBezTo>
                    <a:pt x="1882666" y="301357"/>
                    <a:pt x="1878856" y="300087"/>
                    <a:pt x="1876316" y="301357"/>
                  </a:cubicBezTo>
                  <a:cubicBezTo>
                    <a:pt x="1866156" y="305167"/>
                    <a:pt x="1858536" y="297547"/>
                    <a:pt x="1849646" y="296277"/>
                  </a:cubicBezTo>
                  <a:lnTo>
                    <a:pt x="1848376" y="295007"/>
                  </a:lnTo>
                  <a:cubicBezTo>
                    <a:pt x="1845836" y="288657"/>
                    <a:pt x="1839486" y="288657"/>
                    <a:pt x="1833136" y="287387"/>
                  </a:cubicBezTo>
                  <a:cubicBezTo>
                    <a:pt x="1833136" y="286117"/>
                    <a:pt x="1834406" y="286117"/>
                    <a:pt x="1834406" y="284847"/>
                  </a:cubicBezTo>
                  <a:cubicBezTo>
                    <a:pt x="1833136" y="284847"/>
                    <a:pt x="1831866" y="286117"/>
                    <a:pt x="1829326" y="286117"/>
                  </a:cubicBezTo>
                  <a:cubicBezTo>
                    <a:pt x="1828056" y="286117"/>
                    <a:pt x="1825516" y="287387"/>
                    <a:pt x="1824246" y="286117"/>
                  </a:cubicBezTo>
                  <a:cubicBezTo>
                    <a:pt x="1821706" y="282307"/>
                    <a:pt x="1817896" y="278497"/>
                    <a:pt x="1817896" y="274687"/>
                  </a:cubicBezTo>
                  <a:cubicBezTo>
                    <a:pt x="1817896" y="270877"/>
                    <a:pt x="1814086" y="270877"/>
                    <a:pt x="1812816" y="269607"/>
                  </a:cubicBezTo>
                  <a:lnTo>
                    <a:pt x="1810276" y="269607"/>
                  </a:lnTo>
                  <a:cubicBezTo>
                    <a:pt x="1805196" y="264527"/>
                    <a:pt x="1800116" y="263257"/>
                    <a:pt x="1793766" y="267067"/>
                  </a:cubicBezTo>
                  <a:cubicBezTo>
                    <a:pt x="1792496" y="263257"/>
                    <a:pt x="1795036" y="258177"/>
                    <a:pt x="1789956" y="256907"/>
                  </a:cubicBezTo>
                  <a:lnTo>
                    <a:pt x="1789956" y="255637"/>
                  </a:lnTo>
                  <a:cubicBezTo>
                    <a:pt x="1792496" y="249287"/>
                    <a:pt x="1788686" y="245477"/>
                    <a:pt x="1783606" y="242937"/>
                  </a:cubicBezTo>
                  <a:cubicBezTo>
                    <a:pt x="1779796" y="240397"/>
                    <a:pt x="1778526" y="237857"/>
                    <a:pt x="1778526" y="234047"/>
                  </a:cubicBezTo>
                  <a:lnTo>
                    <a:pt x="1778526" y="228967"/>
                  </a:lnTo>
                  <a:cubicBezTo>
                    <a:pt x="1773446" y="227697"/>
                    <a:pt x="1770906" y="222617"/>
                    <a:pt x="1768366" y="218807"/>
                  </a:cubicBezTo>
                  <a:cubicBezTo>
                    <a:pt x="1767096" y="213727"/>
                    <a:pt x="1764556" y="209917"/>
                    <a:pt x="1762016" y="206107"/>
                  </a:cubicBezTo>
                  <a:cubicBezTo>
                    <a:pt x="1759476" y="202297"/>
                    <a:pt x="1754396" y="199757"/>
                    <a:pt x="1754396" y="193407"/>
                  </a:cubicBezTo>
                  <a:cubicBezTo>
                    <a:pt x="1754396" y="189597"/>
                    <a:pt x="1753126" y="185787"/>
                    <a:pt x="1751856" y="181977"/>
                  </a:cubicBezTo>
                  <a:cubicBezTo>
                    <a:pt x="1749316" y="176897"/>
                    <a:pt x="1746776" y="173087"/>
                    <a:pt x="1742966" y="168007"/>
                  </a:cubicBezTo>
                  <a:cubicBezTo>
                    <a:pt x="1745506" y="164197"/>
                    <a:pt x="1748046" y="161657"/>
                    <a:pt x="1744236" y="157847"/>
                  </a:cubicBezTo>
                  <a:lnTo>
                    <a:pt x="1744236" y="155307"/>
                  </a:lnTo>
                  <a:cubicBezTo>
                    <a:pt x="1744236" y="154037"/>
                    <a:pt x="1742966" y="152767"/>
                    <a:pt x="1742966" y="151497"/>
                  </a:cubicBezTo>
                  <a:cubicBezTo>
                    <a:pt x="1741696" y="150227"/>
                    <a:pt x="1739156" y="148957"/>
                    <a:pt x="1737886" y="147687"/>
                  </a:cubicBezTo>
                  <a:cubicBezTo>
                    <a:pt x="1734076" y="143877"/>
                    <a:pt x="1731536" y="138797"/>
                    <a:pt x="1725186" y="141337"/>
                  </a:cubicBezTo>
                  <a:cubicBezTo>
                    <a:pt x="1722646" y="136257"/>
                    <a:pt x="1721376" y="131177"/>
                    <a:pt x="1720106" y="126097"/>
                  </a:cubicBezTo>
                  <a:cubicBezTo>
                    <a:pt x="1718836" y="122287"/>
                    <a:pt x="1717566" y="119747"/>
                    <a:pt x="1716296" y="115937"/>
                  </a:cubicBezTo>
                  <a:lnTo>
                    <a:pt x="1716296" y="114667"/>
                  </a:lnTo>
                  <a:cubicBezTo>
                    <a:pt x="1718836" y="109587"/>
                    <a:pt x="1715026" y="105777"/>
                    <a:pt x="1715026" y="101967"/>
                  </a:cubicBezTo>
                  <a:cubicBezTo>
                    <a:pt x="1715026" y="99427"/>
                    <a:pt x="1712486" y="96887"/>
                    <a:pt x="1711216" y="94347"/>
                  </a:cubicBezTo>
                  <a:cubicBezTo>
                    <a:pt x="1709946" y="90537"/>
                    <a:pt x="1706136" y="87997"/>
                    <a:pt x="1706136" y="84187"/>
                  </a:cubicBezTo>
                  <a:lnTo>
                    <a:pt x="1706136" y="63867"/>
                  </a:lnTo>
                  <a:cubicBezTo>
                    <a:pt x="1704866" y="56247"/>
                    <a:pt x="1702326" y="52437"/>
                    <a:pt x="1693436" y="51167"/>
                  </a:cubicBezTo>
                  <a:cubicBezTo>
                    <a:pt x="1692166" y="51167"/>
                    <a:pt x="1690896" y="51167"/>
                    <a:pt x="1690896" y="49897"/>
                  </a:cubicBezTo>
                  <a:cubicBezTo>
                    <a:pt x="1688356" y="46087"/>
                    <a:pt x="1684546" y="44817"/>
                    <a:pt x="1679466" y="43547"/>
                  </a:cubicBezTo>
                  <a:cubicBezTo>
                    <a:pt x="1675656" y="43547"/>
                    <a:pt x="1673116" y="43547"/>
                    <a:pt x="1670576" y="44817"/>
                  </a:cubicBezTo>
                  <a:cubicBezTo>
                    <a:pt x="1664226" y="48627"/>
                    <a:pt x="1657876" y="52437"/>
                    <a:pt x="1652796" y="57517"/>
                  </a:cubicBezTo>
                  <a:cubicBezTo>
                    <a:pt x="1646446" y="62597"/>
                    <a:pt x="1641366" y="66407"/>
                    <a:pt x="1633746" y="62597"/>
                  </a:cubicBezTo>
                  <a:lnTo>
                    <a:pt x="1631206" y="62597"/>
                  </a:lnTo>
                  <a:cubicBezTo>
                    <a:pt x="1628666" y="61327"/>
                    <a:pt x="1624856" y="60057"/>
                    <a:pt x="1622316" y="58787"/>
                  </a:cubicBezTo>
                  <a:cubicBezTo>
                    <a:pt x="1621046" y="60057"/>
                    <a:pt x="1619776" y="61327"/>
                    <a:pt x="1615966" y="60057"/>
                  </a:cubicBezTo>
                  <a:cubicBezTo>
                    <a:pt x="1608346" y="58787"/>
                    <a:pt x="1601996" y="57517"/>
                    <a:pt x="1595646" y="52437"/>
                  </a:cubicBezTo>
                  <a:cubicBezTo>
                    <a:pt x="1594376" y="51167"/>
                    <a:pt x="1591836" y="51167"/>
                    <a:pt x="1590566" y="51167"/>
                  </a:cubicBezTo>
                  <a:cubicBezTo>
                    <a:pt x="1585486" y="49897"/>
                    <a:pt x="1579136" y="48627"/>
                    <a:pt x="1572786" y="46087"/>
                  </a:cubicBezTo>
                  <a:cubicBezTo>
                    <a:pt x="1577866" y="42277"/>
                    <a:pt x="1576596" y="39737"/>
                    <a:pt x="1574056" y="37197"/>
                  </a:cubicBezTo>
                  <a:cubicBezTo>
                    <a:pt x="1570246" y="32117"/>
                    <a:pt x="1565166" y="32117"/>
                    <a:pt x="1561356" y="34657"/>
                  </a:cubicBezTo>
                  <a:cubicBezTo>
                    <a:pt x="1552466" y="38467"/>
                    <a:pt x="1543576" y="43547"/>
                    <a:pt x="1533416" y="47357"/>
                  </a:cubicBezTo>
                  <a:cubicBezTo>
                    <a:pt x="1529606" y="49897"/>
                    <a:pt x="1524526" y="51167"/>
                    <a:pt x="1519446" y="52437"/>
                  </a:cubicBezTo>
                  <a:cubicBezTo>
                    <a:pt x="1515636" y="53707"/>
                    <a:pt x="1511826" y="52437"/>
                    <a:pt x="1508016" y="53707"/>
                  </a:cubicBezTo>
                  <a:cubicBezTo>
                    <a:pt x="1504206" y="54977"/>
                    <a:pt x="1500396" y="56247"/>
                    <a:pt x="1495316" y="54977"/>
                  </a:cubicBezTo>
                  <a:cubicBezTo>
                    <a:pt x="1494046" y="54977"/>
                    <a:pt x="1491506" y="56247"/>
                    <a:pt x="1490236" y="56247"/>
                  </a:cubicBezTo>
                  <a:cubicBezTo>
                    <a:pt x="1487696" y="57517"/>
                    <a:pt x="1486426" y="58787"/>
                    <a:pt x="1483886" y="57517"/>
                  </a:cubicBezTo>
                  <a:cubicBezTo>
                    <a:pt x="1478806" y="57517"/>
                    <a:pt x="1476266" y="60057"/>
                    <a:pt x="1473726" y="62597"/>
                  </a:cubicBezTo>
                  <a:cubicBezTo>
                    <a:pt x="1471186" y="65137"/>
                    <a:pt x="1468646" y="70217"/>
                    <a:pt x="1466106" y="71487"/>
                  </a:cubicBezTo>
                  <a:cubicBezTo>
                    <a:pt x="1462296" y="72757"/>
                    <a:pt x="1459756" y="75297"/>
                    <a:pt x="1457216" y="77837"/>
                  </a:cubicBezTo>
                  <a:cubicBezTo>
                    <a:pt x="1454676" y="80377"/>
                    <a:pt x="1452136" y="81647"/>
                    <a:pt x="1449596" y="82917"/>
                  </a:cubicBezTo>
                  <a:cubicBezTo>
                    <a:pt x="1445786" y="85457"/>
                    <a:pt x="1441976" y="86727"/>
                    <a:pt x="1438166" y="89267"/>
                  </a:cubicBezTo>
                  <a:cubicBezTo>
                    <a:pt x="1434356" y="93077"/>
                    <a:pt x="1429276" y="95617"/>
                    <a:pt x="1424196" y="95617"/>
                  </a:cubicBezTo>
                  <a:cubicBezTo>
                    <a:pt x="1419116" y="96887"/>
                    <a:pt x="1412766" y="96887"/>
                    <a:pt x="1407686" y="100697"/>
                  </a:cubicBezTo>
                  <a:cubicBezTo>
                    <a:pt x="1407686" y="100697"/>
                    <a:pt x="1406416" y="101967"/>
                    <a:pt x="1405146" y="101967"/>
                  </a:cubicBezTo>
                  <a:cubicBezTo>
                    <a:pt x="1400066" y="101967"/>
                    <a:pt x="1394986" y="100697"/>
                    <a:pt x="1389906" y="100697"/>
                  </a:cubicBezTo>
                  <a:cubicBezTo>
                    <a:pt x="1386096" y="100697"/>
                    <a:pt x="1379746" y="99427"/>
                    <a:pt x="1377206" y="105777"/>
                  </a:cubicBezTo>
                  <a:cubicBezTo>
                    <a:pt x="1377206" y="105777"/>
                    <a:pt x="1375936" y="107047"/>
                    <a:pt x="1374666" y="107047"/>
                  </a:cubicBezTo>
                  <a:cubicBezTo>
                    <a:pt x="1370856" y="108317"/>
                    <a:pt x="1367046" y="110857"/>
                    <a:pt x="1363236" y="112127"/>
                  </a:cubicBezTo>
                  <a:cubicBezTo>
                    <a:pt x="1363236" y="114667"/>
                    <a:pt x="1359426" y="115937"/>
                    <a:pt x="1356886" y="115937"/>
                  </a:cubicBezTo>
                  <a:cubicBezTo>
                    <a:pt x="1345456" y="114667"/>
                    <a:pt x="1335296" y="114667"/>
                    <a:pt x="1323866" y="110857"/>
                  </a:cubicBezTo>
                  <a:cubicBezTo>
                    <a:pt x="1318786" y="109587"/>
                    <a:pt x="1313706" y="107047"/>
                    <a:pt x="1307356" y="104507"/>
                  </a:cubicBezTo>
                  <a:cubicBezTo>
                    <a:pt x="1306086" y="104507"/>
                    <a:pt x="1304816" y="103237"/>
                    <a:pt x="1303546" y="103237"/>
                  </a:cubicBezTo>
                  <a:cubicBezTo>
                    <a:pt x="1294656" y="103237"/>
                    <a:pt x="1285766" y="104507"/>
                    <a:pt x="1275606" y="104507"/>
                  </a:cubicBezTo>
                  <a:lnTo>
                    <a:pt x="1274336" y="104507"/>
                  </a:lnTo>
                  <a:cubicBezTo>
                    <a:pt x="1269256" y="101967"/>
                    <a:pt x="1262906" y="103237"/>
                    <a:pt x="1257826" y="107047"/>
                  </a:cubicBezTo>
                  <a:cubicBezTo>
                    <a:pt x="1256556" y="108317"/>
                    <a:pt x="1254016" y="109587"/>
                    <a:pt x="1252746" y="109587"/>
                  </a:cubicBezTo>
                  <a:cubicBezTo>
                    <a:pt x="1246396" y="108317"/>
                    <a:pt x="1241316" y="107047"/>
                    <a:pt x="1234966" y="105777"/>
                  </a:cubicBezTo>
                  <a:cubicBezTo>
                    <a:pt x="1228616" y="104507"/>
                    <a:pt x="1223536" y="103237"/>
                    <a:pt x="1217186" y="103237"/>
                  </a:cubicBezTo>
                  <a:cubicBezTo>
                    <a:pt x="1212106" y="103237"/>
                    <a:pt x="1207026" y="101967"/>
                    <a:pt x="1201946" y="99427"/>
                  </a:cubicBezTo>
                  <a:cubicBezTo>
                    <a:pt x="1196866" y="96887"/>
                    <a:pt x="1191786" y="95617"/>
                    <a:pt x="1186706" y="93077"/>
                  </a:cubicBezTo>
                  <a:cubicBezTo>
                    <a:pt x="1184166" y="91807"/>
                    <a:pt x="1180356" y="91807"/>
                    <a:pt x="1176546" y="90537"/>
                  </a:cubicBezTo>
                  <a:cubicBezTo>
                    <a:pt x="1176546" y="86727"/>
                    <a:pt x="1177816" y="84187"/>
                    <a:pt x="1177816" y="81647"/>
                  </a:cubicBezTo>
                  <a:cubicBezTo>
                    <a:pt x="1171466" y="84187"/>
                    <a:pt x="1167656" y="82917"/>
                    <a:pt x="1163846" y="80377"/>
                  </a:cubicBezTo>
                  <a:cubicBezTo>
                    <a:pt x="1161306" y="79107"/>
                    <a:pt x="1157496" y="79107"/>
                    <a:pt x="1154956" y="77837"/>
                  </a:cubicBezTo>
                  <a:lnTo>
                    <a:pt x="1151146" y="77837"/>
                  </a:lnTo>
                  <a:cubicBezTo>
                    <a:pt x="1146066" y="75297"/>
                    <a:pt x="1139716" y="75297"/>
                    <a:pt x="1133366" y="75297"/>
                  </a:cubicBezTo>
                  <a:cubicBezTo>
                    <a:pt x="1125746" y="75297"/>
                    <a:pt x="1116856" y="74027"/>
                    <a:pt x="1109236" y="68947"/>
                  </a:cubicBezTo>
                  <a:cubicBezTo>
                    <a:pt x="1102886" y="65137"/>
                    <a:pt x="1095266" y="62597"/>
                    <a:pt x="1087646" y="63867"/>
                  </a:cubicBezTo>
                  <a:cubicBezTo>
                    <a:pt x="1083836" y="65137"/>
                    <a:pt x="1080026" y="67677"/>
                    <a:pt x="1076216" y="68947"/>
                  </a:cubicBezTo>
                  <a:cubicBezTo>
                    <a:pt x="1069866" y="71487"/>
                    <a:pt x="1064786" y="76567"/>
                    <a:pt x="1058436" y="79107"/>
                  </a:cubicBezTo>
                  <a:cubicBezTo>
                    <a:pt x="1052086" y="81647"/>
                    <a:pt x="1044466" y="84187"/>
                    <a:pt x="1036846" y="86727"/>
                  </a:cubicBezTo>
                  <a:cubicBezTo>
                    <a:pt x="1033036" y="87997"/>
                    <a:pt x="1029226" y="90537"/>
                    <a:pt x="1025416" y="91807"/>
                  </a:cubicBezTo>
                  <a:cubicBezTo>
                    <a:pt x="1019066" y="94347"/>
                    <a:pt x="1013986" y="95617"/>
                    <a:pt x="1007636" y="98157"/>
                  </a:cubicBezTo>
                  <a:cubicBezTo>
                    <a:pt x="1003826" y="99427"/>
                    <a:pt x="998746" y="103237"/>
                    <a:pt x="994936" y="104507"/>
                  </a:cubicBezTo>
                  <a:cubicBezTo>
                    <a:pt x="987316" y="107047"/>
                    <a:pt x="979696" y="110857"/>
                    <a:pt x="970806" y="112127"/>
                  </a:cubicBezTo>
                  <a:cubicBezTo>
                    <a:pt x="966996" y="113397"/>
                    <a:pt x="965726" y="115937"/>
                    <a:pt x="963186" y="117207"/>
                  </a:cubicBezTo>
                  <a:lnTo>
                    <a:pt x="951756" y="121017"/>
                  </a:lnTo>
                  <a:cubicBezTo>
                    <a:pt x="944136" y="123557"/>
                    <a:pt x="937786" y="126097"/>
                    <a:pt x="930166" y="127367"/>
                  </a:cubicBezTo>
                  <a:cubicBezTo>
                    <a:pt x="926356" y="128637"/>
                    <a:pt x="921276" y="129907"/>
                    <a:pt x="917466" y="131177"/>
                  </a:cubicBezTo>
                  <a:cubicBezTo>
                    <a:pt x="916196" y="131177"/>
                    <a:pt x="916196" y="132447"/>
                    <a:pt x="914926" y="132447"/>
                  </a:cubicBezTo>
                  <a:cubicBezTo>
                    <a:pt x="912386" y="134987"/>
                    <a:pt x="909846" y="137527"/>
                    <a:pt x="906036" y="138797"/>
                  </a:cubicBezTo>
                  <a:cubicBezTo>
                    <a:pt x="899686" y="141337"/>
                    <a:pt x="893336" y="143877"/>
                    <a:pt x="886986" y="145147"/>
                  </a:cubicBezTo>
                  <a:cubicBezTo>
                    <a:pt x="884446" y="146417"/>
                    <a:pt x="880636" y="146417"/>
                    <a:pt x="878096" y="146417"/>
                  </a:cubicBezTo>
                  <a:cubicBezTo>
                    <a:pt x="870476" y="147687"/>
                    <a:pt x="862856" y="151497"/>
                    <a:pt x="855236" y="154037"/>
                  </a:cubicBezTo>
                  <a:cubicBezTo>
                    <a:pt x="848886" y="156577"/>
                    <a:pt x="842536" y="157847"/>
                    <a:pt x="837456" y="160387"/>
                  </a:cubicBezTo>
                  <a:cubicBezTo>
                    <a:pt x="829836" y="162927"/>
                    <a:pt x="822216" y="165467"/>
                    <a:pt x="818406" y="173087"/>
                  </a:cubicBezTo>
                  <a:cubicBezTo>
                    <a:pt x="818406" y="174357"/>
                    <a:pt x="815866" y="174357"/>
                    <a:pt x="815866" y="174357"/>
                  </a:cubicBezTo>
                  <a:cubicBezTo>
                    <a:pt x="812056" y="175627"/>
                    <a:pt x="806976" y="176897"/>
                    <a:pt x="803166" y="178167"/>
                  </a:cubicBezTo>
                  <a:cubicBezTo>
                    <a:pt x="801896" y="179437"/>
                    <a:pt x="800626" y="178167"/>
                    <a:pt x="800626" y="176897"/>
                  </a:cubicBezTo>
                  <a:cubicBezTo>
                    <a:pt x="799356" y="171817"/>
                    <a:pt x="799356" y="165467"/>
                    <a:pt x="791736" y="162927"/>
                  </a:cubicBezTo>
                  <a:lnTo>
                    <a:pt x="790466" y="161657"/>
                  </a:lnTo>
                  <a:cubicBezTo>
                    <a:pt x="790466" y="155307"/>
                    <a:pt x="785386" y="152767"/>
                    <a:pt x="780306" y="150227"/>
                  </a:cubicBezTo>
                  <a:cubicBezTo>
                    <a:pt x="775226" y="147687"/>
                    <a:pt x="771416" y="146417"/>
                    <a:pt x="767606" y="141337"/>
                  </a:cubicBezTo>
                  <a:cubicBezTo>
                    <a:pt x="765066" y="137527"/>
                    <a:pt x="759986" y="134987"/>
                    <a:pt x="756176" y="131177"/>
                  </a:cubicBezTo>
                  <a:cubicBezTo>
                    <a:pt x="752366" y="128637"/>
                    <a:pt x="747286" y="127367"/>
                    <a:pt x="744746" y="122287"/>
                  </a:cubicBezTo>
                  <a:cubicBezTo>
                    <a:pt x="743476" y="119747"/>
                    <a:pt x="740936" y="118477"/>
                    <a:pt x="738396" y="115937"/>
                  </a:cubicBezTo>
                  <a:cubicBezTo>
                    <a:pt x="739666" y="115937"/>
                    <a:pt x="737126" y="115937"/>
                    <a:pt x="735856" y="114667"/>
                  </a:cubicBezTo>
                  <a:cubicBezTo>
                    <a:pt x="734586" y="113397"/>
                    <a:pt x="733316" y="113397"/>
                    <a:pt x="732046" y="112127"/>
                  </a:cubicBezTo>
                  <a:cubicBezTo>
                    <a:pt x="730776" y="109587"/>
                    <a:pt x="729506" y="107047"/>
                    <a:pt x="725696" y="107047"/>
                  </a:cubicBezTo>
                  <a:cubicBezTo>
                    <a:pt x="724426" y="107047"/>
                    <a:pt x="723156" y="105777"/>
                    <a:pt x="721886" y="104507"/>
                  </a:cubicBezTo>
                  <a:cubicBezTo>
                    <a:pt x="720616" y="104507"/>
                    <a:pt x="719346" y="103237"/>
                    <a:pt x="716806" y="103237"/>
                  </a:cubicBezTo>
                  <a:lnTo>
                    <a:pt x="701566" y="95617"/>
                  </a:lnTo>
                  <a:cubicBezTo>
                    <a:pt x="697756" y="93077"/>
                    <a:pt x="693946" y="89267"/>
                    <a:pt x="688866" y="87997"/>
                  </a:cubicBezTo>
                  <a:cubicBezTo>
                    <a:pt x="681246" y="85457"/>
                    <a:pt x="674896" y="81647"/>
                    <a:pt x="669816" y="75297"/>
                  </a:cubicBezTo>
                  <a:cubicBezTo>
                    <a:pt x="664736" y="68947"/>
                    <a:pt x="658386" y="65137"/>
                    <a:pt x="650766" y="61327"/>
                  </a:cubicBezTo>
                  <a:cubicBezTo>
                    <a:pt x="646956" y="58787"/>
                    <a:pt x="643146" y="57517"/>
                    <a:pt x="640606" y="56247"/>
                  </a:cubicBezTo>
                  <a:cubicBezTo>
                    <a:pt x="635526" y="52437"/>
                    <a:pt x="629176" y="49897"/>
                    <a:pt x="622826" y="47357"/>
                  </a:cubicBezTo>
                  <a:cubicBezTo>
                    <a:pt x="625366" y="43547"/>
                    <a:pt x="624096" y="43547"/>
                    <a:pt x="621556" y="42277"/>
                  </a:cubicBezTo>
                  <a:cubicBezTo>
                    <a:pt x="619016" y="41007"/>
                    <a:pt x="616476" y="41007"/>
                    <a:pt x="615206" y="39737"/>
                  </a:cubicBezTo>
                  <a:cubicBezTo>
                    <a:pt x="613936" y="35927"/>
                    <a:pt x="610126" y="35927"/>
                    <a:pt x="607586" y="33387"/>
                  </a:cubicBezTo>
                  <a:cubicBezTo>
                    <a:pt x="603776" y="29577"/>
                    <a:pt x="598696" y="25767"/>
                    <a:pt x="594886" y="21957"/>
                  </a:cubicBezTo>
                  <a:cubicBezTo>
                    <a:pt x="593616" y="20687"/>
                    <a:pt x="592346" y="19417"/>
                    <a:pt x="591076" y="19417"/>
                  </a:cubicBezTo>
                  <a:cubicBezTo>
                    <a:pt x="580916" y="18147"/>
                    <a:pt x="573296" y="11797"/>
                    <a:pt x="564406" y="7987"/>
                  </a:cubicBezTo>
                  <a:cubicBezTo>
                    <a:pt x="563136" y="6717"/>
                    <a:pt x="560596" y="5447"/>
                    <a:pt x="559326" y="5447"/>
                  </a:cubicBezTo>
                  <a:cubicBezTo>
                    <a:pt x="554246" y="5447"/>
                    <a:pt x="549166" y="6717"/>
                    <a:pt x="542816" y="6717"/>
                  </a:cubicBezTo>
                  <a:cubicBezTo>
                    <a:pt x="537736" y="6717"/>
                    <a:pt x="531386" y="5447"/>
                    <a:pt x="526306" y="4177"/>
                  </a:cubicBezTo>
                  <a:cubicBezTo>
                    <a:pt x="521226" y="2907"/>
                    <a:pt x="516146" y="2907"/>
                    <a:pt x="511066" y="367"/>
                  </a:cubicBezTo>
                  <a:cubicBezTo>
                    <a:pt x="505986" y="-903"/>
                    <a:pt x="502176" y="1637"/>
                    <a:pt x="498366" y="367"/>
                  </a:cubicBezTo>
                  <a:cubicBezTo>
                    <a:pt x="495826" y="1637"/>
                    <a:pt x="489476" y="4177"/>
                    <a:pt x="485666" y="6717"/>
                  </a:cubicBezTo>
                  <a:cubicBezTo>
                    <a:pt x="480586" y="9257"/>
                    <a:pt x="475506" y="13067"/>
                    <a:pt x="470426" y="16877"/>
                  </a:cubicBezTo>
                  <a:cubicBezTo>
                    <a:pt x="464076" y="20687"/>
                    <a:pt x="456456" y="24497"/>
                    <a:pt x="448836" y="28307"/>
                  </a:cubicBezTo>
                  <a:cubicBezTo>
                    <a:pt x="447566" y="29577"/>
                    <a:pt x="445026" y="29577"/>
                    <a:pt x="442486" y="28307"/>
                  </a:cubicBezTo>
                  <a:cubicBezTo>
                    <a:pt x="439946" y="27037"/>
                    <a:pt x="437406" y="28307"/>
                    <a:pt x="434866" y="29577"/>
                  </a:cubicBezTo>
                  <a:cubicBezTo>
                    <a:pt x="431056" y="32117"/>
                    <a:pt x="425976" y="33387"/>
                    <a:pt x="422166" y="35927"/>
                  </a:cubicBezTo>
                  <a:cubicBezTo>
                    <a:pt x="415816" y="41007"/>
                    <a:pt x="409466" y="47357"/>
                    <a:pt x="400576" y="48627"/>
                  </a:cubicBezTo>
                  <a:cubicBezTo>
                    <a:pt x="395496" y="48627"/>
                    <a:pt x="390416" y="52437"/>
                    <a:pt x="385336" y="52437"/>
                  </a:cubicBezTo>
                  <a:cubicBezTo>
                    <a:pt x="381526" y="52437"/>
                    <a:pt x="378986" y="52437"/>
                    <a:pt x="375176" y="53707"/>
                  </a:cubicBezTo>
                  <a:cubicBezTo>
                    <a:pt x="370096" y="54977"/>
                    <a:pt x="365016" y="57517"/>
                    <a:pt x="358666" y="57517"/>
                  </a:cubicBezTo>
                  <a:cubicBezTo>
                    <a:pt x="351046" y="57517"/>
                    <a:pt x="344696" y="61327"/>
                    <a:pt x="337076" y="63867"/>
                  </a:cubicBezTo>
                  <a:cubicBezTo>
                    <a:pt x="329456" y="67677"/>
                    <a:pt x="323106" y="71487"/>
                    <a:pt x="315486" y="75297"/>
                  </a:cubicBezTo>
                  <a:cubicBezTo>
                    <a:pt x="310406" y="77837"/>
                    <a:pt x="305326" y="77837"/>
                    <a:pt x="298976" y="76567"/>
                  </a:cubicBezTo>
                  <a:cubicBezTo>
                    <a:pt x="295166" y="76567"/>
                    <a:pt x="292626" y="75297"/>
                    <a:pt x="290086" y="77837"/>
                  </a:cubicBezTo>
                  <a:lnTo>
                    <a:pt x="278656" y="85457"/>
                  </a:lnTo>
                  <a:cubicBezTo>
                    <a:pt x="273576" y="89267"/>
                    <a:pt x="269766" y="94347"/>
                    <a:pt x="265956" y="98157"/>
                  </a:cubicBezTo>
                  <a:cubicBezTo>
                    <a:pt x="260876" y="104507"/>
                    <a:pt x="258336" y="112127"/>
                    <a:pt x="250716" y="115937"/>
                  </a:cubicBezTo>
                  <a:cubicBezTo>
                    <a:pt x="249446" y="117207"/>
                    <a:pt x="248176" y="119747"/>
                    <a:pt x="246906" y="122287"/>
                  </a:cubicBezTo>
                  <a:cubicBezTo>
                    <a:pt x="245636" y="123557"/>
                    <a:pt x="245636" y="124827"/>
                    <a:pt x="244366" y="126097"/>
                  </a:cubicBezTo>
                  <a:cubicBezTo>
                    <a:pt x="240556" y="129907"/>
                    <a:pt x="236746" y="133717"/>
                    <a:pt x="234206" y="138797"/>
                  </a:cubicBezTo>
                  <a:cubicBezTo>
                    <a:pt x="231666" y="143877"/>
                    <a:pt x="225316" y="145147"/>
                    <a:pt x="222776" y="148957"/>
                  </a:cubicBezTo>
                  <a:cubicBezTo>
                    <a:pt x="218966" y="154037"/>
                    <a:pt x="211346" y="156577"/>
                    <a:pt x="206266" y="159117"/>
                  </a:cubicBezTo>
                  <a:cubicBezTo>
                    <a:pt x="198646" y="162927"/>
                    <a:pt x="192296" y="168007"/>
                    <a:pt x="188486" y="175627"/>
                  </a:cubicBezTo>
                  <a:cubicBezTo>
                    <a:pt x="188486" y="176897"/>
                    <a:pt x="188486" y="176897"/>
                    <a:pt x="187216" y="178167"/>
                  </a:cubicBezTo>
                  <a:cubicBezTo>
                    <a:pt x="178326" y="183247"/>
                    <a:pt x="169436" y="187057"/>
                    <a:pt x="160546" y="192137"/>
                  </a:cubicBezTo>
                  <a:cubicBezTo>
                    <a:pt x="154196" y="195947"/>
                    <a:pt x="146576" y="195947"/>
                    <a:pt x="140226" y="201027"/>
                  </a:cubicBezTo>
                  <a:cubicBezTo>
                    <a:pt x="137686" y="203567"/>
                    <a:pt x="133876" y="204837"/>
                    <a:pt x="130066" y="206107"/>
                  </a:cubicBezTo>
                  <a:cubicBezTo>
                    <a:pt x="122446" y="209917"/>
                    <a:pt x="114826" y="211187"/>
                    <a:pt x="109746" y="217537"/>
                  </a:cubicBezTo>
                  <a:cubicBezTo>
                    <a:pt x="103396" y="225157"/>
                    <a:pt x="94506" y="227697"/>
                    <a:pt x="88156" y="232777"/>
                  </a:cubicBezTo>
                  <a:cubicBezTo>
                    <a:pt x="79266" y="239127"/>
                    <a:pt x="70376" y="245477"/>
                    <a:pt x="61486" y="253097"/>
                  </a:cubicBezTo>
                  <a:cubicBezTo>
                    <a:pt x="56406" y="255637"/>
                    <a:pt x="51326" y="256907"/>
                    <a:pt x="46246" y="254367"/>
                  </a:cubicBezTo>
                  <a:cubicBezTo>
                    <a:pt x="43706" y="253097"/>
                    <a:pt x="41166" y="251827"/>
                    <a:pt x="39896" y="253097"/>
                  </a:cubicBezTo>
                  <a:cubicBezTo>
                    <a:pt x="34816" y="256907"/>
                    <a:pt x="28466" y="258177"/>
                    <a:pt x="22116" y="259447"/>
                  </a:cubicBezTo>
                  <a:cubicBezTo>
                    <a:pt x="20846" y="259447"/>
                    <a:pt x="19576" y="260717"/>
                    <a:pt x="18306" y="260717"/>
                  </a:cubicBezTo>
                  <a:cubicBezTo>
                    <a:pt x="15766" y="406767"/>
                    <a:pt x="9416" y="554087"/>
                    <a:pt x="3066" y="700137"/>
                  </a:cubicBezTo>
                  <a:cubicBezTo>
                    <a:pt x="-3284" y="857617"/>
                    <a:pt x="6876" y="994777"/>
                    <a:pt x="5606" y="1152257"/>
                  </a:cubicBezTo>
                  <a:cubicBezTo>
                    <a:pt x="4336" y="1311007"/>
                    <a:pt x="-7094" y="1486267"/>
                    <a:pt x="6876" y="1643747"/>
                  </a:cubicBezTo>
                  <a:cubicBezTo>
                    <a:pt x="19576" y="1799957"/>
                    <a:pt x="34816" y="1956167"/>
                    <a:pt x="47516" y="2112377"/>
                  </a:cubicBezTo>
                  <a:lnTo>
                    <a:pt x="48786" y="2112377"/>
                  </a:lnTo>
                  <a:cubicBezTo>
                    <a:pt x="53866" y="2111107"/>
                    <a:pt x="58946" y="2111107"/>
                    <a:pt x="65296" y="2111107"/>
                  </a:cubicBezTo>
                  <a:cubicBezTo>
                    <a:pt x="72916" y="2109837"/>
                    <a:pt x="79266" y="2107297"/>
                    <a:pt x="86886" y="2107297"/>
                  </a:cubicBezTo>
                  <a:cubicBezTo>
                    <a:pt x="95776" y="2107297"/>
                    <a:pt x="104666" y="2108567"/>
                    <a:pt x="113556" y="2108567"/>
                  </a:cubicBezTo>
                  <a:cubicBezTo>
                    <a:pt x="122446" y="2108567"/>
                    <a:pt x="131336" y="2109837"/>
                    <a:pt x="138956" y="2111107"/>
                  </a:cubicBezTo>
                  <a:cubicBezTo>
                    <a:pt x="146576" y="2112377"/>
                    <a:pt x="152926" y="2112377"/>
                    <a:pt x="159276" y="2108567"/>
                  </a:cubicBezTo>
                  <a:lnTo>
                    <a:pt x="160546" y="2108567"/>
                  </a:lnTo>
                  <a:cubicBezTo>
                    <a:pt x="168166" y="2107297"/>
                    <a:pt x="175786" y="2106027"/>
                    <a:pt x="184676" y="2104757"/>
                  </a:cubicBezTo>
                  <a:cubicBezTo>
                    <a:pt x="187216" y="2104757"/>
                    <a:pt x="191026" y="2104757"/>
                    <a:pt x="192296" y="2106027"/>
                  </a:cubicBezTo>
                  <a:cubicBezTo>
                    <a:pt x="197376" y="2111107"/>
                    <a:pt x="202456" y="2109837"/>
                    <a:pt x="208806" y="2108567"/>
                  </a:cubicBezTo>
                  <a:cubicBezTo>
                    <a:pt x="215156" y="2107297"/>
                    <a:pt x="218966" y="2108567"/>
                    <a:pt x="224046" y="2111107"/>
                  </a:cubicBezTo>
                  <a:cubicBezTo>
                    <a:pt x="226586" y="2112377"/>
                    <a:pt x="229126" y="2112377"/>
                    <a:pt x="231666" y="2112377"/>
                  </a:cubicBezTo>
                  <a:lnTo>
                    <a:pt x="248176" y="2112377"/>
                  </a:lnTo>
                  <a:cubicBezTo>
                    <a:pt x="251986" y="2112377"/>
                    <a:pt x="255796" y="2114917"/>
                    <a:pt x="259606" y="2114917"/>
                  </a:cubicBezTo>
                  <a:cubicBezTo>
                    <a:pt x="264686" y="2116187"/>
                    <a:pt x="271036" y="2116187"/>
                    <a:pt x="276116" y="2116187"/>
                  </a:cubicBezTo>
                  <a:cubicBezTo>
                    <a:pt x="278656" y="2116187"/>
                    <a:pt x="281196" y="2118727"/>
                    <a:pt x="282466" y="2119997"/>
                  </a:cubicBezTo>
                  <a:cubicBezTo>
                    <a:pt x="293896" y="2123807"/>
                    <a:pt x="304056" y="2121267"/>
                    <a:pt x="315486" y="2121267"/>
                  </a:cubicBezTo>
                  <a:cubicBezTo>
                    <a:pt x="318026" y="2121267"/>
                    <a:pt x="320566" y="2118727"/>
                    <a:pt x="323106" y="2118727"/>
                  </a:cubicBezTo>
                  <a:cubicBezTo>
                    <a:pt x="331996" y="2117457"/>
                    <a:pt x="339616" y="2118727"/>
                    <a:pt x="347236" y="2122537"/>
                  </a:cubicBezTo>
                  <a:cubicBezTo>
                    <a:pt x="351046" y="2123807"/>
                    <a:pt x="356126" y="2123807"/>
                    <a:pt x="361206" y="2123807"/>
                  </a:cubicBezTo>
                  <a:lnTo>
                    <a:pt x="365016" y="2123807"/>
                  </a:lnTo>
                  <a:cubicBezTo>
                    <a:pt x="370096" y="2125077"/>
                    <a:pt x="373906" y="2127617"/>
                    <a:pt x="378986" y="2126347"/>
                  </a:cubicBezTo>
                  <a:cubicBezTo>
                    <a:pt x="385336" y="2125077"/>
                    <a:pt x="391686" y="2125077"/>
                    <a:pt x="399306" y="2123807"/>
                  </a:cubicBezTo>
                  <a:cubicBezTo>
                    <a:pt x="405656" y="2122537"/>
                    <a:pt x="412006" y="2123807"/>
                    <a:pt x="418356" y="2125077"/>
                  </a:cubicBezTo>
                  <a:cubicBezTo>
                    <a:pt x="419626" y="2125077"/>
                    <a:pt x="420896" y="2126347"/>
                    <a:pt x="422166" y="2125077"/>
                  </a:cubicBezTo>
                  <a:cubicBezTo>
                    <a:pt x="428516" y="2123807"/>
                    <a:pt x="433596" y="2121267"/>
                    <a:pt x="439946" y="2122537"/>
                  </a:cubicBezTo>
                  <a:cubicBezTo>
                    <a:pt x="445026" y="2123807"/>
                    <a:pt x="448836" y="2125077"/>
                    <a:pt x="453916" y="2126347"/>
                  </a:cubicBezTo>
                  <a:cubicBezTo>
                    <a:pt x="458996" y="2127617"/>
                    <a:pt x="462806" y="2128887"/>
                    <a:pt x="467886" y="2130157"/>
                  </a:cubicBezTo>
                  <a:cubicBezTo>
                    <a:pt x="474236" y="2131427"/>
                    <a:pt x="480586" y="2131427"/>
                    <a:pt x="485666" y="2132697"/>
                  </a:cubicBezTo>
                  <a:cubicBezTo>
                    <a:pt x="492016" y="2133967"/>
                    <a:pt x="495826" y="2139047"/>
                    <a:pt x="502176" y="2139047"/>
                  </a:cubicBezTo>
                  <a:cubicBezTo>
                    <a:pt x="508526" y="2139047"/>
                    <a:pt x="513606" y="2142857"/>
                    <a:pt x="519956" y="2145397"/>
                  </a:cubicBezTo>
                  <a:cubicBezTo>
                    <a:pt x="522496" y="2146667"/>
                    <a:pt x="525036" y="2146667"/>
                    <a:pt x="528846" y="2147937"/>
                  </a:cubicBezTo>
                  <a:cubicBezTo>
                    <a:pt x="536466" y="2149207"/>
                    <a:pt x="542816" y="2149207"/>
                    <a:pt x="550436" y="2150477"/>
                  </a:cubicBezTo>
                  <a:cubicBezTo>
                    <a:pt x="556786" y="2151747"/>
                    <a:pt x="563136" y="2154287"/>
                    <a:pt x="569486" y="2153017"/>
                  </a:cubicBezTo>
                  <a:cubicBezTo>
                    <a:pt x="579646" y="2151747"/>
                    <a:pt x="587266" y="2154287"/>
                    <a:pt x="596156" y="2156827"/>
                  </a:cubicBezTo>
                  <a:cubicBezTo>
                    <a:pt x="602506" y="2158097"/>
                    <a:pt x="607586" y="2161907"/>
                    <a:pt x="613936" y="2161907"/>
                  </a:cubicBezTo>
                  <a:cubicBezTo>
                    <a:pt x="621556" y="2163177"/>
                    <a:pt x="629176" y="2164447"/>
                    <a:pt x="634256" y="2169527"/>
                  </a:cubicBezTo>
                  <a:cubicBezTo>
                    <a:pt x="635526" y="2168257"/>
                    <a:pt x="636796" y="2168257"/>
                    <a:pt x="636796" y="2168257"/>
                  </a:cubicBezTo>
                  <a:cubicBezTo>
                    <a:pt x="640606" y="2169527"/>
                    <a:pt x="645686" y="2169527"/>
                    <a:pt x="649496" y="2170797"/>
                  </a:cubicBezTo>
                  <a:cubicBezTo>
                    <a:pt x="657116" y="2172067"/>
                    <a:pt x="663466" y="2174607"/>
                    <a:pt x="669816" y="2175877"/>
                  </a:cubicBezTo>
                  <a:cubicBezTo>
                    <a:pt x="673626" y="2177147"/>
                    <a:pt x="677436" y="2177147"/>
                    <a:pt x="679976" y="2179687"/>
                  </a:cubicBezTo>
                  <a:cubicBezTo>
                    <a:pt x="683786" y="2182227"/>
                    <a:pt x="687596" y="2183497"/>
                    <a:pt x="691406" y="2182227"/>
                  </a:cubicBezTo>
                  <a:cubicBezTo>
                    <a:pt x="695216" y="2182227"/>
                    <a:pt x="697756" y="2180957"/>
                    <a:pt x="701566" y="2182227"/>
                  </a:cubicBezTo>
                  <a:cubicBezTo>
                    <a:pt x="709186" y="2183497"/>
                    <a:pt x="715536" y="2187307"/>
                    <a:pt x="723156" y="2188577"/>
                  </a:cubicBezTo>
                  <a:cubicBezTo>
                    <a:pt x="725696" y="2189847"/>
                    <a:pt x="729506" y="2189847"/>
                    <a:pt x="733316" y="2188577"/>
                  </a:cubicBezTo>
                  <a:cubicBezTo>
                    <a:pt x="743476" y="2186037"/>
                    <a:pt x="753636" y="2186037"/>
                    <a:pt x="763796" y="2188577"/>
                  </a:cubicBezTo>
                  <a:cubicBezTo>
                    <a:pt x="770146" y="2189847"/>
                    <a:pt x="777766" y="2193657"/>
                    <a:pt x="784116" y="2191117"/>
                  </a:cubicBezTo>
                  <a:cubicBezTo>
                    <a:pt x="789196" y="2189847"/>
                    <a:pt x="793006" y="2189847"/>
                    <a:pt x="796816" y="2189847"/>
                  </a:cubicBezTo>
                  <a:cubicBezTo>
                    <a:pt x="799356" y="2189847"/>
                    <a:pt x="801896" y="2191117"/>
                    <a:pt x="803166" y="2189847"/>
                  </a:cubicBezTo>
                  <a:cubicBezTo>
                    <a:pt x="809516" y="2183497"/>
                    <a:pt x="817136" y="2186037"/>
                    <a:pt x="824756" y="2186037"/>
                  </a:cubicBezTo>
                  <a:cubicBezTo>
                    <a:pt x="829836" y="2187307"/>
                    <a:pt x="836186" y="2187307"/>
                    <a:pt x="841266" y="2184767"/>
                  </a:cubicBezTo>
                  <a:lnTo>
                    <a:pt x="843806" y="2184767"/>
                  </a:lnTo>
                  <a:cubicBezTo>
                    <a:pt x="851426" y="2184767"/>
                    <a:pt x="859046" y="2186037"/>
                    <a:pt x="866666" y="2186037"/>
                  </a:cubicBezTo>
                  <a:lnTo>
                    <a:pt x="869206" y="2186037"/>
                  </a:lnTo>
                  <a:cubicBezTo>
                    <a:pt x="874286" y="2184767"/>
                    <a:pt x="878096" y="2182227"/>
                    <a:pt x="883176" y="2180957"/>
                  </a:cubicBezTo>
                  <a:cubicBezTo>
                    <a:pt x="890796" y="2178417"/>
                    <a:pt x="898416" y="2177147"/>
                    <a:pt x="906036" y="2175877"/>
                  </a:cubicBezTo>
                  <a:cubicBezTo>
                    <a:pt x="912386" y="2174607"/>
                    <a:pt x="917466" y="2175877"/>
                    <a:pt x="923816" y="2174607"/>
                  </a:cubicBezTo>
                  <a:cubicBezTo>
                    <a:pt x="925086" y="2174607"/>
                    <a:pt x="926356" y="2174607"/>
                    <a:pt x="927626" y="2173337"/>
                  </a:cubicBezTo>
                  <a:cubicBezTo>
                    <a:pt x="931436" y="2170797"/>
                    <a:pt x="937786" y="2173337"/>
                    <a:pt x="939056" y="2168257"/>
                  </a:cubicBezTo>
                  <a:lnTo>
                    <a:pt x="940326" y="2168257"/>
                  </a:lnTo>
                  <a:cubicBezTo>
                    <a:pt x="942866" y="2168257"/>
                    <a:pt x="946676" y="2168257"/>
                    <a:pt x="949216" y="2165717"/>
                  </a:cubicBezTo>
                  <a:cubicBezTo>
                    <a:pt x="954296" y="2161907"/>
                    <a:pt x="958106" y="2163177"/>
                    <a:pt x="963186" y="2164447"/>
                  </a:cubicBezTo>
                  <a:cubicBezTo>
                    <a:pt x="969536" y="2165717"/>
                    <a:pt x="975886" y="2166987"/>
                    <a:pt x="980966" y="2165717"/>
                  </a:cubicBezTo>
                  <a:cubicBezTo>
                    <a:pt x="987316" y="2164447"/>
                    <a:pt x="994936" y="2161907"/>
                    <a:pt x="1001286" y="2160637"/>
                  </a:cubicBezTo>
                  <a:cubicBezTo>
                    <a:pt x="1002556" y="2160637"/>
                    <a:pt x="1003826" y="2159367"/>
                    <a:pt x="1005096" y="2158097"/>
                  </a:cubicBezTo>
                  <a:cubicBezTo>
                    <a:pt x="1008906" y="2155557"/>
                    <a:pt x="1011446" y="2151747"/>
                    <a:pt x="1015256" y="2149207"/>
                  </a:cubicBezTo>
                  <a:cubicBezTo>
                    <a:pt x="1015256" y="2149207"/>
                    <a:pt x="1016526" y="2147937"/>
                    <a:pt x="1017796" y="2147937"/>
                  </a:cubicBezTo>
                  <a:cubicBezTo>
                    <a:pt x="1024146" y="2150477"/>
                    <a:pt x="1026686" y="2144127"/>
                    <a:pt x="1030496" y="2141587"/>
                  </a:cubicBezTo>
                  <a:cubicBezTo>
                    <a:pt x="1035576" y="2139047"/>
                    <a:pt x="1038116" y="2131427"/>
                    <a:pt x="1045736" y="2132697"/>
                  </a:cubicBezTo>
                  <a:lnTo>
                    <a:pt x="1047006" y="2132697"/>
                  </a:lnTo>
                  <a:cubicBezTo>
                    <a:pt x="1052086" y="2130157"/>
                    <a:pt x="1057166" y="2126347"/>
                    <a:pt x="1060976" y="2123807"/>
                  </a:cubicBezTo>
                  <a:cubicBezTo>
                    <a:pt x="1062246" y="2122537"/>
                    <a:pt x="1063516" y="2121267"/>
                    <a:pt x="1063516" y="2119997"/>
                  </a:cubicBezTo>
                  <a:cubicBezTo>
                    <a:pt x="1064786" y="2118727"/>
                    <a:pt x="1066056" y="2116187"/>
                    <a:pt x="1068596" y="2114917"/>
                  </a:cubicBezTo>
                  <a:cubicBezTo>
                    <a:pt x="1077486" y="2108567"/>
                    <a:pt x="1086376" y="2103487"/>
                    <a:pt x="1095266" y="2097137"/>
                  </a:cubicBezTo>
                  <a:cubicBezTo>
                    <a:pt x="1099076" y="2094597"/>
                    <a:pt x="1105426" y="2092057"/>
                    <a:pt x="1105426" y="2084437"/>
                  </a:cubicBezTo>
                  <a:cubicBezTo>
                    <a:pt x="1105426" y="2076817"/>
                    <a:pt x="1113046" y="2074277"/>
                    <a:pt x="1118126" y="2071737"/>
                  </a:cubicBezTo>
                  <a:cubicBezTo>
                    <a:pt x="1121936" y="2069197"/>
                    <a:pt x="1127016" y="2069197"/>
                    <a:pt x="1132096" y="2067927"/>
                  </a:cubicBezTo>
                  <a:cubicBezTo>
                    <a:pt x="1134636" y="2067927"/>
                    <a:pt x="1135906" y="2066657"/>
                    <a:pt x="1138446" y="2066657"/>
                  </a:cubicBezTo>
                  <a:cubicBezTo>
                    <a:pt x="1140986" y="2066657"/>
                    <a:pt x="1143526" y="2066657"/>
                    <a:pt x="1144796" y="2064117"/>
                  </a:cubicBezTo>
                  <a:cubicBezTo>
                    <a:pt x="1146066" y="2062847"/>
                    <a:pt x="1147336" y="2062847"/>
                    <a:pt x="1148606" y="2061577"/>
                  </a:cubicBezTo>
                  <a:cubicBezTo>
                    <a:pt x="1151146" y="2060307"/>
                    <a:pt x="1153686" y="2059037"/>
                    <a:pt x="1154956" y="2057767"/>
                  </a:cubicBezTo>
                  <a:lnTo>
                    <a:pt x="1162576" y="2057767"/>
                  </a:lnTo>
                  <a:cubicBezTo>
                    <a:pt x="1167656" y="2060307"/>
                    <a:pt x="1171466" y="2062847"/>
                    <a:pt x="1175276" y="2064117"/>
                  </a:cubicBezTo>
                  <a:cubicBezTo>
                    <a:pt x="1175276" y="2064117"/>
                    <a:pt x="1176546" y="2062847"/>
                    <a:pt x="1177816" y="2062847"/>
                  </a:cubicBezTo>
                  <a:cubicBezTo>
                    <a:pt x="1175276" y="2061577"/>
                    <a:pt x="1174006" y="2060307"/>
                    <a:pt x="1171466" y="2059037"/>
                  </a:cubicBezTo>
                  <a:cubicBezTo>
                    <a:pt x="1171466" y="2056497"/>
                    <a:pt x="1171466" y="2055227"/>
                    <a:pt x="1172736" y="2052687"/>
                  </a:cubicBezTo>
                  <a:cubicBezTo>
                    <a:pt x="1175276" y="2053957"/>
                    <a:pt x="1179086" y="2055227"/>
                    <a:pt x="1177816" y="2050147"/>
                  </a:cubicBezTo>
                  <a:lnTo>
                    <a:pt x="1179086" y="2048877"/>
                  </a:lnTo>
                  <a:cubicBezTo>
                    <a:pt x="1181626" y="2046337"/>
                    <a:pt x="1184166" y="2043797"/>
                    <a:pt x="1187976" y="2045067"/>
                  </a:cubicBezTo>
                  <a:cubicBezTo>
                    <a:pt x="1187976" y="2045067"/>
                    <a:pt x="1189246" y="2043797"/>
                    <a:pt x="1190516" y="2043797"/>
                  </a:cubicBezTo>
                  <a:lnTo>
                    <a:pt x="1198136" y="2047607"/>
                  </a:lnTo>
                  <a:cubicBezTo>
                    <a:pt x="1198136" y="2046337"/>
                    <a:pt x="1198136" y="2045067"/>
                    <a:pt x="1196866" y="2045067"/>
                  </a:cubicBezTo>
                  <a:lnTo>
                    <a:pt x="1198136" y="2045067"/>
                  </a:lnTo>
                  <a:cubicBezTo>
                    <a:pt x="1199406" y="2046337"/>
                    <a:pt x="1200676" y="2046337"/>
                    <a:pt x="1203216" y="2047607"/>
                  </a:cubicBezTo>
                  <a:cubicBezTo>
                    <a:pt x="1203216" y="2045067"/>
                    <a:pt x="1209566" y="2041257"/>
                    <a:pt x="1210836" y="2042527"/>
                  </a:cubicBezTo>
                  <a:lnTo>
                    <a:pt x="1212106" y="2042527"/>
                  </a:lnTo>
                  <a:cubicBezTo>
                    <a:pt x="1213376" y="2046337"/>
                    <a:pt x="1215916" y="2048877"/>
                    <a:pt x="1217186" y="2052687"/>
                  </a:cubicBezTo>
                  <a:cubicBezTo>
                    <a:pt x="1219726" y="2051417"/>
                    <a:pt x="1222266" y="2048877"/>
                    <a:pt x="1224806" y="2047607"/>
                  </a:cubicBezTo>
                  <a:cubicBezTo>
                    <a:pt x="1226076" y="2050147"/>
                    <a:pt x="1226076" y="2052687"/>
                    <a:pt x="1227346" y="2056497"/>
                  </a:cubicBezTo>
                  <a:cubicBezTo>
                    <a:pt x="1229886" y="2053957"/>
                    <a:pt x="1231156" y="2052687"/>
                    <a:pt x="1231156" y="2051417"/>
                  </a:cubicBezTo>
                  <a:cubicBezTo>
                    <a:pt x="1234966" y="2052687"/>
                    <a:pt x="1238776" y="2052687"/>
                    <a:pt x="1241316" y="2053957"/>
                  </a:cubicBezTo>
                  <a:cubicBezTo>
                    <a:pt x="1245126" y="2056497"/>
                    <a:pt x="1248936" y="2056497"/>
                    <a:pt x="1252746" y="2055227"/>
                  </a:cubicBezTo>
                  <a:cubicBezTo>
                    <a:pt x="1255286" y="2053957"/>
                    <a:pt x="1256556" y="2052687"/>
                    <a:pt x="1259096" y="2051417"/>
                  </a:cubicBezTo>
                  <a:cubicBezTo>
                    <a:pt x="1260366" y="2053957"/>
                    <a:pt x="1261636" y="2055227"/>
                    <a:pt x="1264176" y="2056497"/>
                  </a:cubicBezTo>
                  <a:cubicBezTo>
                    <a:pt x="1262906" y="2056497"/>
                    <a:pt x="1261636" y="2057767"/>
                    <a:pt x="1260366" y="2057767"/>
                  </a:cubicBezTo>
                  <a:cubicBezTo>
                    <a:pt x="1257826" y="2059037"/>
                    <a:pt x="1256556" y="2060307"/>
                    <a:pt x="1255286" y="2062847"/>
                  </a:cubicBezTo>
                  <a:cubicBezTo>
                    <a:pt x="1254016" y="2065387"/>
                    <a:pt x="1254016" y="2067927"/>
                    <a:pt x="1251476" y="2069197"/>
                  </a:cubicBezTo>
                  <a:cubicBezTo>
                    <a:pt x="1248936" y="2070467"/>
                    <a:pt x="1248936" y="2067927"/>
                    <a:pt x="1246396" y="2067927"/>
                  </a:cubicBezTo>
                  <a:cubicBezTo>
                    <a:pt x="1248936" y="2066657"/>
                    <a:pt x="1250206" y="2066657"/>
                    <a:pt x="1251476" y="2066657"/>
                  </a:cubicBezTo>
                  <a:lnTo>
                    <a:pt x="1251476" y="2064117"/>
                  </a:lnTo>
                  <a:cubicBezTo>
                    <a:pt x="1243856" y="2066657"/>
                    <a:pt x="1236236" y="2062847"/>
                    <a:pt x="1227346" y="2064117"/>
                  </a:cubicBezTo>
                  <a:cubicBezTo>
                    <a:pt x="1232426" y="2066657"/>
                    <a:pt x="1237506" y="2067927"/>
                    <a:pt x="1242586" y="2069197"/>
                  </a:cubicBezTo>
                  <a:lnTo>
                    <a:pt x="1240046" y="2071737"/>
                  </a:lnTo>
                  <a:cubicBezTo>
                    <a:pt x="1242586" y="2073007"/>
                    <a:pt x="1245126" y="2073007"/>
                    <a:pt x="1247666" y="2073007"/>
                  </a:cubicBezTo>
                  <a:lnTo>
                    <a:pt x="1247666" y="2074277"/>
                  </a:lnTo>
                  <a:cubicBezTo>
                    <a:pt x="1245126" y="2074277"/>
                    <a:pt x="1243856" y="2075547"/>
                    <a:pt x="1241316" y="2075547"/>
                  </a:cubicBezTo>
                  <a:lnTo>
                    <a:pt x="1241316" y="2076817"/>
                  </a:lnTo>
                  <a:lnTo>
                    <a:pt x="1252746" y="2076817"/>
                  </a:lnTo>
                  <a:cubicBezTo>
                    <a:pt x="1255286" y="2070467"/>
                    <a:pt x="1262906" y="2073007"/>
                    <a:pt x="1266716" y="2069197"/>
                  </a:cubicBezTo>
                  <a:lnTo>
                    <a:pt x="1269256" y="2069197"/>
                  </a:lnTo>
                  <a:lnTo>
                    <a:pt x="1265446" y="2073007"/>
                  </a:lnTo>
                  <a:cubicBezTo>
                    <a:pt x="1266716" y="2074277"/>
                    <a:pt x="1267986" y="2074277"/>
                    <a:pt x="1269256" y="2075547"/>
                  </a:cubicBezTo>
                  <a:cubicBezTo>
                    <a:pt x="1270526" y="2076817"/>
                    <a:pt x="1271796" y="2076817"/>
                    <a:pt x="1273066" y="2078087"/>
                  </a:cubicBezTo>
                  <a:cubicBezTo>
                    <a:pt x="1275606" y="2076817"/>
                    <a:pt x="1276876" y="2076817"/>
                    <a:pt x="1279416" y="2075547"/>
                  </a:cubicBezTo>
                  <a:cubicBezTo>
                    <a:pt x="1278146" y="2078087"/>
                    <a:pt x="1278146" y="2079357"/>
                    <a:pt x="1278146" y="2080627"/>
                  </a:cubicBezTo>
                  <a:lnTo>
                    <a:pt x="1284496" y="2080627"/>
                  </a:lnTo>
                  <a:lnTo>
                    <a:pt x="1284496" y="2076817"/>
                  </a:lnTo>
                  <a:cubicBezTo>
                    <a:pt x="1284496" y="2073007"/>
                    <a:pt x="1287036" y="2073007"/>
                    <a:pt x="1289576" y="2074277"/>
                  </a:cubicBezTo>
                  <a:cubicBezTo>
                    <a:pt x="1293386" y="2076817"/>
                    <a:pt x="1295926" y="2075547"/>
                    <a:pt x="1299736" y="2074277"/>
                  </a:cubicBezTo>
                  <a:cubicBezTo>
                    <a:pt x="1303546" y="2074277"/>
                    <a:pt x="1306086" y="2071737"/>
                    <a:pt x="1307356" y="2067927"/>
                  </a:cubicBezTo>
                  <a:lnTo>
                    <a:pt x="1302276" y="2067927"/>
                  </a:lnTo>
                  <a:cubicBezTo>
                    <a:pt x="1302276" y="2066657"/>
                    <a:pt x="1303546" y="2065387"/>
                    <a:pt x="1303546" y="2064117"/>
                  </a:cubicBezTo>
                  <a:lnTo>
                    <a:pt x="1303546" y="2059037"/>
                  </a:lnTo>
                  <a:lnTo>
                    <a:pt x="1304816" y="2059037"/>
                  </a:lnTo>
                  <a:cubicBezTo>
                    <a:pt x="1304816" y="2061577"/>
                    <a:pt x="1306086" y="2062847"/>
                    <a:pt x="1306086" y="2065387"/>
                  </a:cubicBezTo>
                  <a:cubicBezTo>
                    <a:pt x="1308626" y="2064117"/>
                    <a:pt x="1312436" y="2064117"/>
                    <a:pt x="1316246" y="2062847"/>
                  </a:cubicBezTo>
                  <a:lnTo>
                    <a:pt x="1316246" y="2066657"/>
                  </a:lnTo>
                  <a:cubicBezTo>
                    <a:pt x="1320056" y="2067927"/>
                    <a:pt x="1323866" y="2070467"/>
                    <a:pt x="1326406" y="2075547"/>
                  </a:cubicBezTo>
                  <a:cubicBezTo>
                    <a:pt x="1326406" y="2075547"/>
                    <a:pt x="1327676" y="2076817"/>
                    <a:pt x="1327676" y="2075547"/>
                  </a:cubicBezTo>
                  <a:lnTo>
                    <a:pt x="1339106" y="2071737"/>
                  </a:lnTo>
                  <a:cubicBezTo>
                    <a:pt x="1344186" y="2070467"/>
                    <a:pt x="1347996" y="2069197"/>
                    <a:pt x="1353076" y="2067927"/>
                  </a:cubicBezTo>
                  <a:cubicBezTo>
                    <a:pt x="1355616" y="2067927"/>
                    <a:pt x="1356886" y="2070467"/>
                    <a:pt x="1360696" y="2073007"/>
                  </a:cubicBezTo>
                  <a:cubicBezTo>
                    <a:pt x="1364506" y="2073007"/>
                    <a:pt x="1377206" y="2075547"/>
                    <a:pt x="1382286" y="2079357"/>
                  </a:cubicBezTo>
                  <a:cubicBezTo>
                    <a:pt x="1383556" y="2080627"/>
                    <a:pt x="1386096" y="2079357"/>
                    <a:pt x="1387366" y="2079357"/>
                  </a:cubicBezTo>
                  <a:cubicBezTo>
                    <a:pt x="1391176" y="2078087"/>
                    <a:pt x="1394986" y="2078087"/>
                    <a:pt x="1398796" y="2076817"/>
                  </a:cubicBezTo>
                  <a:lnTo>
                    <a:pt x="1400066" y="2078087"/>
                  </a:lnTo>
                  <a:cubicBezTo>
                    <a:pt x="1401336" y="2080627"/>
                    <a:pt x="1401336" y="2083167"/>
                    <a:pt x="1401336" y="2085707"/>
                  </a:cubicBezTo>
                  <a:cubicBezTo>
                    <a:pt x="1405146" y="2089517"/>
                    <a:pt x="1408956" y="2093327"/>
                    <a:pt x="1414036" y="2086977"/>
                  </a:cubicBezTo>
                  <a:cubicBezTo>
                    <a:pt x="1414036" y="2088247"/>
                    <a:pt x="1412766" y="2089517"/>
                    <a:pt x="1412766" y="2090787"/>
                  </a:cubicBezTo>
                  <a:cubicBezTo>
                    <a:pt x="1414036" y="2090787"/>
                    <a:pt x="1414036" y="2092057"/>
                    <a:pt x="1415306" y="2092057"/>
                  </a:cubicBezTo>
                  <a:cubicBezTo>
                    <a:pt x="1417846" y="2093327"/>
                    <a:pt x="1425466" y="2094597"/>
                    <a:pt x="1426736" y="2092057"/>
                  </a:cubicBezTo>
                  <a:cubicBezTo>
                    <a:pt x="1428006" y="2088247"/>
                    <a:pt x="1430546" y="2089517"/>
                    <a:pt x="1431816" y="2089517"/>
                  </a:cubicBezTo>
                  <a:cubicBezTo>
                    <a:pt x="1433086" y="2090787"/>
                    <a:pt x="1433086" y="2093327"/>
                    <a:pt x="1434356" y="2095867"/>
                  </a:cubicBezTo>
                  <a:lnTo>
                    <a:pt x="1434356" y="2086977"/>
                  </a:lnTo>
                  <a:cubicBezTo>
                    <a:pt x="1436896" y="2089517"/>
                    <a:pt x="1438166" y="2090787"/>
                    <a:pt x="1439436" y="2093327"/>
                  </a:cubicBezTo>
                  <a:cubicBezTo>
                    <a:pt x="1440706" y="2094597"/>
                    <a:pt x="1440706" y="2095867"/>
                    <a:pt x="1440706" y="2097137"/>
                  </a:cubicBezTo>
                  <a:cubicBezTo>
                    <a:pt x="1439436" y="2097137"/>
                    <a:pt x="1438166" y="2097137"/>
                    <a:pt x="1436896" y="2098407"/>
                  </a:cubicBezTo>
                  <a:lnTo>
                    <a:pt x="1433086" y="2098407"/>
                  </a:lnTo>
                  <a:cubicBezTo>
                    <a:pt x="1436896" y="2100947"/>
                    <a:pt x="1435626" y="2107297"/>
                    <a:pt x="1440706" y="2104757"/>
                  </a:cubicBezTo>
                  <a:cubicBezTo>
                    <a:pt x="1441976" y="2103487"/>
                    <a:pt x="1443246" y="2100947"/>
                    <a:pt x="1444516" y="2099677"/>
                  </a:cubicBezTo>
                  <a:cubicBezTo>
                    <a:pt x="1444516" y="2100947"/>
                    <a:pt x="1445786" y="2103487"/>
                    <a:pt x="1445786" y="2104757"/>
                  </a:cubicBezTo>
                  <a:cubicBezTo>
                    <a:pt x="1447056" y="2104757"/>
                    <a:pt x="1448326" y="2104757"/>
                    <a:pt x="1449596" y="2106027"/>
                  </a:cubicBezTo>
                  <a:cubicBezTo>
                    <a:pt x="1452136" y="2109837"/>
                    <a:pt x="1455946" y="2108567"/>
                    <a:pt x="1459756" y="2109837"/>
                  </a:cubicBezTo>
                  <a:cubicBezTo>
                    <a:pt x="1462296" y="2109837"/>
                    <a:pt x="1463566" y="2112377"/>
                    <a:pt x="1464836" y="2113647"/>
                  </a:cubicBezTo>
                  <a:cubicBezTo>
                    <a:pt x="1466106" y="2116187"/>
                    <a:pt x="1467376" y="2118727"/>
                    <a:pt x="1471186" y="2118727"/>
                  </a:cubicBezTo>
                  <a:cubicBezTo>
                    <a:pt x="1473726" y="2118727"/>
                    <a:pt x="1476266" y="2121267"/>
                    <a:pt x="1478806" y="2123807"/>
                  </a:cubicBezTo>
                  <a:cubicBezTo>
                    <a:pt x="1482616" y="2126347"/>
                    <a:pt x="1486426" y="2131427"/>
                    <a:pt x="1490236" y="2133967"/>
                  </a:cubicBezTo>
                  <a:cubicBezTo>
                    <a:pt x="1496586" y="2137777"/>
                    <a:pt x="1502936" y="2142857"/>
                    <a:pt x="1510556" y="2141587"/>
                  </a:cubicBezTo>
                  <a:cubicBezTo>
                    <a:pt x="1514366" y="2141587"/>
                    <a:pt x="1518176" y="2144127"/>
                    <a:pt x="1521986" y="2144127"/>
                  </a:cubicBezTo>
                  <a:cubicBezTo>
                    <a:pt x="1525796" y="2144127"/>
                    <a:pt x="1530876" y="2144127"/>
                    <a:pt x="1535956" y="2142857"/>
                  </a:cubicBezTo>
                  <a:cubicBezTo>
                    <a:pt x="1535956" y="2146667"/>
                    <a:pt x="1535956" y="2147937"/>
                    <a:pt x="1539766" y="2147937"/>
                  </a:cubicBezTo>
                  <a:cubicBezTo>
                    <a:pt x="1542306" y="2147937"/>
                    <a:pt x="1544846" y="2147937"/>
                    <a:pt x="1547386" y="2149207"/>
                  </a:cubicBezTo>
                  <a:cubicBezTo>
                    <a:pt x="1555006" y="2149207"/>
                    <a:pt x="1561356" y="2153017"/>
                    <a:pt x="1568976" y="2151747"/>
                  </a:cubicBezTo>
                  <a:cubicBezTo>
                    <a:pt x="1571516" y="2151747"/>
                    <a:pt x="1574056" y="2153017"/>
                    <a:pt x="1576596" y="2154287"/>
                  </a:cubicBezTo>
                  <a:cubicBezTo>
                    <a:pt x="1584216" y="2156827"/>
                    <a:pt x="1589296" y="2163177"/>
                    <a:pt x="1598186" y="2161907"/>
                  </a:cubicBezTo>
                  <a:cubicBezTo>
                    <a:pt x="1599456" y="2161907"/>
                    <a:pt x="1601996" y="2161907"/>
                    <a:pt x="1603266" y="2163177"/>
                  </a:cubicBezTo>
                  <a:cubicBezTo>
                    <a:pt x="1605806" y="2165717"/>
                    <a:pt x="1607076" y="2164447"/>
                    <a:pt x="1608346" y="2163177"/>
                  </a:cubicBezTo>
                  <a:cubicBezTo>
                    <a:pt x="1610886" y="2161907"/>
                    <a:pt x="1613426" y="2160637"/>
                    <a:pt x="1614696" y="2161907"/>
                  </a:cubicBezTo>
                  <a:cubicBezTo>
                    <a:pt x="1619776" y="2163177"/>
                    <a:pt x="1626126" y="2164447"/>
                    <a:pt x="1631206" y="2165717"/>
                  </a:cubicBezTo>
                  <a:lnTo>
                    <a:pt x="1636286" y="2165717"/>
                  </a:lnTo>
                  <a:cubicBezTo>
                    <a:pt x="1640096" y="2164447"/>
                    <a:pt x="1645176" y="2163177"/>
                    <a:pt x="1648986" y="2163177"/>
                  </a:cubicBezTo>
                  <a:cubicBezTo>
                    <a:pt x="1655336" y="2161907"/>
                    <a:pt x="1661686" y="2161907"/>
                    <a:pt x="1668036" y="2161907"/>
                  </a:cubicBezTo>
                  <a:lnTo>
                    <a:pt x="1670576" y="2161907"/>
                  </a:lnTo>
                  <a:cubicBezTo>
                    <a:pt x="1679466" y="2159367"/>
                    <a:pt x="1689626" y="2156827"/>
                    <a:pt x="1698516" y="2154287"/>
                  </a:cubicBezTo>
                  <a:cubicBezTo>
                    <a:pt x="1704866" y="2153017"/>
                    <a:pt x="1711216" y="2151747"/>
                    <a:pt x="1718836" y="2150477"/>
                  </a:cubicBezTo>
                  <a:cubicBezTo>
                    <a:pt x="1726456" y="2149207"/>
                    <a:pt x="1732806" y="2146667"/>
                    <a:pt x="1740426" y="2145397"/>
                  </a:cubicBezTo>
                  <a:cubicBezTo>
                    <a:pt x="1742966" y="2145397"/>
                    <a:pt x="1745506" y="2145397"/>
                    <a:pt x="1749316" y="2144127"/>
                  </a:cubicBezTo>
                  <a:cubicBezTo>
                    <a:pt x="1759476" y="2142857"/>
                    <a:pt x="1769636" y="2139047"/>
                    <a:pt x="1779796" y="2144127"/>
                  </a:cubicBezTo>
                  <a:lnTo>
                    <a:pt x="1795036" y="2147937"/>
                  </a:lnTo>
                  <a:cubicBezTo>
                    <a:pt x="1801386" y="2149207"/>
                    <a:pt x="1806466" y="2153017"/>
                    <a:pt x="1812816" y="2153017"/>
                  </a:cubicBezTo>
                  <a:cubicBezTo>
                    <a:pt x="1814086" y="2153017"/>
                    <a:pt x="1816626" y="2154287"/>
                    <a:pt x="1817896" y="2154287"/>
                  </a:cubicBezTo>
                  <a:cubicBezTo>
                    <a:pt x="1825516" y="2156827"/>
                    <a:pt x="1831866" y="2163177"/>
                    <a:pt x="1840756" y="2160637"/>
                  </a:cubicBezTo>
                  <a:cubicBezTo>
                    <a:pt x="1844566" y="2159367"/>
                    <a:pt x="1850916" y="2161907"/>
                    <a:pt x="1854726" y="2163177"/>
                  </a:cubicBezTo>
                  <a:cubicBezTo>
                    <a:pt x="1858536" y="2164447"/>
                    <a:pt x="1862346" y="2164447"/>
                    <a:pt x="1866156" y="2165717"/>
                  </a:cubicBezTo>
                  <a:lnTo>
                    <a:pt x="1866156" y="2168257"/>
                  </a:lnTo>
                  <a:cubicBezTo>
                    <a:pt x="1873776" y="2168257"/>
                    <a:pt x="1881396" y="2169527"/>
                    <a:pt x="1889016" y="2165717"/>
                  </a:cubicBezTo>
                  <a:cubicBezTo>
                    <a:pt x="1891556" y="2164447"/>
                    <a:pt x="1892826" y="2163177"/>
                    <a:pt x="1895366" y="2163177"/>
                  </a:cubicBezTo>
                  <a:cubicBezTo>
                    <a:pt x="1900446" y="2161907"/>
                    <a:pt x="1906796" y="2161907"/>
                    <a:pt x="1911876" y="2164447"/>
                  </a:cubicBezTo>
                  <a:cubicBezTo>
                    <a:pt x="1915686" y="2165717"/>
                    <a:pt x="1922036" y="2164447"/>
                    <a:pt x="1925846" y="2161907"/>
                  </a:cubicBezTo>
                  <a:cubicBezTo>
                    <a:pt x="1930926" y="2159367"/>
                    <a:pt x="1937276" y="2160637"/>
                    <a:pt x="1942356" y="2160637"/>
                  </a:cubicBezTo>
                  <a:cubicBezTo>
                    <a:pt x="1947436" y="2160637"/>
                    <a:pt x="1951246" y="2161907"/>
                    <a:pt x="1956326" y="2160637"/>
                  </a:cubicBezTo>
                  <a:cubicBezTo>
                    <a:pt x="1967756" y="2159367"/>
                    <a:pt x="1977916" y="2155557"/>
                    <a:pt x="1990616" y="2156827"/>
                  </a:cubicBezTo>
                  <a:cubicBezTo>
                    <a:pt x="1995696" y="2156827"/>
                    <a:pt x="2000776" y="2158097"/>
                    <a:pt x="2005856" y="2156827"/>
                  </a:cubicBezTo>
                  <a:cubicBezTo>
                    <a:pt x="2016016" y="2155557"/>
                    <a:pt x="2023636" y="2159367"/>
                    <a:pt x="2031256" y="2164447"/>
                  </a:cubicBezTo>
                  <a:cubicBezTo>
                    <a:pt x="2037606" y="2169527"/>
                    <a:pt x="2045226" y="2173337"/>
                    <a:pt x="2052846" y="2177147"/>
                  </a:cubicBezTo>
                  <a:cubicBezTo>
                    <a:pt x="2057926" y="2179687"/>
                    <a:pt x="2065546" y="2174607"/>
                    <a:pt x="2065546" y="2168257"/>
                  </a:cubicBezTo>
                  <a:lnTo>
                    <a:pt x="2065546" y="2156827"/>
                  </a:lnTo>
                  <a:cubicBezTo>
                    <a:pt x="2065546" y="2123807"/>
                    <a:pt x="2065546" y="2092057"/>
                    <a:pt x="2066816" y="2059037"/>
                  </a:cubicBezTo>
                  <a:cubicBezTo>
                    <a:pt x="2066816" y="2036177"/>
                    <a:pt x="2068086" y="2013317"/>
                    <a:pt x="2068086" y="1989187"/>
                  </a:cubicBezTo>
                  <a:cubicBezTo>
                    <a:pt x="2068086" y="1963787"/>
                    <a:pt x="2066816" y="446137"/>
                    <a:pt x="2066816" y="420737"/>
                  </a:cubicBezTo>
                  <a:cubicBezTo>
                    <a:pt x="2074436" y="409307"/>
                    <a:pt x="2071896" y="400417"/>
                    <a:pt x="2078246" y="394067"/>
                  </a:cubicBezTo>
                  <a:close/>
                  <a:moveTo>
                    <a:pt x="1256556" y="2051417"/>
                  </a:moveTo>
                  <a:cubicBezTo>
                    <a:pt x="1259096" y="2045067"/>
                    <a:pt x="1264176" y="2046337"/>
                    <a:pt x="1267986" y="2047607"/>
                  </a:cubicBezTo>
                  <a:cubicBezTo>
                    <a:pt x="1265446" y="2052687"/>
                    <a:pt x="1260366" y="2050147"/>
                    <a:pt x="1256556" y="2051417"/>
                  </a:cubicBezTo>
                  <a:close/>
                  <a:moveTo>
                    <a:pt x="1267986" y="2057767"/>
                  </a:moveTo>
                  <a:cubicBezTo>
                    <a:pt x="1269256" y="2055227"/>
                    <a:pt x="1269256" y="2051417"/>
                    <a:pt x="1273066" y="2051417"/>
                  </a:cubicBezTo>
                  <a:cubicBezTo>
                    <a:pt x="1274336" y="2051417"/>
                    <a:pt x="1276876" y="2052687"/>
                    <a:pt x="1278146" y="2052687"/>
                  </a:cubicBezTo>
                  <a:cubicBezTo>
                    <a:pt x="1276876" y="2055227"/>
                    <a:pt x="1275606" y="2056497"/>
                    <a:pt x="1274336" y="2059037"/>
                  </a:cubicBezTo>
                  <a:cubicBezTo>
                    <a:pt x="1273066" y="2059037"/>
                    <a:pt x="1270526" y="2059037"/>
                    <a:pt x="1267986" y="2057767"/>
                  </a:cubicBezTo>
                  <a:close/>
                  <a:moveTo>
                    <a:pt x="1273066" y="2070467"/>
                  </a:moveTo>
                  <a:cubicBezTo>
                    <a:pt x="1275606" y="2069197"/>
                    <a:pt x="1276876" y="2066657"/>
                    <a:pt x="1279416" y="2065387"/>
                  </a:cubicBezTo>
                  <a:cubicBezTo>
                    <a:pt x="1280686" y="2065387"/>
                    <a:pt x="1281956" y="2066657"/>
                    <a:pt x="1283226" y="2066657"/>
                  </a:cubicBezTo>
                  <a:cubicBezTo>
                    <a:pt x="1283226" y="2071737"/>
                    <a:pt x="1278146" y="2073007"/>
                    <a:pt x="1273066" y="2070467"/>
                  </a:cubicBezTo>
                  <a:close/>
                  <a:moveTo>
                    <a:pt x="1278146" y="2029827"/>
                  </a:moveTo>
                  <a:cubicBezTo>
                    <a:pt x="1279416" y="2031097"/>
                    <a:pt x="1279416" y="2032367"/>
                    <a:pt x="1281956" y="2033637"/>
                  </a:cubicBezTo>
                  <a:lnTo>
                    <a:pt x="1270526" y="2033637"/>
                  </a:lnTo>
                  <a:cubicBezTo>
                    <a:pt x="1270526" y="2032367"/>
                    <a:pt x="1270526" y="2031097"/>
                    <a:pt x="1271796" y="2029827"/>
                  </a:cubicBezTo>
                  <a:cubicBezTo>
                    <a:pt x="1276876" y="2029827"/>
                    <a:pt x="1278146" y="2029827"/>
                    <a:pt x="1278146" y="2024747"/>
                  </a:cubicBezTo>
                  <a:cubicBezTo>
                    <a:pt x="1281956" y="2026017"/>
                    <a:pt x="1287036" y="2022207"/>
                    <a:pt x="1288306" y="2028557"/>
                  </a:cubicBezTo>
                  <a:cubicBezTo>
                    <a:pt x="1284496" y="2029827"/>
                    <a:pt x="1281956" y="2029827"/>
                    <a:pt x="1278146" y="2029827"/>
                  </a:cubicBezTo>
                  <a:close/>
                </a:path>
              </a:pathLst>
            </a:custGeom>
            <a:blipFill>
              <a:blip r:embed="rId5"/>
              <a:stretch>
                <a:fillRect t="-21238" b="-21238"/>
              </a:stretch>
            </a:blipFill>
          </p:spPr>
        </p:sp>
      </p:grpSp>
      <p:sp>
        <p:nvSpPr>
          <p:cNvPr id="13" name="TextBox 13"/>
          <p:cNvSpPr txBox="1"/>
          <p:nvPr/>
        </p:nvSpPr>
        <p:spPr>
          <a:xfrm>
            <a:off x="0" y="759125"/>
            <a:ext cx="9422711" cy="4991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40" lvl="1" indent="-388620" algn="l">
              <a:lnSpc>
                <a:spcPts val="4788"/>
              </a:lnSpc>
              <a:buFont typeface="Arial"/>
              <a:buChar char="•"/>
            </a:pPr>
            <a:r>
              <a:rPr lang="en-US" sz="36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Jászai</a:t>
            </a:r>
            <a:r>
              <a:rPr lang="en-US" sz="3600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Mari-</a:t>
            </a:r>
            <a:r>
              <a:rPr lang="en-US" sz="36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díjas</a:t>
            </a:r>
            <a:r>
              <a:rPr lang="en-US" sz="3600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6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magyar</a:t>
            </a:r>
            <a:r>
              <a:rPr lang="en-US" sz="3600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6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színész</a:t>
            </a:r>
            <a:r>
              <a:rPr lang="en-US" sz="3600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6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és</a:t>
            </a:r>
            <a:r>
              <a:rPr lang="en-US" sz="3600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6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reklámgrafikus</a:t>
            </a:r>
            <a:endParaRPr lang="en-US" sz="3600" dirty="0">
              <a:solidFill>
                <a:srgbClr val="F5F0EE"/>
              </a:solidFill>
              <a:latin typeface="Aileron"/>
              <a:ea typeface="Aileron"/>
              <a:cs typeface="Aileron"/>
              <a:sym typeface="Aileron"/>
            </a:endParaRPr>
          </a:p>
          <a:p>
            <a:pPr marL="777240" lvl="1" indent="-388620" algn="l">
              <a:lnSpc>
                <a:spcPts val="4788"/>
              </a:lnSpc>
              <a:buFont typeface="Arial"/>
              <a:buChar char="•"/>
            </a:pPr>
            <a:r>
              <a:rPr lang="en-US" sz="36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Eredtileg</a:t>
            </a:r>
            <a:r>
              <a:rPr lang="en-US" sz="3600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6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nem</a:t>
            </a:r>
            <a:r>
              <a:rPr lang="en-US" sz="3600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6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színésznek</a:t>
            </a:r>
            <a:r>
              <a:rPr lang="en-US" sz="3600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6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tanult</a:t>
            </a:r>
            <a:endParaRPr lang="en-US" sz="3600" dirty="0">
              <a:solidFill>
                <a:srgbClr val="F5F0EE"/>
              </a:solidFill>
              <a:latin typeface="Aileron"/>
              <a:ea typeface="Aileron"/>
              <a:cs typeface="Aileron"/>
              <a:sym typeface="Aileron"/>
            </a:endParaRPr>
          </a:p>
          <a:p>
            <a:pPr marL="777240" lvl="1" indent="-388620" algn="l">
              <a:lnSpc>
                <a:spcPts val="4788"/>
              </a:lnSpc>
              <a:buFont typeface="Arial"/>
              <a:buChar char="•"/>
            </a:pPr>
            <a:r>
              <a:rPr lang="en-US" sz="36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Első</a:t>
            </a:r>
            <a:r>
              <a:rPr lang="en-US" sz="3600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6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komolyabb</a:t>
            </a:r>
            <a:r>
              <a:rPr lang="en-US" sz="3600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6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színházi</a:t>
            </a:r>
            <a:r>
              <a:rPr lang="en-US" sz="3600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6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lehetőségét</a:t>
            </a:r>
            <a:r>
              <a:rPr lang="en-US" sz="3600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a </a:t>
            </a:r>
            <a:r>
              <a:rPr lang="en-US" sz="36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Bárka</a:t>
            </a:r>
            <a:r>
              <a:rPr lang="en-US" sz="3600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6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Színháztól</a:t>
            </a:r>
            <a:r>
              <a:rPr lang="en-US" sz="3600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6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kapta</a:t>
            </a:r>
            <a:endParaRPr lang="en-US" sz="3600" dirty="0">
              <a:solidFill>
                <a:srgbClr val="F5F0EE"/>
              </a:solidFill>
              <a:latin typeface="Aileron"/>
              <a:ea typeface="Aileron"/>
              <a:cs typeface="Aileron"/>
              <a:sym typeface="Aileron"/>
            </a:endParaRPr>
          </a:p>
          <a:p>
            <a:pPr marL="777240" lvl="1" indent="-388620" algn="l">
              <a:lnSpc>
                <a:spcPts val="4788"/>
              </a:lnSpc>
              <a:buFont typeface="Arial"/>
              <a:buChar char="•"/>
            </a:pPr>
            <a:r>
              <a:rPr lang="en-US" sz="36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Jelenleg</a:t>
            </a:r>
            <a:r>
              <a:rPr lang="en-US" sz="3600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a </a:t>
            </a:r>
            <a:r>
              <a:rPr lang="en-US" sz="36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Thália</a:t>
            </a:r>
            <a:r>
              <a:rPr lang="en-US" sz="3600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6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színház</a:t>
            </a:r>
            <a:r>
              <a:rPr lang="en-US" sz="3600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6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művésze</a:t>
            </a:r>
            <a:endParaRPr lang="en-US" sz="3600" dirty="0">
              <a:solidFill>
                <a:srgbClr val="F5F0EE"/>
              </a:solidFill>
              <a:latin typeface="Aileron"/>
              <a:ea typeface="Aileron"/>
              <a:cs typeface="Aileron"/>
              <a:sym typeface="Aileron"/>
            </a:endParaRPr>
          </a:p>
          <a:p>
            <a:pPr marL="777240" lvl="1" indent="-388620" algn="l">
              <a:lnSpc>
                <a:spcPts val="4788"/>
              </a:lnSpc>
              <a:buFont typeface="Arial"/>
              <a:buChar char="•"/>
            </a:pPr>
            <a:r>
              <a:rPr lang="en-US" sz="36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Szerepei</a:t>
            </a:r>
            <a:r>
              <a:rPr lang="en-US" sz="3600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: A mi </a:t>
            </a:r>
            <a:r>
              <a:rPr lang="en-US" sz="36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kis</a:t>
            </a:r>
            <a:r>
              <a:rPr lang="en-US" sz="3600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6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falunk</a:t>
            </a:r>
            <a:r>
              <a:rPr lang="en-US" sz="3600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, </a:t>
            </a:r>
            <a:r>
              <a:rPr lang="en-US" sz="36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Valami</a:t>
            </a:r>
            <a:r>
              <a:rPr lang="en-US" sz="3600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Amerika </a:t>
            </a:r>
            <a:r>
              <a:rPr lang="en-US" sz="36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trilógia</a:t>
            </a:r>
            <a:endParaRPr lang="en-US" sz="3600" dirty="0">
              <a:solidFill>
                <a:srgbClr val="F5F0EE"/>
              </a:solidFill>
              <a:latin typeface="Aileron"/>
              <a:ea typeface="Aileron"/>
              <a:cs typeface="Aileron"/>
              <a:sym typeface="Aileron"/>
            </a:endParaRPr>
          </a:p>
          <a:p>
            <a:pPr algn="just">
              <a:lnSpc>
                <a:spcPts val="1301"/>
              </a:lnSpc>
            </a:pPr>
            <a:endParaRPr lang="en-US" sz="3600" dirty="0">
              <a:solidFill>
                <a:srgbClr val="F5F0EE"/>
              </a:solidFill>
              <a:latin typeface="Aileron"/>
              <a:ea typeface="Aileron"/>
              <a:cs typeface="Aileron"/>
              <a:sym typeface="Aileron"/>
            </a:endParaRPr>
          </a:p>
        </p:txBody>
      </p:sp>
      <p:sp>
        <p:nvSpPr>
          <p:cNvPr id="14" name="TextBox 14"/>
          <p:cNvSpPr txBox="1"/>
          <p:nvPr/>
        </p:nvSpPr>
        <p:spPr>
          <a:xfrm rot="5400000">
            <a:off x="12875446" y="4214258"/>
            <a:ext cx="8289131" cy="1798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410"/>
              </a:lnSpc>
              <a:spcBef>
                <a:spcPct val="0"/>
              </a:spcBef>
            </a:pPr>
            <a:r>
              <a:rPr lang="en-US" sz="11000" dirty="0">
                <a:solidFill>
                  <a:srgbClr val="BBA06C"/>
                </a:solidFill>
                <a:latin typeface="Apple Juice"/>
                <a:ea typeface="Apple Juice"/>
                <a:cs typeface="Apple Juice"/>
                <a:sym typeface="Apple Juice"/>
              </a:rPr>
              <a:t>SZABÓ GYŐZŐ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0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5917794"/>
            <a:chOff x="0" y="0"/>
            <a:chExt cx="4816593" cy="155859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558596"/>
            </a:xfrm>
            <a:custGeom>
              <a:avLst/>
              <a:gdLst/>
              <a:ahLst/>
              <a:cxnLst/>
              <a:rect l="l" t="t" r="r" b="b"/>
              <a:pathLst>
                <a:path w="4816592" h="1558596">
                  <a:moveTo>
                    <a:pt x="0" y="0"/>
                  </a:moveTo>
                  <a:lnTo>
                    <a:pt x="4816592" y="0"/>
                  </a:lnTo>
                  <a:lnTo>
                    <a:pt x="4816592" y="1558596"/>
                  </a:lnTo>
                  <a:lnTo>
                    <a:pt x="0" y="1558596"/>
                  </a:lnTo>
                  <a:close/>
                </a:path>
              </a:pathLst>
            </a:custGeom>
            <a:solidFill>
              <a:srgbClr val="BBA06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4816593" cy="15776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7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634986" y="694612"/>
            <a:ext cx="4044645" cy="4044645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"/>
              <a:stretch>
                <a:fillRect l="-25136" r="-25136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651109" y="694612"/>
            <a:ext cx="4044645" cy="4044645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3"/>
              <a:stretch>
                <a:fillRect l="-25136" r="-25136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5681744" y="6382819"/>
            <a:ext cx="4815636" cy="3532340"/>
            <a:chOff x="0" y="0"/>
            <a:chExt cx="4198620" cy="3079750"/>
          </a:xfrm>
        </p:grpSpPr>
        <p:sp>
          <p:nvSpPr>
            <p:cNvPr id="10" name="Freeform 10"/>
            <p:cNvSpPr/>
            <p:nvPr/>
          </p:nvSpPr>
          <p:spPr>
            <a:xfrm>
              <a:off x="-5484" y="-27"/>
              <a:ext cx="4207914" cy="3081047"/>
            </a:xfrm>
            <a:custGeom>
              <a:avLst/>
              <a:gdLst/>
              <a:ahLst/>
              <a:cxnLst/>
              <a:rect l="l" t="t" r="r" b="b"/>
              <a:pathLst>
                <a:path w="4207914" h="3081047">
                  <a:moveTo>
                    <a:pt x="4188864" y="1508787"/>
                  </a:moveTo>
                  <a:cubicBezTo>
                    <a:pt x="4192674" y="1506247"/>
                    <a:pt x="4196484" y="1504977"/>
                    <a:pt x="4199024" y="1501167"/>
                  </a:cubicBezTo>
                  <a:cubicBezTo>
                    <a:pt x="4201564" y="1498627"/>
                    <a:pt x="4206644" y="1494817"/>
                    <a:pt x="4206644" y="1491007"/>
                  </a:cubicBezTo>
                  <a:cubicBezTo>
                    <a:pt x="4206644" y="1488467"/>
                    <a:pt x="4201564" y="1484657"/>
                    <a:pt x="4199024" y="1482117"/>
                  </a:cubicBezTo>
                  <a:lnTo>
                    <a:pt x="4187594" y="1470687"/>
                  </a:lnTo>
                  <a:cubicBezTo>
                    <a:pt x="4190134" y="1468147"/>
                    <a:pt x="4195214" y="1466877"/>
                    <a:pt x="4195214" y="1463067"/>
                  </a:cubicBezTo>
                  <a:cubicBezTo>
                    <a:pt x="4197754" y="1452907"/>
                    <a:pt x="4201564" y="1442747"/>
                    <a:pt x="4201564" y="1432587"/>
                  </a:cubicBezTo>
                  <a:cubicBezTo>
                    <a:pt x="4201564" y="1427507"/>
                    <a:pt x="4192674" y="1423697"/>
                    <a:pt x="4187594" y="1417347"/>
                  </a:cubicBezTo>
                  <a:cubicBezTo>
                    <a:pt x="4192674" y="1417347"/>
                    <a:pt x="4195214" y="1417347"/>
                    <a:pt x="4199024" y="1416077"/>
                  </a:cubicBezTo>
                  <a:lnTo>
                    <a:pt x="4199024" y="1412267"/>
                  </a:lnTo>
                  <a:lnTo>
                    <a:pt x="4187594" y="1412267"/>
                  </a:lnTo>
                  <a:cubicBezTo>
                    <a:pt x="4179974" y="1407187"/>
                    <a:pt x="4172354" y="1397027"/>
                    <a:pt x="4169814" y="1398297"/>
                  </a:cubicBezTo>
                  <a:cubicBezTo>
                    <a:pt x="4155844" y="1405917"/>
                    <a:pt x="4155844" y="1395757"/>
                    <a:pt x="4153304" y="1388137"/>
                  </a:cubicBezTo>
                  <a:cubicBezTo>
                    <a:pt x="4148224" y="1389407"/>
                    <a:pt x="4143144" y="1390677"/>
                    <a:pt x="4139334" y="1389407"/>
                  </a:cubicBezTo>
                  <a:cubicBezTo>
                    <a:pt x="4130444" y="1388137"/>
                    <a:pt x="4121554" y="1384327"/>
                    <a:pt x="4112664" y="1384327"/>
                  </a:cubicBezTo>
                  <a:cubicBezTo>
                    <a:pt x="4101234" y="1383057"/>
                    <a:pt x="4088534" y="1383057"/>
                    <a:pt x="4075834" y="1381787"/>
                  </a:cubicBezTo>
                  <a:cubicBezTo>
                    <a:pt x="4056784" y="1379247"/>
                    <a:pt x="4037734" y="1376707"/>
                    <a:pt x="4018684" y="1374167"/>
                  </a:cubicBezTo>
                  <a:cubicBezTo>
                    <a:pt x="4017414" y="1374167"/>
                    <a:pt x="4014874" y="1376707"/>
                    <a:pt x="4013604" y="1376707"/>
                  </a:cubicBezTo>
                  <a:cubicBezTo>
                    <a:pt x="4003444" y="1375437"/>
                    <a:pt x="3993284" y="1374167"/>
                    <a:pt x="3984394" y="1371627"/>
                  </a:cubicBezTo>
                  <a:cubicBezTo>
                    <a:pt x="3981854" y="1370357"/>
                    <a:pt x="3980584" y="1364007"/>
                    <a:pt x="3980584" y="1361467"/>
                  </a:cubicBezTo>
                  <a:cubicBezTo>
                    <a:pt x="3994554" y="1351307"/>
                    <a:pt x="4008524" y="1341147"/>
                    <a:pt x="4017414" y="1334797"/>
                  </a:cubicBezTo>
                  <a:cubicBezTo>
                    <a:pt x="4027574" y="1333527"/>
                    <a:pt x="4033924" y="1332257"/>
                    <a:pt x="4042814" y="1332257"/>
                  </a:cubicBezTo>
                  <a:cubicBezTo>
                    <a:pt x="4035194" y="1322097"/>
                    <a:pt x="4030114" y="1317017"/>
                    <a:pt x="4023764" y="1309397"/>
                  </a:cubicBezTo>
                  <a:cubicBezTo>
                    <a:pt x="4019954" y="1310667"/>
                    <a:pt x="4016144" y="1311937"/>
                    <a:pt x="4009794" y="1314477"/>
                  </a:cubicBezTo>
                  <a:cubicBezTo>
                    <a:pt x="4009794" y="1308127"/>
                    <a:pt x="4009794" y="1301777"/>
                    <a:pt x="4011064" y="1301777"/>
                  </a:cubicBezTo>
                  <a:cubicBezTo>
                    <a:pt x="4016144" y="1300507"/>
                    <a:pt x="4023764" y="1299237"/>
                    <a:pt x="4027574" y="1301777"/>
                  </a:cubicBezTo>
                  <a:cubicBezTo>
                    <a:pt x="4032654" y="1305587"/>
                    <a:pt x="4035194" y="1311937"/>
                    <a:pt x="4040274" y="1319557"/>
                  </a:cubicBezTo>
                  <a:cubicBezTo>
                    <a:pt x="4042814" y="1319557"/>
                    <a:pt x="4047894" y="1320827"/>
                    <a:pt x="4052974" y="1320827"/>
                  </a:cubicBezTo>
                  <a:cubicBezTo>
                    <a:pt x="4051704" y="1304317"/>
                    <a:pt x="4051704" y="1304317"/>
                    <a:pt x="4037734" y="1280187"/>
                  </a:cubicBezTo>
                  <a:cubicBezTo>
                    <a:pt x="4055514" y="1280187"/>
                    <a:pt x="4060594" y="1275107"/>
                    <a:pt x="4056784" y="1257327"/>
                  </a:cubicBezTo>
                  <a:cubicBezTo>
                    <a:pt x="4068214" y="1256057"/>
                    <a:pt x="4080914" y="1254787"/>
                    <a:pt x="4092344" y="1254787"/>
                  </a:cubicBezTo>
                  <a:cubicBezTo>
                    <a:pt x="4091074" y="1252247"/>
                    <a:pt x="4088534" y="1247167"/>
                    <a:pt x="4087264" y="1243357"/>
                  </a:cubicBezTo>
                  <a:cubicBezTo>
                    <a:pt x="4092344" y="1244627"/>
                    <a:pt x="4096154" y="1245897"/>
                    <a:pt x="4098694" y="1247167"/>
                  </a:cubicBezTo>
                  <a:cubicBezTo>
                    <a:pt x="4099964" y="1240817"/>
                    <a:pt x="4099964" y="1234467"/>
                    <a:pt x="4101234" y="1229387"/>
                  </a:cubicBezTo>
                  <a:cubicBezTo>
                    <a:pt x="4102504" y="1223037"/>
                    <a:pt x="4103774" y="1215417"/>
                    <a:pt x="4105044" y="1209067"/>
                  </a:cubicBezTo>
                  <a:cubicBezTo>
                    <a:pt x="4105044" y="1206527"/>
                    <a:pt x="4103774" y="1202717"/>
                    <a:pt x="4105044" y="1198907"/>
                  </a:cubicBezTo>
                  <a:cubicBezTo>
                    <a:pt x="4108854" y="1188747"/>
                    <a:pt x="4110124" y="1173507"/>
                    <a:pt x="4106314" y="1165887"/>
                  </a:cubicBezTo>
                  <a:cubicBezTo>
                    <a:pt x="4108854" y="1163347"/>
                    <a:pt x="4110124" y="1159537"/>
                    <a:pt x="4110124" y="1156997"/>
                  </a:cubicBezTo>
                  <a:cubicBezTo>
                    <a:pt x="4110124" y="1146837"/>
                    <a:pt x="4110124" y="1135407"/>
                    <a:pt x="4108854" y="1125247"/>
                  </a:cubicBezTo>
                  <a:cubicBezTo>
                    <a:pt x="4107584" y="1115087"/>
                    <a:pt x="4106314" y="1106197"/>
                    <a:pt x="4105044" y="1096037"/>
                  </a:cubicBezTo>
                  <a:cubicBezTo>
                    <a:pt x="4103774" y="1093497"/>
                    <a:pt x="4103774" y="1090957"/>
                    <a:pt x="4105044" y="1087147"/>
                  </a:cubicBezTo>
                  <a:cubicBezTo>
                    <a:pt x="4108854" y="1076987"/>
                    <a:pt x="4111394" y="1066827"/>
                    <a:pt x="4103774" y="1056667"/>
                  </a:cubicBezTo>
                  <a:cubicBezTo>
                    <a:pt x="4101234" y="1054127"/>
                    <a:pt x="4102504" y="1047777"/>
                    <a:pt x="4103774" y="1043967"/>
                  </a:cubicBezTo>
                  <a:cubicBezTo>
                    <a:pt x="4107584" y="1029997"/>
                    <a:pt x="4099964" y="1018567"/>
                    <a:pt x="4085994" y="1016027"/>
                  </a:cubicBezTo>
                  <a:lnTo>
                    <a:pt x="4080914" y="1016027"/>
                  </a:lnTo>
                  <a:cubicBezTo>
                    <a:pt x="4082184" y="1012217"/>
                    <a:pt x="4083454" y="1010947"/>
                    <a:pt x="4084724" y="1008407"/>
                  </a:cubicBezTo>
                  <a:cubicBezTo>
                    <a:pt x="4080914" y="1007137"/>
                    <a:pt x="4077104" y="1007137"/>
                    <a:pt x="4074564" y="1004597"/>
                  </a:cubicBezTo>
                  <a:cubicBezTo>
                    <a:pt x="4072024" y="1003327"/>
                    <a:pt x="4070754" y="999517"/>
                    <a:pt x="4068214" y="998247"/>
                  </a:cubicBezTo>
                  <a:cubicBezTo>
                    <a:pt x="4058054" y="993167"/>
                    <a:pt x="4046624" y="988087"/>
                    <a:pt x="4035194" y="983007"/>
                  </a:cubicBezTo>
                  <a:cubicBezTo>
                    <a:pt x="4031384" y="981737"/>
                    <a:pt x="4026304" y="981737"/>
                    <a:pt x="4022494" y="981737"/>
                  </a:cubicBezTo>
                  <a:cubicBezTo>
                    <a:pt x="4019954" y="983007"/>
                    <a:pt x="4018684" y="977927"/>
                    <a:pt x="4016144" y="977927"/>
                  </a:cubicBezTo>
                  <a:cubicBezTo>
                    <a:pt x="3998364" y="974117"/>
                    <a:pt x="3980584" y="971577"/>
                    <a:pt x="3962804" y="966497"/>
                  </a:cubicBezTo>
                  <a:cubicBezTo>
                    <a:pt x="3948834" y="961417"/>
                    <a:pt x="3932324" y="971577"/>
                    <a:pt x="3918354" y="961417"/>
                  </a:cubicBezTo>
                  <a:cubicBezTo>
                    <a:pt x="3917084" y="960147"/>
                    <a:pt x="3914544" y="962687"/>
                    <a:pt x="3913274" y="962687"/>
                  </a:cubicBezTo>
                  <a:cubicBezTo>
                    <a:pt x="3901844" y="960147"/>
                    <a:pt x="3891684" y="966497"/>
                    <a:pt x="3880254" y="962687"/>
                  </a:cubicBezTo>
                  <a:cubicBezTo>
                    <a:pt x="3868824" y="958877"/>
                    <a:pt x="3856124" y="957607"/>
                    <a:pt x="3851044" y="946177"/>
                  </a:cubicBezTo>
                  <a:cubicBezTo>
                    <a:pt x="3845964" y="934747"/>
                    <a:pt x="3842154" y="923317"/>
                    <a:pt x="3842154" y="911887"/>
                  </a:cubicBezTo>
                  <a:cubicBezTo>
                    <a:pt x="3843424" y="897917"/>
                    <a:pt x="3849774" y="882677"/>
                    <a:pt x="3825644" y="885217"/>
                  </a:cubicBezTo>
                  <a:cubicBezTo>
                    <a:pt x="3826914" y="882677"/>
                    <a:pt x="3826914" y="880137"/>
                    <a:pt x="3828184" y="878867"/>
                  </a:cubicBezTo>
                  <a:cubicBezTo>
                    <a:pt x="3754524" y="871247"/>
                    <a:pt x="3680864" y="864897"/>
                    <a:pt x="3608474" y="857277"/>
                  </a:cubicBezTo>
                  <a:cubicBezTo>
                    <a:pt x="3605934" y="848387"/>
                    <a:pt x="3603394" y="838227"/>
                    <a:pt x="3600854" y="824257"/>
                  </a:cubicBezTo>
                  <a:cubicBezTo>
                    <a:pt x="3614824" y="839497"/>
                    <a:pt x="3627524" y="848387"/>
                    <a:pt x="3645304" y="847117"/>
                  </a:cubicBezTo>
                  <a:cubicBezTo>
                    <a:pt x="3646574" y="836957"/>
                    <a:pt x="3645304" y="829337"/>
                    <a:pt x="3635144" y="822987"/>
                  </a:cubicBezTo>
                  <a:cubicBezTo>
                    <a:pt x="3633874" y="821717"/>
                    <a:pt x="3632604" y="816637"/>
                    <a:pt x="3633874" y="814097"/>
                  </a:cubicBezTo>
                  <a:cubicBezTo>
                    <a:pt x="3638954" y="801397"/>
                    <a:pt x="3644034" y="789967"/>
                    <a:pt x="3647844" y="778537"/>
                  </a:cubicBezTo>
                  <a:cubicBezTo>
                    <a:pt x="3652924" y="782347"/>
                    <a:pt x="3656734" y="784887"/>
                    <a:pt x="3661814" y="787427"/>
                  </a:cubicBezTo>
                  <a:lnTo>
                    <a:pt x="3664354" y="784887"/>
                  </a:lnTo>
                  <a:lnTo>
                    <a:pt x="3649114" y="762027"/>
                  </a:lnTo>
                  <a:cubicBezTo>
                    <a:pt x="3659274" y="764567"/>
                    <a:pt x="3668164" y="765837"/>
                    <a:pt x="3679594" y="768377"/>
                  </a:cubicBezTo>
                  <a:cubicBezTo>
                    <a:pt x="3675784" y="760757"/>
                    <a:pt x="3671974" y="755677"/>
                    <a:pt x="3671974" y="755677"/>
                  </a:cubicBezTo>
                  <a:cubicBezTo>
                    <a:pt x="3678324" y="750597"/>
                    <a:pt x="3684674" y="745517"/>
                    <a:pt x="3693564" y="739167"/>
                  </a:cubicBezTo>
                  <a:cubicBezTo>
                    <a:pt x="3693564" y="737897"/>
                    <a:pt x="3694834" y="730277"/>
                    <a:pt x="3698644" y="729007"/>
                  </a:cubicBezTo>
                  <a:cubicBezTo>
                    <a:pt x="3706264" y="725197"/>
                    <a:pt x="3708804" y="731547"/>
                    <a:pt x="3711344" y="737897"/>
                  </a:cubicBezTo>
                  <a:cubicBezTo>
                    <a:pt x="3712614" y="741707"/>
                    <a:pt x="3720234" y="742977"/>
                    <a:pt x="3725314" y="744247"/>
                  </a:cubicBezTo>
                  <a:cubicBezTo>
                    <a:pt x="3730394" y="745517"/>
                    <a:pt x="3736744" y="745517"/>
                    <a:pt x="3743094" y="744247"/>
                  </a:cubicBezTo>
                  <a:cubicBezTo>
                    <a:pt x="3753254" y="744247"/>
                    <a:pt x="3763414" y="742977"/>
                    <a:pt x="3777384" y="741707"/>
                  </a:cubicBezTo>
                  <a:cubicBezTo>
                    <a:pt x="3767224" y="739167"/>
                    <a:pt x="3759604" y="736627"/>
                    <a:pt x="3753254" y="735357"/>
                  </a:cubicBezTo>
                  <a:cubicBezTo>
                    <a:pt x="3753254" y="734087"/>
                    <a:pt x="3753254" y="732817"/>
                    <a:pt x="3751984" y="731547"/>
                  </a:cubicBezTo>
                  <a:cubicBezTo>
                    <a:pt x="3762144" y="729007"/>
                    <a:pt x="3772304" y="726467"/>
                    <a:pt x="3781194" y="723927"/>
                  </a:cubicBezTo>
                  <a:cubicBezTo>
                    <a:pt x="3791354" y="726467"/>
                    <a:pt x="3800244" y="730277"/>
                    <a:pt x="3807864" y="732817"/>
                  </a:cubicBezTo>
                  <a:cubicBezTo>
                    <a:pt x="3810404" y="755677"/>
                    <a:pt x="3825644" y="736627"/>
                    <a:pt x="3834534" y="739167"/>
                  </a:cubicBezTo>
                  <a:cubicBezTo>
                    <a:pt x="3831994" y="734087"/>
                    <a:pt x="3828184" y="729007"/>
                    <a:pt x="3824374" y="722657"/>
                  </a:cubicBezTo>
                  <a:cubicBezTo>
                    <a:pt x="3840884" y="725197"/>
                    <a:pt x="3857394" y="725197"/>
                    <a:pt x="3868824" y="737897"/>
                  </a:cubicBezTo>
                  <a:cubicBezTo>
                    <a:pt x="3870094" y="739167"/>
                    <a:pt x="3875174" y="737897"/>
                    <a:pt x="3877714" y="736627"/>
                  </a:cubicBezTo>
                  <a:cubicBezTo>
                    <a:pt x="3881524" y="737897"/>
                    <a:pt x="3887874" y="740437"/>
                    <a:pt x="3890414" y="739167"/>
                  </a:cubicBezTo>
                  <a:cubicBezTo>
                    <a:pt x="3894224" y="735357"/>
                    <a:pt x="3894224" y="729007"/>
                    <a:pt x="3898034" y="721387"/>
                  </a:cubicBezTo>
                  <a:cubicBezTo>
                    <a:pt x="3906924" y="736627"/>
                    <a:pt x="3915814" y="727737"/>
                    <a:pt x="3924704" y="721387"/>
                  </a:cubicBezTo>
                  <a:cubicBezTo>
                    <a:pt x="3923434" y="725197"/>
                    <a:pt x="3923434" y="727737"/>
                    <a:pt x="3923434" y="727737"/>
                  </a:cubicBezTo>
                  <a:cubicBezTo>
                    <a:pt x="3931054" y="731547"/>
                    <a:pt x="3937404" y="734087"/>
                    <a:pt x="3946294" y="737897"/>
                  </a:cubicBezTo>
                  <a:cubicBezTo>
                    <a:pt x="3952644" y="735357"/>
                    <a:pt x="3960264" y="726467"/>
                    <a:pt x="3971694" y="735357"/>
                  </a:cubicBezTo>
                  <a:cubicBezTo>
                    <a:pt x="3972964" y="736627"/>
                    <a:pt x="3978044" y="734087"/>
                    <a:pt x="3981854" y="734087"/>
                  </a:cubicBezTo>
                  <a:cubicBezTo>
                    <a:pt x="3985664" y="732817"/>
                    <a:pt x="3988204" y="732817"/>
                    <a:pt x="3989474" y="731547"/>
                  </a:cubicBezTo>
                  <a:cubicBezTo>
                    <a:pt x="3992014" y="722657"/>
                    <a:pt x="3993284" y="715037"/>
                    <a:pt x="3997094" y="707417"/>
                  </a:cubicBezTo>
                  <a:cubicBezTo>
                    <a:pt x="4000904" y="699797"/>
                    <a:pt x="3999634" y="692177"/>
                    <a:pt x="3992014" y="689637"/>
                  </a:cubicBezTo>
                  <a:cubicBezTo>
                    <a:pt x="3989474" y="688367"/>
                    <a:pt x="3986934" y="688367"/>
                    <a:pt x="3985664" y="687097"/>
                  </a:cubicBezTo>
                  <a:cubicBezTo>
                    <a:pt x="3997094" y="675667"/>
                    <a:pt x="4007254" y="668047"/>
                    <a:pt x="4023764" y="673127"/>
                  </a:cubicBezTo>
                  <a:cubicBezTo>
                    <a:pt x="4027574" y="674397"/>
                    <a:pt x="4032654" y="669317"/>
                    <a:pt x="4039004" y="665507"/>
                  </a:cubicBezTo>
                  <a:cubicBezTo>
                    <a:pt x="4035194" y="661697"/>
                    <a:pt x="4032654" y="660427"/>
                    <a:pt x="4030114" y="659157"/>
                  </a:cubicBezTo>
                  <a:cubicBezTo>
                    <a:pt x="4040274" y="637567"/>
                    <a:pt x="4056784" y="651537"/>
                    <a:pt x="4072024" y="651537"/>
                  </a:cubicBezTo>
                  <a:cubicBezTo>
                    <a:pt x="4066944" y="647727"/>
                    <a:pt x="4064404" y="643917"/>
                    <a:pt x="4061864" y="642647"/>
                  </a:cubicBezTo>
                  <a:cubicBezTo>
                    <a:pt x="4069484" y="638837"/>
                    <a:pt x="4077104" y="636297"/>
                    <a:pt x="4083454" y="632487"/>
                  </a:cubicBezTo>
                  <a:cubicBezTo>
                    <a:pt x="4084724" y="627407"/>
                    <a:pt x="4083454" y="622327"/>
                    <a:pt x="4084724" y="619787"/>
                  </a:cubicBezTo>
                  <a:cubicBezTo>
                    <a:pt x="4091074" y="609627"/>
                    <a:pt x="4087264" y="602007"/>
                    <a:pt x="4077104" y="596927"/>
                  </a:cubicBezTo>
                  <a:cubicBezTo>
                    <a:pt x="4073294" y="594387"/>
                    <a:pt x="4069484" y="589307"/>
                    <a:pt x="4066944" y="585497"/>
                  </a:cubicBezTo>
                  <a:cubicBezTo>
                    <a:pt x="4070754" y="585497"/>
                    <a:pt x="4075834" y="584227"/>
                    <a:pt x="4080914" y="584227"/>
                  </a:cubicBezTo>
                  <a:lnTo>
                    <a:pt x="4080914" y="568987"/>
                  </a:lnTo>
                  <a:cubicBezTo>
                    <a:pt x="4083454" y="568987"/>
                    <a:pt x="4085994" y="568987"/>
                    <a:pt x="4088534" y="570257"/>
                  </a:cubicBezTo>
                  <a:cubicBezTo>
                    <a:pt x="4089804" y="555017"/>
                    <a:pt x="4091074" y="539777"/>
                    <a:pt x="4093614" y="523267"/>
                  </a:cubicBezTo>
                  <a:cubicBezTo>
                    <a:pt x="4079644" y="515647"/>
                    <a:pt x="4087264" y="506757"/>
                    <a:pt x="4094884" y="495327"/>
                  </a:cubicBezTo>
                  <a:cubicBezTo>
                    <a:pt x="4094884" y="495327"/>
                    <a:pt x="4092344" y="494057"/>
                    <a:pt x="4089804" y="494057"/>
                  </a:cubicBezTo>
                  <a:cubicBezTo>
                    <a:pt x="4091074" y="488977"/>
                    <a:pt x="4093614" y="483897"/>
                    <a:pt x="4094884" y="478817"/>
                  </a:cubicBezTo>
                  <a:cubicBezTo>
                    <a:pt x="4097424" y="468657"/>
                    <a:pt x="4093614" y="467387"/>
                    <a:pt x="4082184" y="472467"/>
                  </a:cubicBezTo>
                  <a:cubicBezTo>
                    <a:pt x="4080914" y="469927"/>
                    <a:pt x="4079644" y="466117"/>
                    <a:pt x="4077104" y="463577"/>
                  </a:cubicBezTo>
                  <a:cubicBezTo>
                    <a:pt x="4075834" y="464847"/>
                    <a:pt x="4075834" y="466117"/>
                    <a:pt x="4074564" y="467387"/>
                  </a:cubicBezTo>
                  <a:cubicBezTo>
                    <a:pt x="4069484" y="466117"/>
                    <a:pt x="4065674" y="463577"/>
                    <a:pt x="4060594" y="462307"/>
                  </a:cubicBezTo>
                  <a:cubicBezTo>
                    <a:pt x="4035194" y="452147"/>
                    <a:pt x="4008524" y="454687"/>
                    <a:pt x="3983124" y="453417"/>
                  </a:cubicBezTo>
                  <a:cubicBezTo>
                    <a:pt x="3979314" y="453417"/>
                    <a:pt x="3974234" y="457227"/>
                    <a:pt x="3970424" y="457227"/>
                  </a:cubicBezTo>
                  <a:cubicBezTo>
                    <a:pt x="3955184" y="455957"/>
                    <a:pt x="3941214" y="450877"/>
                    <a:pt x="3927244" y="449607"/>
                  </a:cubicBezTo>
                  <a:cubicBezTo>
                    <a:pt x="3908194" y="448337"/>
                    <a:pt x="3889144" y="448337"/>
                    <a:pt x="3870094" y="448337"/>
                  </a:cubicBezTo>
                  <a:cubicBezTo>
                    <a:pt x="3856124" y="448337"/>
                    <a:pt x="3853584" y="440717"/>
                    <a:pt x="3854854" y="430557"/>
                  </a:cubicBezTo>
                  <a:cubicBezTo>
                    <a:pt x="3859934" y="426747"/>
                    <a:pt x="3865014" y="419127"/>
                    <a:pt x="3865014" y="417857"/>
                  </a:cubicBezTo>
                  <a:cubicBezTo>
                    <a:pt x="3848504" y="405157"/>
                    <a:pt x="3863744" y="396267"/>
                    <a:pt x="3867554" y="386107"/>
                  </a:cubicBezTo>
                  <a:cubicBezTo>
                    <a:pt x="3866284" y="360707"/>
                    <a:pt x="3865014" y="335307"/>
                    <a:pt x="3863744" y="308637"/>
                  </a:cubicBezTo>
                  <a:cubicBezTo>
                    <a:pt x="3866284" y="307367"/>
                    <a:pt x="3871364" y="306097"/>
                    <a:pt x="3875174" y="304827"/>
                  </a:cubicBezTo>
                  <a:cubicBezTo>
                    <a:pt x="3873904" y="301017"/>
                    <a:pt x="3871364" y="297207"/>
                    <a:pt x="3871364" y="293397"/>
                  </a:cubicBezTo>
                  <a:cubicBezTo>
                    <a:pt x="3875174" y="278157"/>
                    <a:pt x="3876444" y="262917"/>
                    <a:pt x="3859934" y="251487"/>
                  </a:cubicBezTo>
                  <a:cubicBezTo>
                    <a:pt x="3867554" y="246407"/>
                    <a:pt x="3873904" y="242597"/>
                    <a:pt x="3881524" y="237517"/>
                  </a:cubicBezTo>
                  <a:cubicBezTo>
                    <a:pt x="3880254" y="236247"/>
                    <a:pt x="3878984" y="233707"/>
                    <a:pt x="3878984" y="232437"/>
                  </a:cubicBezTo>
                  <a:cubicBezTo>
                    <a:pt x="3878984" y="231167"/>
                    <a:pt x="3877714" y="231167"/>
                    <a:pt x="3876444" y="231167"/>
                  </a:cubicBezTo>
                  <a:cubicBezTo>
                    <a:pt x="3863744" y="231167"/>
                    <a:pt x="3858664" y="228627"/>
                    <a:pt x="3857394" y="215927"/>
                  </a:cubicBezTo>
                  <a:cubicBezTo>
                    <a:pt x="3857394" y="213387"/>
                    <a:pt x="3857394" y="209577"/>
                    <a:pt x="3859934" y="207037"/>
                  </a:cubicBezTo>
                  <a:cubicBezTo>
                    <a:pt x="3865014" y="203227"/>
                    <a:pt x="3870094" y="199417"/>
                    <a:pt x="3876444" y="196877"/>
                  </a:cubicBezTo>
                  <a:cubicBezTo>
                    <a:pt x="3878984" y="195607"/>
                    <a:pt x="3884064" y="196877"/>
                    <a:pt x="3886604" y="198147"/>
                  </a:cubicBezTo>
                  <a:cubicBezTo>
                    <a:pt x="3900574" y="205767"/>
                    <a:pt x="3901844" y="205767"/>
                    <a:pt x="3904384" y="189257"/>
                  </a:cubicBezTo>
                  <a:cubicBezTo>
                    <a:pt x="3906924" y="190527"/>
                    <a:pt x="3909464" y="191797"/>
                    <a:pt x="3913274" y="193067"/>
                  </a:cubicBezTo>
                  <a:cubicBezTo>
                    <a:pt x="3912004" y="187987"/>
                    <a:pt x="3912004" y="184177"/>
                    <a:pt x="3909464" y="180367"/>
                  </a:cubicBezTo>
                  <a:cubicBezTo>
                    <a:pt x="3909464" y="179097"/>
                    <a:pt x="3906924" y="177827"/>
                    <a:pt x="3904384" y="176557"/>
                  </a:cubicBezTo>
                  <a:cubicBezTo>
                    <a:pt x="3906924" y="175287"/>
                    <a:pt x="3909464" y="172747"/>
                    <a:pt x="3912004" y="174017"/>
                  </a:cubicBezTo>
                  <a:cubicBezTo>
                    <a:pt x="3924704" y="177827"/>
                    <a:pt x="3932324" y="168937"/>
                    <a:pt x="3941214" y="163857"/>
                  </a:cubicBezTo>
                  <a:cubicBezTo>
                    <a:pt x="3933594" y="153697"/>
                    <a:pt x="3925974" y="144807"/>
                    <a:pt x="3919624" y="134647"/>
                  </a:cubicBezTo>
                  <a:cubicBezTo>
                    <a:pt x="3929784" y="129567"/>
                    <a:pt x="3937404" y="127027"/>
                    <a:pt x="3945024" y="123217"/>
                  </a:cubicBezTo>
                  <a:cubicBezTo>
                    <a:pt x="3928514" y="95277"/>
                    <a:pt x="3928514" y="95277"/>
                    <a:pt x="3939944" y="83847"/>
                  </a:cubicBezTo>
                  <a:cubicBezTo>
                    <a:pt x="3939944" y="82577"/>
                    <a:pt x="3938674" y="81307"/>
                    <a:pt x="3938674" y="80037"/>
                  </a:cubicBezTo>
                  <a:cubicBezTo>
                    <a:pt x="3934864" y="81307"/>
                    <a:pt x="3929784" y="82577"/>
                    <a:pt x="3925974" y="85117"/>
                  </a:cubicBezTo>
                  <a:lnTo>
                    <a:pt x="3924704" y="83847"/>
                  </a:lnTo>
                  <a:cubicBezTo>
                    <a:pt x="3929784" y="78767"/>
                    <a:pt x="3934864" y="74957"/>
                    <a:pt x="3939944" y="69877"/>
                  </a:cubicBezTo>
                  <a:cubicBezTo>
                    <a:pt x="3939944" y="66067"/>
                    <a:pt x="3942484" y="57177"/>
                    <a:pt x="3939944" y="54637"/>
                  </a:cubicBezTo>
                  <a:cubicBezTo>
                    <a:pt x="3929784" y="45747"/>
                    <a:pt x="3941214" y="36857"/>
                    <a:pt x="3938674" y="27967"/>
                  </a:cubicBezTo>
                  <a:cubicBezTo>
                    <a:pt x="3937404" y="25427"/>
                    <a:pt x="3938674" y="19077"/>
                    <a:pt x="3937404" y="19077"/>
                  </a:cubicBezTo>
                  <a:cubicBezTo>
                    <a:pt x="3929784" y="15267"/>
                    <a:pt x="3920894" y="8917"/>
                    <a:pt x="3912004" y="8917"/>
                  </a:cubicBezTo>
                  <a:cubicBezTo>
                    <a:pt x="3891684" y="7647"/>
                    <a:pt x="3871364" y="10187"/>
                    <a:pt x="3851044" y="10187"/>
                  </a:cubicBezTo>
                  <a:lnTo>
                    <a:pt x="3786274" y="10187"/>
                  </a:lnTo>
                  <a:cubicBezTo>
                    <a:pt x="3771034" y="10187"/>
                    <a:pt x="3758334" y="6377"/>
                    <a:pt x="3743094" y="2567"/>
                  </a:cubicBezTo>
                  <a:cubicBezTo>
                    <a:pt x="3725314" y="-2513"/>
                    <a:pt x="3706264" y="1297"/>
                    <a:pt x="3687214" y="2567"/>
                  </a:cubicBezTo>
                  <a:cubicBezTo>
                    <a:pt x="3646574" y="3837"/>
                    <a:pt x="3605934" y="3837"/>
                    <a:pt x="3565294" y="5107"/>
                  </a:cubicBezTo>
                  <a:cubicBezTo>
                    <a:pt x="3546244" y="5107"/>
                    <a:pt x="3525924" y="7647"/>
                    <a:pt x="3506874" y="8917"/>
                  </a:cubicBezTo>
                  <a:cubicBezTo>
                    <a:pt x="3482744" y="10187"/>
                    <a:pt x="3458614" y="8917"/>
                    <a:pt x="3434484" y="10187"/>
                  </a:cubicBezTo>
                  <a:cubicBezTo>
                    <a:pt x="3409084" y="11457"/>
                    <a:pt x="3383684" y="13997"/>
                    <a:pt x="3358284" y="15267"/>
                  </a:cubicBezTo>
                  <a:cubicBezTo>
                    <a:pt x="3327804" y="16537"/>
                    <a:pt x="3297324" y="16537"/>
                    <a:pt x="3266844" y="17807"/>
                  </a:cubicBezTo>
                  <a:lnTo>
                    <a:pt x="3171594" y="21617"/>
                  </a:lnTo>
                  <a:cubicBezTo>
                    <a:pt x="3142384" y="22887"/>
                    <a:pt x="3114444" y="22887"/>
                    <a:pt x="3085234" y="22887"/>
                  </a:cubicBezTo>
                  <a:cubicBezTo>
                    <a:pt x="3063644" y="22887"/>
                    <a:pt x="3040784" y="24157"/>
                    <a:pt x="3019194" y="25427"/>
                  </a:cubicBezTo>
                  <a:lnTo>
                    <a:pt x="2954424" y="29237"/>
                  </a:lnTo>
                  <a:cubicBezTo>
                    <a:pt x="2939184" y="30507"/>
                    <a:pt x="2923944" y="30507"/>
                    <a:pt x="2907434" y="31777"/>
                  </a:cubicBezTo>
                  <a:cubicBezTo>
                    <a:pt x="2882034" y="33047"/>
                    <a:pt x="2856634" y="33047"/>
                    <a:pt x="2831234" y="34317"/>
                  </a:cubicBezTo>
                  <a:cubicBezTo>
                    <a:pt x="2802024" y="35587"/>
                    <a:pt x="2774084" y="38127"/>
                    <a:pt x="2746144" y="39397"/>
                  </a:cubicBezTo>
                  <a:cubicBezTo>
                    <a:pt x="2716934" y="41937"/>
                    <a:pt x="2688994" y="44477"/>
                    <a:pt x="2659784" y="47017"/>
                  </a:cubicBezTo>
                  <a:cubicBezTo>
                    <a:pt x="2648354" y="48287"/>
                    <a:pt x="2636924" y="48287"/>
                    <a:pt x="2624224" y="49557"/>
                  </a:cubicBezTo>
                  <a:lnTo>
                    <a:pt x="2587394" y="49557"/>
                  </a:lnTo>
                  <a:cubicBezTo>
                    <a:pt x="2545484" y="52097"/>
                    <a:pt x="2504844" y="55907"/>
                    <a:pt x="2462934" y="58447"/>
                  </a:cubicBezTo>
                  <a:cubicBezTo>
                    <a:pt x="2437534" y="59717"/>
                    <a:pt x="2410864" y="60987"/>
                    <a:pt x="2385464" y="63527"/>
                  </a:cubicBezTo>
                  <a:cubicBezTo>
                    <a:pt x="2370224" y="64797"/>
                    <a:pt x="2353714" y="67337"/>
                    <a:pt x="2338474" y="68607"/>
                  </a:cubicBezTo>
                  <a:lnTo>
                    <a:pt x="2235604" y="76227"/>
                  </a:lnTo>
                  <a:cubicBezTo>
                    <a:pt x="2214014" y="77497"/>
                    <a:pt x="2193694" y="82577"/>
                    <a:pt x="2173374" y="83847"/>
                  </a:cubicBezTo>
                  <a:cubicBezTo>
                    <a:pt x="2141624" y="86387"/>
                    <a:pt x="2108604" y="87657"/>
                    <a:pt x="2076854" y="90197"/>
                  </a:cubicBezTo>
                  <a:cubicBezTo>
                    <a:pt x="2069234" y="90197"/>
                    <a:pt x="2060344" y="91467"/>
                    <a:pt x="2052724" y="91467"/>
                  </a:cubicBezTo>
                  <a:cubicBezTo>
                    <a:pt x="2024784" y="94007"/>
                    <a:pt x="1998114" y="96547"/>
                    <a:pt x="1970174" y="99087"/>
                  </a:cubicBezTo>
                  <a:cubicBezTo>
                    <a:pt x="1954934" y="100357"/>
                    <a:pt x="1938424" y="102897"/>
                    <a:pt x="1923184" y="104167"/>
                  </a:cubicBezTo>
                  <a:cubicBezTo>
                    <a:pt x="1904134" y="105437"/>
                    <a:pt x="1885084" y="106707"/>
                    <a:pt x="1867304" y="107977"/>
                  </a:cubicBezTo>
                  <a:cubicBezTo>
                    <a:pt x="1831744" y="111787"/>
                    <a:pt x="1794914" y="115597"/>
                    <a:pt x="1759354" y="119407"/>
                  </a:cubicBezTo>
                  <a:cubicBezTo>
                    <a:pt x="1753004" y="120677"/>
                    <a:pt x="1747924" y="124487"/>
                    <a:pt x="1741574" y="124487"/>
                  </a:cubicBezTo>
                  <a:cubicBezTo>
                    <a:pt x="1712364" y="127027"/>
                    <a:pt x="1683154" y="127027"/>
                    <a:pt x="1655214" y="130837"/>
                  </a:cubicBezTo>
                  <a:cubicBezTo>
                    <a:pt x="1639974" y="133377"/>
                    <a:pt x="1623464" y="127027"/>
                    <a:pt x="1609494" y="139727"/>
                  </a:cubicBezTo>
                  <a:cubicBezTo>
                    <a:pt x="1604414" y="143537"/>
                    <a:pt x="1590444" y="137187"/>
                    <a:pt x="1581554" y="138457"/>
                  </a:cubicBezTo>
                  <a:cubicBezTo>
                    <a:pt x="1545994" y="142267"/>
                    <a:pt x="1510434" y="147347"/>
                    <a:pt x="1476144" y="151157"/>
                  </a:cubicBezTo>
                  <a:cubicBezTo>
                    <a:pt x="1448204" y="154967"/>
                    <a:pt x="1421534" y="157507"/>
                    <a:pt x="1393594" y="161317"/>
                  </a:cubicBezTo>
                  <a:cubicBezTo>
                    <a:pt x="1383434" y="162587"/>
                    <a:pt x="1373274" y="166397"/>
                    <a:pt x="1364384" y="167667"/>
                  </a:cubicBezTo>
                  <a:cubicBezTo>
                    <a:pt x="1338984" y="170207"/>
                    <a:pt x="1313584" y="172747"/>
                    <a:pt x="1289454" y="175287"/>
                  </a:cubicBezTo>
                  <a:cubicBezTo>
                    <a:pt x="1289454" y="180367"/>
                    <a:pt x="1289454" y="182907"/>
                    <a:pt x="1288184" y="185447"/>
                  </a:cubicBezTo>
                  <a:cubicBezTo>
                    <a:pt x="1285644" y="182907"/>
                    <a:pt x="1283104" y="179097"/>
                    <a:pt x="1280564" y="174017"/>
                  </a:cubicBezTo>
                  <a:cubicBezTo>
                    <a:pt x="1275484" y="187987"/>
                    <a:pt x="1265324" y="179097"/>
                    <a:pt x="1257704" y="180367"/>
                  </a:cubicBezTo>
                  <a:cubicBezTo>
                    <a:pt x="1243734" y="182907"/>
                    <a:pt x="1228494" y="186717"/>
                    <a:pt x="1214524" y="187987"/>
                  </a:cubicBezTo>
                  <a:cubicBezTo>
                    <a:pt x="1189124" y="191797"/>
                    <a:pt x="1163724" y="194337"/>
                    <a:pt x="1138324" y="196877"/>
                  </a:cubicBezTo>
                  <a:cubicBezTo>
                    <a:pt x="1116734" y="199417"/>
                    <a:pt x="1095144" y="204497"/>
                    <a:pt x="1073554" y="208307"/>
                  </a:cubicBezTo>
                  <a:cubicBezTo>
                    <a:pt x="1036724" y="214657"/>
                    <a:pt x="998624" y="218467"/>
                    <a:pt x="961794" y="224817"/>
                  </a:cubicBezTo>
                  <a:cubicBezTo>
                    <a:pt x="936394" y="228627"/>
                    <a:pt x="910994" y="234977"/>
                    <a:pt x="884324" y="238787"/>
                  </a:cubicBezTo>
                  <a:cubicBezTo>
                    <a:pt x="857654" y="243867"/>
                    <a:pt x="829714" y="247677"/>
                    <a:pt x="803044" y="252757"/>
                  </a:cubicBezTo>
                  <a:cubicBezTo>
                    <a:pt x="783994" y="256567"/>
                    <a:pt x="764944" y="261647"/>
                    <a:pt x="745894" y="265457"/>
                  </a:cubicBezTo>
                  <a:cubicBezTo>
                    <a:pt x="707794" y="271807"/>
                    <a:pt x="668424" y="278157"/>
                    <a:pt x="630324" y="284507"/>
                  </a:cubicBezTo>
                  <a:cubicBezTo>
                    <a:pt x="616354" y="287047"/>
                    <a:pt x="603654" y="292127"/>
                    <a:pt x="589684" y="294667"/>
                  </a:cubicBezTo>
                  <a:cubicBezTo>
                    <a:pt x="565554" y="299747"/>
                    <a:pt x="541424" y="302287"/>
                    <a:pt x="517294" y="307367"/>
                  </a:cubicBezTo>
                  <a:cubicBezTo>
                    <a:pt x="499514" y="311177"/>
                    <a:pt x="483004" y="317527"/>
                    <a:pt x="466494" y="320067"/>
                  </a:cubicBezTo>
                  <a:cubicBezTo>
                    <a:pt x="430934" y="327687"/>
                    <a:pt x="395374" y="332767"/>
                    <a:pt x="359814" y="339117"/>
                  </a:cubicBezTo>
                  <a:cubicBezTo>
                    <a:pt x="344574" y="341657"/>
                    <a:pt x="329334" y="346737"/>
                    <a:pt x="314094" y="350547"/>
                  </a:cubicBezTo>
                  <a:cubicBezTo>
                    <a:pt x="289964" y="356897"/>
                    <a:pt x="264564" y="361977"/>
                    <a:pt x="240434" y="368327"/>
                  </a:cubicBezTo>
                  <a:cubicBezTo>
                    <a:pt x="234084" y="369597"/>
                    <a:pt x="227734" y="373407"/>
                    <a:pt x="220114" y="374677"/>
                  </a:cubicBezTo>
                  <a:cubicBezTo>
                    <a:pt x="212494" y="375947"/>
                    <a:pt x="204874" y="375947"/>
                    <a:pt x="197254" y="377217"/>
                  </a:cubicBezTo>
                  <a:cubicBezTo>
                    <a:pt x="182014" y="381027"/>
                    <a:pt x="166774" y="384837"/>
                    <a:pt x="152804" y="388647"/>
                  </a:cubicBezTo>
                  <a:cubicBezTo>
                    <a:pt x="122324" y="396267"/>
                    <a:pt x="107084" y="398807"/>
                    <a:pt x="93114" y="406427"/>
                  </a:cubicBezTo>
                  <a:cubicBezTo>
                    <a:pt x="80414" y="412777"/>
                    <a:pt x="62634" y="411507"/>
                    <a:pt x="57554" y="431827"/>
                  </a:cubicBezTo>
                  <a:cubicBezTo>
                    <a:pt x="55014" y="438177"/>
                    <a:pt x="48664" y="441987"/>
                    <a:pt x="60094" y="444527"/>
                  </a:cubicBezTo>
                  <a:cubicBezTo>
                    <a:pt x="61364" y="444527"/>
                    <a:pt x="63904" y="448337"/>
                    <a:pt x="62634" y="449607"/>
                  </a:cubicBezTo>
                  <a:cubicBezTo>
                    <a:pt x="60094" y="457227"/>
                    <a:pt x="57554" y="464847"/>
                    <a:pt x="55014" y="475007"/>
                  </a:cubicBezTo>
                  <a:cubicBezTo>
                    <a:pt x="55014" y="475007"/>
                    <a:pt x="57554" y="476277"/>
                    <a:pt x="60094" y="478817"/>
                  </a:cubicBezTo>
                  <a:cubicBezTo>
                    <a:pt x="52474" y="486437"/>
                    <a:pt x="52474" y="514377"/>
                    <a:pt x="57554" y="523267"/>
                  </a:cubicBezTo>
                  <a:cubicBezTo>
                    <a:pt x="60094" y="528347"/>
                    <a:pt x="61364" y="534697"/>
                    <a:pt x="62634" y="541047"/>
                  </a:cubicBezTo>
                  <a:cubicBezTo>
                    <a:pt x="47394" y="544857"/>
                    <a:pt x="65174" y="553747"/>
                    <a:pt x="60094" y="558827"/>
                  </a:cubicBezTo>
                  <a:cubicBezTo>
                    <a:pt x="62634" y="558827"/>
                    <a:pt x="65174" y="558827"/>
                    <a:pt x="68984" y="560097"/>
                  </a:cubicBezTo>
                  <a:cubicBezTo>
                    <a:pt x="66444" y="563907"/>
                    <a:pt x="63904" y="566447"/>
                    <a:pt x="62634" y="567717"/>
                  </a:cubicBezTo>
                  <a:cubicBezTo>
                    <a:pt x="65174" y="570257"/>
                    <a:pt x="68984" y="571527"/>
                    <a:pt x="71524" y="574067"/>
                  </a:cubicBezTo>
                  <a:cubicBezTo>
                    <a:pt x="57554" y="593117"/>
                    <a:pt x="57554" y="602007"/>
                    <a:pt x="74064" y="618517"/>
                  </a:cubicBezTo>
                  <a:cubicBezTo>
                    <a:pt x="75334" y="619787"/>
                    <a:pt x="77874" y="622327"/>
                    <a:pt x="77874" y="623597"/>
                  </a:cubicBezTo>
                  <a:cubicBezTo>
                    <a:pt x="74064" y="637567"/>
                    <a:pt x="75334" y="650267"/>
                    <a:pt x="84224" y="661697"/>
                  </a:cubicBezTo>
                  <a:cubicBezTo>
                    <a:pt x="84224" y="661697"/>
                    <a:pt x="82954" y="665507"/>
                    <a:pt x="80414" y="668047"/>
                  </a:cubicBezTo>
                  <a:cubicBezTo>
                    <a:pt x="84224" y="666777"/>
                    <a:pt x="86764" y="665507"/>
                    <a:pt x="89304" y="665507"/>
                  </a:cubicBezTo>
                  <a:lnTo>
                    <a:pt x="85494" y="688367"/>
                  </a:lnTo>
                  <a:lnTo>
                    <a:pt x="99464" y="688367"/>
                  </a:lnTo>
                  <a:cubicBezTo>
                    <a:pt x="103274" y="693447"/>
                    <a:pt x="107084" y="697257"/>
                    <a:pt x="107084" y="698527"/>
                  </a:cubicBezTo>
                  <a:cubicBezTo>
                    <a:pt x="110894" y="694717"/>
                    <a:pt x="113434" y="693447"/>
                    <a:pt x="114704" y="692177"/>
                  </a:cubicBezTo>
                  <a:cubicBezTo>
                    <a:pt x="121054" y="702337"/>
                    <a:pt x="126134" y="709957"/>
                    <a:pt x="129944" y="717577"/>
                  </a:cubicBezTo>
                  <a:cubicBezTo>
                    <a:pt x="128674" y="726467"/>
                    <a:pt x="126134" y="734087"/>
                    <a:pt x="124864" y="739167"/>
                  </a:cubicBezTo>
                  <a:cubicBezTo>
                    <a:pt x="118514" y="739167"/>
                    <a:pt x="112164" y="737897"/>
                    <a:pt x="108354" y="740437"/>
                  </a:cubicBezTo>
                  <a:cubicBezTo>
                    <a:pt x="104544" y="742977"/>
                    <a:pt x="104544" y="749327"/>
                    <a:pt x="102004" y="753137"/>
                  </a:cubicBezTo>
                  <a:cubicBezTo>
                    <a:pt x="102004" y="754407"/>
                    <a:pt x="110894" y="770917"/>
                    <a:pt x="109624" y="772187"/>
                  </a:cubicBezTo>
                  <a:cubicBezTo>
                    <a:pt x="108354" y="781077"/>
                    <a:pt x="105814" y="789967"/>
                    <a:pt x="104544" y="800127"/>
                  </a:cubicBezTo>
                  <a:cubicBezTo>
                    <a:pt x="109624" y="803937"/>
                    <a:pt x="115974" y="809017"/>
                    <a:pt x="121054" y="812827"/>
                  </a:cubicBezTo>
                  <a:cubicBezTo>
                    <a:pt x="112164" y="817907"/>
                    <a:pt x="105814" y="822987"/>
                    <a:pt x="99464" y="826797"/>
                  </a:cubicBezTo>
                  <a:cubicBezTo>
                    <a:pt x="102004" y="828067"/>
                    <a:pt x="103274" y="829337"/>
                    <a:pt x="105814" y="830607"/>
                  </a:cubicBezTo>
                  <a:cubicBezTo>
                    <a:pt x="107084" y="835687"/>
                    <a:pt x="109624" y="840767"/>
                    <a:pt x="109624" y="845847"/>
                  </a:cubicBezTo>
                  <a:cubicBezTo>
                    <a:pt x="109624" y="850927"/>
                    <a:pt x="105814" y="859817"/>
                    <a:pt x="108354" y="861087"/>
                  </a:cubicBezTo>
                  <a:cubicBezTo>
                    <a:pt x="119784" y="867437"/>
                    <a:pt x="113434" y="886487"/>
                    <a:pt x="128674" y="889027"/>
                  </a:cubicBezTo>
                  <a:cubicBezTo>
                    <a:pt x="129944" y="889027"/>
                    <a:pt x="129944" y="891567"/>
                    <a:pt x="132484" y="894107"/>
                  </a:cubicBezTo>
                  <a:cubicBezTo>
                    <a:pt x="128674" y="894107"/>
                    <a:pt x="126134" y="894107"/>
                    <a:pt x="121054" y="895377"/>
                  </a:cubicBezTo>
                  <a:cubicBezTo>
                    <a:pt x="135024" y="905537"/>
                    <a:pt x="131214" y="914427"/>
                    <a:pt x="126134" y="922047"/>
                  </a:cubicBezTo>
                  <a:cubicBezTo>
                    <a:pt x="121054" y="923317"/>
                    <a:pt x="117244" y="924587"/>
                    <a:pt x="113434" y="925857"/>
                  </a:cubicBezTo>
                  <a:cubicBezTo>
                    <a:pt x="114704" y="928397"/>
                    <a:pt x="114704" y="929667"/>
                    <a:pt x="115974" y="932207"/>
                  </a:cubicBezTo>
                  <a:cubicBezTo>
                    <a:pt x="117244" y="933477"/>
                    <a:pt x="123594" y="949987"/>
                    <a:pt x="123594" y="952527"/>
                  </a:cubicBezTo>
                  <a:cubicBezTo>
                    <a:pt x="121054" y="958877"/>
                    <a:pt x="119784" y="965227"/>
                    <a:pt x="118514" y="971577"/>
                  </a:cubicBezTo>
                  <a:cubicBezTo>
                    <a:pt x="126134" y="971577"/>
                    <a:pt x="132484" y="972847"/>
                    <a:pt x="135024" y="972847"/>
                  </a:cubicBezTo>
                  <a:cubicBezTo>
                    <a:pt x="132484" y="974117"/>
                    <a:pt x="128674" y="976657"/>
                    <a:pt x="126134" y="977927"/>
                  </a:cubicBezTo>
                  <a:cubicBezTo>
                    <a:pt x="127404" y="980467"/>
                    <a:pt x="128674" y="983007"/>
                    <a:pt x="131214" y="984277"/>
                  </a:cubicBezTo>
                  <a:cubicBezTo>
                    <a:pt x="141374" y="983007"/>
                    <a:pt x="151534" y="981737"/>
                    <a:pt x="162964" y="980467"/>
                  </a:cubicBezTo>
                  <a:cubicBezTo>
                    <a:pt x="161694" y="986817"/>
                    <a:pt x="160424" y="991897"/>
                    <a:pt x="157884" y="996977"/>
                  </a:cubicBezTo>
                  <a:cubicBezTo>
                    <a:pt x="164234" y="996977"/>
                    <a:pt x="171854" y="998247"/>
                    <a:pt x="178204" y="998247"/>
                  </a:cubicBezTo>
                  <a:lnTo>
                    <a:pt x="178204" y="1004597"/>
                  </a:lnTo>
                  <a:cubicBezTo>
                    <a:pt x="169314" y="1005867"/>
                    <a:pt x="160424" y="1008407"/>
                    <a:pt x="152804" y="1009677"/>
                  </a:cubicBezTo>
                  <a:cubicBezTo>
                    <a:pt x="184554" y="1024917"/>
                    <a:pt x="213764" y="1010947"/>
                    <a:pt x="248054" y="1005867"/>
                  </a:cubicBezTo>
                  <a:cubicBezTo>
                    <a:pt x="254404" y="1012217"/>
                    <a:pt x="260754" y="1007137"/>
                    <a:pt x="265834" y="996977"/>
                  </a:cubicBezTo>
                  <a:cubicBezTo>
                    <a:pt x="272184" y="1005867"/>
                    <a:pt x="277264" y="1003327"/>
                    <a:pt x="289964" y="985547"/>
                  </a:cubicBezTo>
                  <a:cubicBezTo>
                    <a:pt x="291234" y="985547"/>
                    <a:pt x="292504" y="986817"/>
                    <a:pt x="293774" y="986817"/>
                  </a:cubicBezTo>
                  <a:cubicBezTo>
                    <a:pt x="292504" y="991897"/>
                    <a:pt x="289964" y="995707"/>
                    <a:pt x="288694" y="1000787"/>
                  </a:cubicBezTo>
                  <a:cubicBezTo>
                    <a:pt x="296314" y="998247"/>
                    <a:pt x="302664" y="996977"/>
                    <a:pt x="310284" y="994437"/>
                  </a:cubicBezTo>
                  <a:lnTo>
                    <a:pt x="336954" y="990627"/>
                  </a:lnTo>
                  <a:cubicBezTo>
                    <a:pt x="350924" y="988087"/>
                    <a:pt x="364894" y="986817"/>
                    <a:pt x="377594" y="984277"/>
                  </a:cubicBezTo>
                  <a:cubicBezTo>
                    <a:pt x="382674" y="983007"/>
                    <a:pt x="387754" y="979197"/>
                    <a:pt x="392834" y="977927"/>
                  </a:cubicBezTo>
                  <a:cubicBezTo>
                    <a:pt x="397914" y="976657"/>
                    <a:pt x="405534" y="972847"/>
                    <a:pt x="408074" y="975387"/>
                  </a:cubicBezTo>
                  <a:cubicBezTo>
                    <a:pt x="418234" y="984277"/>
                    <a:pt x="427124" y="994437"/>
                    <a:pt x="437284" y="1003327"/>
                  </a:cubicBezTo>
                  <a:cubicBezTo>
                    <a:pt x="438554" y="1000787"/>
                    <a:pt x="439824" y="996977"/>
                    <a:pt x="439824" y="996977"/>
                  </a:cubicBezTo>
                  <a:cubicBezTo>
                    <a:pt x="448714" y="999517"/>
                    <a:pt x="455064" y="1000787"/>
                    <a:pt x="463954" y="1003327"/>
                  </a:cubicBezTo>
                  <a:cubicBezTo>
                    <a:pt x="465224" y="1007137"/>
                    <a:pt x="467764" y="1012217"/>
                    <a:pt x="467764" y="1014757"/>
                  </a:cubicBezTo>
                  <a:cubicBezTo>
                    <a:pt x="481734" y="1016027"/>
                    <a:pt x="493164" y="1017297"/>
                    <a:pt x="503324" y="1018567"/>
                  </a:cubicBezTo>
                  <a:cubicBezTo>
                    <a:pt x="503324" y="1019837"/>
                    <a:pt x="504594" y="1021107"/>
                    <a:pt x="504594" y="1022377"/>
                  </a:cubicBezTo>
                  <a:lnTo>
                    <a:pt x="481734" y="1029997"/>
                  </a:lnTo>
                  <a:cubicBezTo>
                    <a:pt x="480464" y="1026187"/>
                    <a:pt x="479194" y="1024917"/>
                    <a:pt x="476654" y="1018567"/>
                  </a:cubicBezTo>
                  <a:cubicBezTo>
                    <a:pt x="477924" y="1032537"/>
                    <a:pt x="479194" y="1041427"/>
                    <a:pt x="479194" y="1052857"/>
                  </a:cubicBezTo>
                  <a:cubicBezTo>
                    <a:pt x="490624" y="1043967"/>
                    <a:pt x="505864" y="1054127"/>
                    <a:pt x="513484" y="1038887"/>
                  </a:cubicBezTo>
                  <a:cubicBezTo>
                    <a:pt x="513484" y="1037617"/>
                    <a:pt x="518564" y="1037617"/>
                    <a:pt x="519834" y="1038887"/>
                  </a:cubicBezTo>
                  <a:cubicBezTo>
                    <a:pt x="529994" y="1040157"/>
                    <a:pt x="540154" y="1041427"/>
                    <a:pt x="550314" y="1043967"/>
                  </a:cubicBezTo>
                  <a:cubicBezTo>
                    <a:pt x="549044" y="1041427"/>
                    <a:pt x="549044" y="1038887"/>
                    <a:pt x="547774" y="1036347"/>
                  </a:cubicBezTo>
                  <a:cubicBezTo>
                    <a:pt x="554124" y="1037617"/>
                    <a:pt x="559204" y="1038887"/>
                    <a:pt x="563014" y="1040157"/>
                  </a:cubicBezTo>
                  <a:cubicBezTo>
                    <a:pt x="563014" y="1041427"/>
                    <a:pt x="564284" y="1042697"/>
                    <a:pt x="564284" y="1043967"/>
                  </a:cubicBezTo>
                  <a:cubicBezTo>
                    <a:pt x="555394" y="1049047"/>
                    <a:pt x="546504" y="1055397"/>
                    <a:pt x="537614" y="1060477"/>
                  </a:cubicBezTo>
                  <a:cubicBezTo>
                    <a:pt x="523644" y="1069367"/>
                    <a:pt x="510944" y="1080797"/>
                    <a:pt x="496974" y="1084607"/>
                  </a:cubicBezTo>
                  <a:cubicBezTo>
                    <a:pt x="472844" y="1089687"/>
                    <a:pt x="448714" y="1098577"/>
                    <a:pt x="423314" y="1099847"/>
                  </a:cubicBezTo>
                  <a:lnTo>
                    <a:pt x="416964" y="1099847"/>
                  </a:lnTo>
                  <a:cubicBezTo>
                    <a:pt x="390294" y="1104927"/>
                    <a:pt x="364894" y="1110007"/>
                    <a:pt x="338224" y="1115087"/>
                  </a:cubicBezTo>
                  <a:cubicBezTo>
                    <a:pt x="334414" y="1116357"/>
                    <a:pt x="331874" y="1117627"/>
                    <a:pt x="328064" y="1117627"/>
                  </a:cubicBezTo>
                  <a:cubicBezTo>
                    <a:pt x="311554" y="1120167"/>
                    <a:pt x="295044" y="1121437"/>
                    <a:pt x="279804" y="1123977"/>
                  </a:cubicBezTo>
                  <a:cubicBezTo>
                    <a:pt x="263294" y="1127787"/>
                    <a:pt x="245514" y="1130327"/>
                    <a:pt x="229004" y="1136677"/>
                  </a:cubicBezTo>
                  <a:cubicBezTo>
                    <a:pt x="216304" y="1140487"/>
                    <a:pt x="199794" y="1139217"/>
                    <a:pt x="194714" y="1151917"/>
                  </a:cubicBezTo>
                  <a:cubicBezTo>
                    <a:pt x="189634" y="1151917"/>
                    <a:pt x="184554" y="1150647"/>
                    <a:pt x="182014" y="1151917"/>
                  </a:cubicBezTo>
                  <a:cubicBezTo>
                    <a:pt x="162964" y="1159537"/>
                    <a:pt x="143914" y="1167157"/>
                    <a:pt x="126134" y="1176047"/>
                  </a:cubicBezTo>
                  <a:cubicBezTo>
                    <a:pt x="119784" y="1181127"/>
                    <a:pt x="114704" y="1183667"/>
                    <a:pt x="112164" y="1188747"/>
                  </a:cubicBezTo>
                  <a:cubicBezTo>
                    <a:pt x="110894" y="1192557"/>
                    <a:pt x="114704" y="1198907"/>
                    <a:pt x="115974" y="1201447"/>
                  </a:cubicBezTo>
                  <a:cubicBezTo>
                    <a:pt x="113434" y="1202717"/>
                    <a:pt x="108354" y="1203987"/>
                    <a:pt x="108354" y="1205257"/>
                  </a:cubicBezTo>
                  <a:cubicBezTo>
                    <a:pt x="108354" y="1212877"/>
                    <a:pt x="108354" y="1220497"/>
                    <a:pt x="110894" y="1226847"/>
                  </a:cubicBezTo>
                  <a:cubicBezTo>
                    <a:pt x="114704" y="1235737"/>
                    <a:pt x="126134" y="1243357"/>
                    <a:pt x="113434" y="1254787"/>
                  </a:cubicBezTo>
                  <a:cubicBezTo>
                    <a:pt x="110894" y="1256057"/>
                    <a:pt x="113434" y="1262407"/>
                    <a:pt x="113434" y="1267487"/>
                  </a:cubicBezTo>
                  <a:cubicBezTo>
                    <a:pt x="117244" y="1266217"/>
                    <a:pt x="119784" y="1266217"/>
                    <a:pt x="123594" y="1266217"/>
                  </a:cubicBezTo>
                  <a:cubicBezTo>
                    <a:pt x="110894" y="1287807"/>
                    <a:pt x="110894" y="1295427"/>
                    <a:pt x="123594" y="1299237"/>
                  </a:cubicBezTo>
                  <a:cubicBezTo>
                    <a:pt x="123594" y="1306857"/>
                    <a:pt x="121054" y="1314477"/>
                    <a:pt x="123594" y="1319557"/>
                  </a:cubicBezTo>
                  <a:cubicBezTo>
                    <a:pt x="131214" y="1332257"/>
                    <a:pt x="141374" y="1344957"/>
                    <a:pt x="150264" y="1356387"/>
                  </a:cubicBezTo>
                  <a:cubicBezTo>
                    <a:pt x="148994" y="1357657"/>
                    <a:pt x="146454" y="1358927"/>
                    <a:pt x="145184" y="1358927"/>
                  </a:cubicBezTo>
                  <a:cubicBezTo>
                    <a:pt x="150264" y="1365277"/>
                    <a:pt x="155344" y="1371627"/>
                    <a:pt x="159154" y="1375437"/>
                  </a:cubicBezTo>
                  <a:cubicBezTo>
                    <a:pt x="154074" y="1383057"/>
                    <a:pt x="150264" y="1389407"/>
                    <a:pt x="145184" y="1395757"/>
                  </a:cubicBezTo>
                  <a:cubicBezTo>
                    <a:pt x="151534" y="1398297"/>
                    <a:pt x="155344" y="1399567"/>
                    <a:pt x="160424" y="1400837"/>
                  </a:cubicBezTo>
                  <a:cubicBezTo>
                    <a:pt x="151534" y="1403377"/>
                    <a:pt x="143914" y="1405917"/>
                    <a:pt x="132484" y="1410997"/>
                  </a:cubicBezTo>
                  <a:cubicBezTo>
                    <a:pt x="154074" y="1416077"/>
                    <a:pt x="155344" y="1431317"/>
                    <a:pt x="157884" y="1446557"/>
                  </a:cubicBezTo>
                  <a:cubicBezTo>
                    <a:pt x="157884" y="1447827"/>
                    <a:pt x="164234" y="1449097"/>
                    <a:pt x="168044" y="1450367"/>
                  </a:cubicBezTo>
                  <a:cubicBezTo>
                    <a:pt x="168044" y="1452907"/>
                    <a:pt x="165504" y="1456717"/>
                    <a:pt x="166774" y="1459257"/>
                  </a:cubicBezTo>
                  <a:cubicBezTo>
                    <a:pt x="171854" y="1465607"/>
                    <a:pt x="180744" y="1469417"/>
                    <a:pt x="182014" y="1477037"/>
                  </a:cubicBezTo>
                  <a:cubicBezTo>
                    <a:pt x="189634" y="1498627"/>
                    <a:pt x="203604" y="1494817"/>
                    <a:pt x="218844" y="1489737"/>
                  </a:cubicBezTo>
                  <a:lnTo>
                    <a:pt x="226464" y="1501167"/>
                  </a:lnTo>
                  <a:cubicBezTo>
                    <a:pt x="229004" y="1499897"/>
                    <a:pt x="231544" y="1497357"/>
                    <a:pt x="232814" y="1496087"/>
                  </a:cubicBezTo>
                  <a:cubicBezTo>
                    <a:pt x="234084" y="1503707"/>
                    <a:pt x="246784" y="1512597"/>
                    <a:pt x="250594" y="1507517"/>
                  </a:cubicBezTo>
                  <a:cubicBezTo>
                    <a:pt x="259484" y="1494817"/>
                    <a:pt x="269644" y="1502437"/>
                    <a:pt x="279804" y="1503707"/>
                  </a:cubicBezTo>
                  <a:cubicBezTo>
                    <a:pt x="284884" y="1504977"/>
                    <a:pt x="292504" y="1506247"/>
                    <a:pt x="295044" y="1503707"/>
                  </a:cubicBezTo>
                  <a:cubicBezTo>
                    <a:pt x="301394" y="1497357"/>
                    <a:pt x="320444" y="1503707"/>
                    <a:pt x="315364" y="1485927"/>
                  </a:cubicBezTo>
                  <a:cubicBezTo>
                    <a:pt x="314094" y="1482117"/>
                    <a:pt x="309014" y="1478307"/>
                    <a:pt x="303934" y="1474497"/>
                  </a:cubicBezTo>
                  <a:lnTo>
                    <a:pt x="340764" y="1474497"/>
                  </a:lnTo>
                  <a:cubicBezTo>
                    <a:pt x="342034" y="1478307"/>
                    <a:pt x="342034" y="1483387"/>
                    <a:pt x="343304" y="1487197"/>
                  </a:cubicBezTo>
                  <a:cubicBezTo>
                    <a:pt x="336954" y="1488467"/>
                    <a:pt x="330604" y="1489737"/>
                    <a:pt x="324254" y="1492277"/>
                  </a:cubicBezTo>
                  <a:cubicBezTo>
                    <a:pt x="324254" y="1493547"/>
                    <a:pt x="325524" y="1494817"/>
                    <a:pt x="325524" y="1497357"/>
                  </a:cubicBezTo>
                  <a:cubicBezTo>
                    <a:pt x="328064" y="1497357"/>
                    <a:pt x="331874" y="1496087"/>
                    <a:pt x="334414" y="1496087"/>
                  </a:cubicBezTo>
                  <a:cubicBezTo>
                    <a:pt x="344574" y="1499897"/>
                    <a:pt x="358544" y="1489737"/>
                    <a:pt x="367434" y="1502437"/>
                  </a:cubicBezTo>
                  <a:cubicBezTo>
                    <a:pt x="383944" y="1525297"/>
                    <a:pt x="413154" y="1531647"/>
                    <a:pt x="439824" y="1518947"/>
                  </a:cubicBezTo>
                  <a:cubicBezTo>
                    <a:pt x="442364" y="1517677"/>
                    <a:pt x="447444" y="1521487"/>
                    <a:pt x="451254" y="1522757"/>
                  </a:cubicBezTo>
                  <a:cubicBezTo>
                    <a:pt x="452524" y="1522757"/>
                    <a:pt x="452524" y="1522757"/>
                    <a:pt x="453794" y="1524027"/>
                  </a:cubicBezTo>
                  <a:cubicBezTo>
                    <a:pt x="455064" y="1521487"/>
                    <a:pt x="455064" y="1518947"/>
                    <a:pt x="455064" y="1520217"/>
                  </a:cubicBezTo>
                  <a:cubicBezTo>
                    <a:pt x="463954" y="1520217"/>
                    <a:pt x="472844" y="1522757"/>
                    <a:pt x="481734" y="1521487"/>
                  </a:cubicBezTo>
                  <a:cubicBezTo>
                    <a:pt x="495704" y="1520217"/>
                    <a:pt x="509674" y="1515137"/>
                    <a:pt x="523644" y="1513867"/>
                  </a:cubicBezTo>
                  <a:cubicBezTo>
                    <a:pt x="545234" y="1511327"/>
                    <a:pt x="566824" y="1511327"/>
                    <a:pt x="588414" y="1506247"/>
                  </a:cubicBezTo>
                  <a:cubicBezTo>
                    <a:pt x="597304" y="1503707"/>
                    <a:pt x="603654" y="1504977"/>
                    <a:pt x="610004" y="1507517"/>
                  </a:cubicBezTo>
                  <a:cubicBezTo>
                    <a:pt x="570634" y="1524027"/>
                    <a:pt x="531264" y="1540537"/>
                    <a:pt x="491894" y="1555777"/>
                  </a:cubicBezTo>
                  <a:cubicBezTo>
                    <a:pt x="491894" y="1557047"/>
                    <a:pt x="493164" y="1558317"/>
                    <a:pt x="493164" y="1559587"/>
                  </a:cubicBezTo>
                  <a:cubicBezTo>
                    <a:pt x="495704" y="1559587"/>
                    <a:pt x="498244" y="1560857"/>
                    <a:pt x="503324" y="1562127"/>
                  </a:cubicBezTo>
                  <a:cubicBezTo>
                    <a:pt x="494434" y="1565937"/>
                    <a:pt x="490624" y="1567207"/>
                    <a:pt x="484274" y="1569747"/>
                  </a:cubicBezTo>
                  <a:cubicBezTo>
                    <a:pt x="495704" y="1577367"/>
                    <a:pt x="480464" y="1586257"/>
                    <a:pt x="486814" y="1596417"/>
                  </a:cubicBezTo>
                  <a:cubicBezTo>
                    <a:pt x="491894" y="1606577"/>
                    <a:pt x="488084" y="1621817"/>
                    <a:pt x="510944" y="1618007"/>
                  </a:cubicBezTo>
                  <a:cubicBezTo>
                    <a:pt x="488084" y="1629437"/>
                    <a:pt x="486814" y="1645947"/>
                    <a:pt x="502054" y="1663727"/>
                  </a:cubicBezTo>
                  <a:cubicBezTo>
                    <a:pt x="504594" y="1666267"/>
                    <a:pt x="505864" y="1671347"/>
                    <a:pt x="504594" y="1673887"/>
                  </a:cubicBezTo>
                  <a:cubicBezTo>
                    <a:pt x="502054" y="1682777"/>
                    <a:pt x="498244" y="1690397"/>
                    <a:pt x="495704" y="1696747"/>
                  </a:cubicBezTo>
                  <a:cubicBezTo>
                    <a:pt x="486814" y="1696747"/>
                    <a:pt x="481734" y="1695477"/>
                    <a:pt x="476654" y="1695477"/>
                  </a:cubicBezTo>
                  <a:cubicBezTo>
                    <a:pt x="463954" y="1696747"/>
                    <a:pt x="451254" y="1699287"/>
                    <a:pt x="438554" y="1701827"/>
                  </a:cubicBezTo>
                  <a:cubicBezTo>
                    <a:pt x="397914" y="1709447"/>
                    <a:pt x="356004" y="1717067"/>
                    <a:pt x="315364" y="1724687"/>
                  </a:cubicBezTo>
                  <a:cubicBezTo>
                    <a:pt x="281074" y="1731037"/>
                    <a:pt x="248054" y="1743737"/>
                    <a:pt x="213764" y="1746277"/>
                  </a:cubicBezTo>
                  <a:cubicBezTo>
                    <a:pt x="189634" y="1747547"/>
                    <a:pt x="168044" y="1760247"/>
                    <a:pt x="145184" y="1761517"/>
                  </a:cubicBezTo>
                  <a:cubicBezTo>
                    <a:pt x="129944" y="1762787"/>
                    <a:pt x="114704" y="1769137"/>
                    <a:pt x="100734" y="1775487"/>
                  </a:cubicBezTo>
                  <a:cubicBezTo>
                    <a:pt x="93114" y="1778027"/>
                    <a:pt x="86764" y="1784377"/>
                    <a:pt x="80414" y="1788187"/>
                  </a:cubicBezTo>
                  <a:cubicBezTo>
                    <a:pt x="79144" y="1788187"/>
                    <a:pt x="75334" y="1786917"/>
                    <a:pt x="74064" y="1788187"/>
                  </a:cubicBezTo>
                  <a:cubicBezTo>
                    <a:pt x="63904" y="1793267"/>
                    <a:pt x="55014" y="1798347"/>
                    <a:pt x="44854" y="1802157"/>
                  </a:cubicBezTo>
                  <a:cubicBezTo>
                    <a:pt x="37234" y="1805967"/>
                    <a:pt x="30884" y="1809777"/>
                    <a:pt x="23264" y="1813587"/>
                  </a:cubicBezTo>
                  <a:cubicBezTo>
                    <a:pt x="23264" y="1814857"/>
                    <a:pt x="24534" y="1816127"/>
                    <a:pt x="24534" y="1817397"/>
                  </a:cubicBezTo>
                  <a:cubicBezTo>
                    <a:pt x="21994" y="1817397"/>
                    <a:pt x="18184" y="1816127"/>
                    <a:pt x="14374" y="1814857"/>
                  </a:cubicBezTo>
                  <a:cubicBezTo>
                    <a:pt x="15644" y="1822477"/>
                    <a:pt x="16914" y="1827557"/>
                    <a:pt x="18184" y="1833907"/>
                  </a:cubicBezTo>
                  <a:cubicBezTo>
                    <a:pt x="16914" y="1833907"/>
                    <a:pt x="16914" y="1833907"/>
                    <a:pt x="15644" y="1835177"/>
                  </a:cubicBezTo>
                  <a:cubicBezTo>
                    <a:pt x="14374" y="1832637"/>
                    <a:pt x="13104" y="1830097"/>
                    <a:pt x="11834" y="1828827"/>
                  </a:cubicBezTo>
                  <a:cubicBezTo>
                    <a:pt x="404" y="1841527"/>
                    <a:pt x="-7216" y="1852957"/>
                    <a:pt x="10564" y="1860577"/>
                  </a:cubicBezTo>
                  <a:cubicBezTo>
                    <a:pt x="9294" y="1866927"/>
                    <a:pt x="9294" y="1872007"/>
                    <a:pt x="9294" y="1875817"/>
                  </a:cubicBezTo>
                  <a:lnTo>
                    <a:pt x="13104" y="1902487"/>
                  </a:lnTo>
                  <a:cubicBezTo>
                    <a:pt x="14374" y="1913917"/>
                    <a:pt x="11834" y="1925347"/>
                    <a:pt x="25804" y="1929157"/>
                  </a:cubicBezTo>
                  <a:cubicBezTo>
                    <a:pt x="21994" y="1935507"/>
                    <a:pt x="21994" y="1964717"/>
                    <a:pt x="27074" y="1965987"/>
                  </a:cubicBezTo>
                  <a:cubicBezTo>
                    <a:pt x="35964" y="1969797"/>
                    <a:pt x="38504" y="1981227"/>
                    <a:pt x="46124" y="1986307"/>
                  </a:cubicBezTo>
                  <a:cubicBezTo>
                    <a:pt x="47394" y="1987577"/>
                    <a:pt x="48664" y="1990117"/>
                    <a:pt x="48664" y="1990117"/>
                  </a:cubicBezTo>
                  <a:cubicBezTo>
                    <a:pt x="38504" y="2001547"/>
                    <a:pt x="53744" y="1996467"/>
                    <a:pt x="56284" y="2001547"/>
                  </a:cubicBezTo>
                  <a:cubicBezTo>
                    <a:pt x="53744" y="2007897"/>
                    <a:pt x="48664" y="2014247"/>
                    <a:pt x="47394" y="2021867"/>
                  </a:cubicBezTo>
                  <a:cubicBezTo>
                    <a:pt x="46124" y="2029487"/>
                    <a:pt x="47394" y="2035837"/>
                    <a:pt x="58824" y="2032027"/>
                  </a:cubicBezTo>
                  <a:cubicBezTo>
                    <a:pt x="57554" y="2043457"/>
                    <a:pt x="56284" y="2053617"/>
                    <a:pt x="55014" y="2065047"/>
                  </a:cubicBezTo>
                  <a:cubicBezTo>
                    <a:pt x="56284" y="2065047"/>
                    <a:pt x="57554" y="2063777"/>
                    <a:pt x="57554" y="2063777"/>
                  </a:cubicBezTo>
                  <a:cubicBezTo>
                    <a:pt x="61364" y="2072667"/>
                    <a:pt x="63904" y="2080287"/>
                    <a:pt x="67714" y="2087907"/>
                  </a:cubicBezTo>
                  <a:cubicBezTo>
                    <a:pt x="74064" y="2087907"/>
                    <a:pt x="80414" y="2089177"/>
                    <a:pt x="88034" y="2090447"/>
                  </a:cubicBezTo>
                  <a:lnTo>
                    <a:pt x="88034" y="2094257"/>
                  </a:lnTo>
                  <a:cubicBezTo>
                    <a:pt x="84224" y="2095527"/>
                    <a:pt x="80414" y="2096797"/>
                    <a:pt x="76604" y="2098067"/>
                  </a:cubicBezTo>
                  <a:cubicBezTo>
                    <a:pt x="77874" y="2099337"/>
                    <a:pt x="80414" y="2099337"/>
                    <a:pt x="80414" y="2099337"/>
                  </a:cubicBezTo>
                  <a:cubicBezTo>
                    <a:pt x="81684" y="2118387"/>
                    <a:pt x="98194" y="2115847"/>
                    <a:pt x="109624" y="2120927"/>
                  </a:cubicBezTo>
                  <a:cubicBezTo>
                    <a:pt x="114704" y="2123467"/>
                    <a:pt x="121054" y="2124737"/>
                    <a:pt x="124864" y="2123467"/>
                  </a:cubicBezTo>
                  <a:cubicBezTo>
                    <a:pt x="132484" y="2119657"/>
                    <a:pt x="137564" y="2120927"/>
                    <a:pt x="137564" y="2128547"/>
                  </a:cubicBezTo>
                  <a:cubicBezTo>
                    <a:pt x="137564" y="2132357"/>
                    <a:pt x="135024" y="2137437"/>
                    <a:pt x="133754" y="2139977"/>
                  </a:cubicBezTo>
                  <a:cubicBezTo>
                    <a:pt x="142644" y="2139977"/>
                    <a:pt x="156614" y="2143787"/>
                    <a:pt x="164234" y="2138707"/>
                  </a:cubicBezTo>
                  <a:cubicBezTo>
                    <a:pt x="182014" y="2127277"/>
                    <a:pt x="198524" y="2137437"/>
                    <a:pt x="215034" y="2133627"/>
                  </a:cubicBezTo>
                  <a:cubicBezTo>
                    <a:pt x="223924" y="2131087"/>
                    <a:pt x="231544" y="2131087"/>
                    <a:pt x="244244" y="2128547"/>
                  </a:cubicBezTo>
                  <a:cubicBezTo>
                    <a:pt x="250594" y="2133627"/>
                    <a:pt x="256944" y="2132357"/>
                    <a:pt x="258214" y="2126007"/>
                  </a:cubicBezTo>
                  <a:cubicBezTo>
                    <a:pt x="268374" y="2126007"/>
                    <a:pt x="277264" y="2126007"/>
                    <a:pt x="286154" y="2124737"/>
                  </a:cubicBezTo>
                  <a:cubicBezTo>
                    <a:pt x="300124" y="2122197"/>
                    <a:pt x="312824" y="2118387"/>
                    <a:pt x="326794" y="2117117"/>
                  </a:cubicBezTo>
                  <a:cubicBezTo>
                    <a:pt x="335684" y="2115847"/>
                    <a:pt x="345844" y="2118387"/>
                    <a:pt x="356004" y="2117117"/>
                  </a:cubicBezTo>
                  <a:cubicBezTo>
                    <a:pt x="361084" y="2115847"/>
                    <a:pt x="364894" y="2108227"/>
                    <a:pt x="369974" y="2104417"/>
                  </a:cubicBezTo>
                  <a:cubicBezTo>
                    <a:pt x="375054" y="2117117"/>
                    <a:pt x="385214" y="2118387"/>
                    <a:pt x="401724" y="2109497"/>
                  </a:cubicBezTo>
                  <a:cubicBezTo>
                    <a:pt x="395374" y="2104417"/>
                    <a:pt x="387754" y="2100607"/>
                    <a:pt x="381404" y="2096797"/>
                  </a:cubicBezTo>
                  <a:cubicBezTo>
                    <a:pt x="387754" y="2094257"/>
                    <a:pt x="392834" y="2090447"/>
                    <a:pt x="397914" y="2089177"/>
                  </a:cubicBezTo>
                  <a:cubicBezTo>
                    <a:pt x="402994" y="2089177"/>
                    <a:pt x="406804" y="2090447"/>
                    <a:pt x="410614" y="2090447"/>
                  </a:cubicBezTo>
                  <a:cubicBezTo>
                    <a:pt x="414424" y="2090447"/>
                    <a:pt x="418234" y="2090447"/>
                    <a:pt x="422044" y="2089177"/>
                  </a:cubicBezTo>
                  <a:cubicBezTo>
                    <a:pt x="425854" y="2087907"/>
                    <a:pt x="428394" y="2086637"/>
                    <a:pt x="430934" y="2084097"/>
                  </a:cubicBezTo>
                  <a:cubicBezTo>
                    <a:pt x="430934" y="2087907"/>
                    <a:pt x="432204" y="2092987"/>
                    <a:pt x="432204" y="2096797"/>
                  </a:cubicBezTo>
                  <a:cubicBezTo>
                    <a:pt x="432204" y="2100607"/>
                    <a:pt x="429664" y="2104417"/>
                    <a:pt x="428394" y="2108227"/>
                  </a:cubicBezTo>
                  <a:cubicBezTo>
                    <a:pt x="432204" y="2108227"/>
                    <a:pt x="436014" y="2108227"/>
                    <a:pt x="441094" y="2106957"/>
                  </a:cubicBezTo>
                  <a:cubicBezTo>
                    <a:pt x="446174" y="2114577"/>
                    <a:pt x="432204" y="2131087"/>
                    <a:pt x="451254" y="2132357"/>
                  </a:cubicBezTo>
                  <a:cubicBezTo>
                    <a:pt x="449984" y="2137437"/>
                    <a:pt x="448714" y="2141247"/>
                    <a:pt x="447444" y="2146327"/>
                  </a:cubicBezTo>
                  <a:cubicBezTo>
                    <a:pt x="455064" y="2146327"/>
                    <a:pt x="462684" y="2147597"/>
                    <a:pt x="474114" y="2148867"/>
                  </a:cubicBezTo>
                  <a:cubicBezTo>
                    <a:pt x="469034" y="2155217"/>
                    <a:pt x="465224" y="2160297"/>
                    <a:pt x="460144" y="2165377"/>
                  </a:cubicBezTo>
                  <a:cubicBezTo>
                    <a:pt x="463954" y="2164107"/>
                    <a:pt x="467764" y="2164107"/>
                    <a:pt x="475384" y="2162837"/>
                  </a:cubicBezTo>
                  <a:cubicBezTo>
                    <a:pt x="458874" y="2178077"/>
                    <a:pt x="476654" y="2179347"/>
                    <a:pt x="483004" y="2188237"/>
                  </a:cubicBezTo>
                  <a:cubicBezTo>
                    <a:pt x="486814" y="2178077"/>
                    <a:pt x="489354" y="2171727"/>
                    <a:pt x="490624" y="2166647"/>
                  </a:cubicBezTo>
                  <a:cubicBezTo>
                    <a:pt x="496974" y="2172997"/>
                    <a:pt x="504594" y="2180617"/>
                    <a:pt x="512214" y="2189507"/>
                  </a:cubicBezTo>
                  <a:cubicBezTo>
                    <a:pt x="513484" y="2189507"/>
                    <a:pt x="516024" y="2186967"/>
                    <a:pt x="517294" y="2188237"/>
                  </a:cubicBezTo>
                  <a:cubicBezTo>
                    <a:pt x="531264" y="2194587"/>
                    <a:pt x="537614" y="2188237"/>
                    <a:pt x="542694" y="2175537"/>
                  </a:cubicBezTo>
                  <a:cubicBezTo>
                    <a:pt x="543964" y="2172997"/>
                    <a:pt x="550314" y="2171727"/>
                    <a:pt x="551584" y="2170457"/>
                  </a:cubicBezTo>
                  <a:cubicBezTo>
                    <a:pt x="549044" y="2178077"/>
                    <a:pt x="545234" y="2185697"/>
                    <a:pt x="541424" y="2194587"/>
                  </a:cubicBezTo>
                  <a:cubicBezTo>
                    <a:pt x="526184" y="2197127"/>
                    <a:pt x="508404" y="2200937"/>
                    <a:pt x="490624" y="2204747"/>
                  </a:cubicBezTo>
                  <a:cubicBezTo>
                    <a:pt x="474114" y="2208557"/>
                    <a:pt x="457604" y="2214907"/>
                    <a:pt x="439824" y="2217447"/>
                  </a:cubicBezTo>
                  <a:cubicBezTo>
                    <a:pt x="415694" y="2221257"/>
                    <a:pt x="391564" y="2223797"/>
                    <a:pt x="366164" y="2227607"/>
                  </a:cubicBezTo>
                  <a:cubicBezTo>
                    <a:pt x="336954" y="2232687"/>
                    <a:pt x="307744" y="2237767"/>
                    <a:pt x="278534" y="2244117"/>
                  </a:cubicBezTo>
                  <a:cubicBezTo>
                    <a:pt x="254404" y="2249197"/>
                    <a:pt x="231544" y="2256817"/>
                    <a:pt x="207414" y="2261897"/>
                  </a:cubicBezTo>
                  <a:cubicBezTo>
                    <a:pt x="190904" y="2265707"/>
                    <a:pt x="174394" y="2266977"/>
                    <a:pt x="159154" y="2273327"/>
                  </a:cubicBezTo>
                  <a:cubicBezTo>
                    <a:pt x="143914" y="2279677"/>
                    <a:pt x="122324" y="2278407"/>
                    <a:pt x="117244" y="2299997"/>
                  </a:cubicBezTo>
                  <a:cubicBezTo>
                    <a:pt x="108354" y="2294917"/>
                    <a:pt x="102004" y="2297457"/>
                    <a:pt x="100734" y="2306347"/>
                  </a:cubicBezTo>
                  <a:cubicBezTo>
                    <a:pt x="100734" y="2308887"/>
                    <a:pt x="99464" y="2311427"/>
                    <a:pt x="96924" y="2311427"/>
                  </a:cubicBezTo>
                  <a:cubicBezTo>
                    <a:pt x="82954" y="2315237"/>
                    <a:pt x="86764" y="2322857"/>
                    <a:pt x="93114" y="2330477"/>
                  </a:cubicBezTo>
                  <a:cubicBezTo>
                    <a:pt x="100734" y="2339367"/>
                    <a:pt x="100734" y="2348257"/>
                    <a:pt x="99464" y="2358417"/>
                  </a:cubicBezTo>
                  <a:cubicBezTo>
                    <a:pt x="96924" y="2372387"/>
                    <a:pt x="94384" y="2387627"/>
                    <a:pt x="91844" y="2401597"/>
                  </a:cubicBezTo>
                  <a:cubicBezTo>
                    <a:pt x="91844" y="2405407"/>
                    <a:pt x="95654" y="2409217"/>
                    <a:pt x="98194" y="2413027"/>
                  </a:cubicBezTo>
                  <a:lnTo>
                    <a:pt x="102004" y="2420647"/>
                  </a:lnTo>
                  <a:lnTo>
                    <a:pt x="102004" y="2442237"/>
                  </a:lnTo>
                  <a:cubicBezTo>
                    <a:pt x="107084" y="2442237"/>
                    <a:pt x="113434" y="2440967"/>
                    <a:pt x="119784" y="2440967"/>
                  </a:cubicBezTo>
                  <a:cubicBezTo>
                    <a:pt x="119784" y="2440967"/>
                    <a:pt x="119784" y="2442237"/>
                    <a:pt x="121054" y="2442237"/>
                  </a:cubicBezTo>
                  <a:cubicBezTo>
                    <a:pt x="117244" y="2443507"/>
                    <a:pt x="114704" y="2444777"/>
                    <a:pt x="110894" y="2447317"/>
                  </a:cubicBezTo>
                  <a:cubicBezTo>
                    <a:pt x="118514" y="2456207"/>
                    <a:pt x="104544" y="2479067"/>
                    <a:pt x="135024" y="2473987"/>
                  </a:cubicBezTo>
                  <a:cubicBezTo>
                    <a:pt x="126134" y="2481607"/>
                    <a:pt x="121054" y="2486687"/>
                    <a:pt x="117244" y="2489227"/>
                  </a:cubicBezTo>
                  <a:cubicBezTo>
                    <a:pt x="119784" y="2495577"/>
                    <a:pt x="122324" y="2499387"/>
                    <a:pt x="123594" y="2503197"/>
                  </a:cubicBezTo>
                  <a:cubicBezTo>
                    <a:pt x="118514" y="2507007"/>
                    <a:pt x="114704" y="2510817"/>
                    <a:pt x="110894" y="2513357"/>
                  </a:cubicBezTo>
                  <a:cubicBezTo>
                    <a:pt x="115974" y="2518437"/>
                    <a:pt x="121054" y="2522247"/>
                    <a:pt x="123594" y="2526057"/>
                  </a:cubicBezTo>
                  <a:cubicBezTo>
                    <a:pt x="128674" y="2520977"/>
                    <a:pt x="133754" y="2515897"/>
                    <a:pt x="138834" y="2515897"/>
                  </a:cubicBezTo>
                  <a:cubicBezTo>
                    <a:pt x="143914" y="2515897"/>
                    <a:pt x="150264" y="2524787"/>
                    <a:pt x="156614" y="2529867"/>
                  </a:cubicBezTo>
                  <a:cubicBezTo>
                    <a:pt x="156614" y="2531137"/>
                    <a:pt x="152804" y="2532407"/>
                    <a:pt x="151534" y="2532407"/>
                  </a:cubicBezTo>
                  <a:cubicBezTo>
                    <a:pt x="142644" y="2522247"/>
                    <a:pt x="133754" y="2520977"/>
                    <a:pt x="124864" y="2532407"/>
                  </a:cubicBezTo>
                  <a:cubicBezTo>
                    <a:pt x="124864" y="2532407"/>
                    <a:pt x="123594" y="2532407"/>
                    <a:pt x="123594" y="2531137"/>
                  </a:cubicBezTo>
                  <a:cubicBezTo>
                    <a:pt x="123594" y="2529867"/>
                    <a:pt x="123594" y="2529867"/>
                    <a:pt x="122324" y="2528597"/>
                  </a:cubicBezTo>
                  <a:cubicBezTo>
                    <a:pt x="117244" y="2533677"/>
                    <a:pt x="118514" y="2537487"/>
                    <a:pt x="124864" y="2541297"/>
                  </a:cubicBezTo>
                  <a:cubicBezTo>
                    <a:pt x="133754" y="2546377"/>
                    <a:pt x="132484" y="2550187"/>
                    <a:pt x="127404" y="2556537"/>
                  </a:cubicBezTo>
                  <a:cubicBezTo>
                    <a:pt x="129944" y="2557807"/>
                    <a:pt x="133754" y="2560347"/>
                    <a:pt x="133754" y="2561617"/>
                  </a:cubicBezTo>
                  <a:cubicBezTo>
                    <a:pt x="133754" y="2567967"/>
                    <a:pt x="146454" y="2571777"/>
                    <a:pt x="136294" y="2579397"/>
                  </a:cubicBezTo>
                  <a:cubicBezTo>
                    <a:pt x="141374" y="2585747"/>
                    <a:pt x="143914" y="2592097"/>
                    <a:pt x="155344" y="2594637"/>
                  </a:cubicBezTo>
                  <a:cubicBezTo>
                    <a:pt x="165504" y="2597177"/>
                    <a:pt x="168044" y="2592097"/>
                    <a:pt x="174394" y="2590827"/>
                  </a:cubicBezTo>
                  <a:cubicBezTo>
                    <a:pt x="180744" y="2589557"/>
                    <a:pt x="188364" y="2593367"/>
                    <a:pt x="194714" y="2594637"/>
                  </a:cubicBezTo>
                  <a:cubicBezTo>
                    <a:pt x="197254" y="2594637"/>
                    <a:pt x="199794" y="2590827"/>
                    <a:pt x="199794" y="2589557"/>
                  </a:cubicBezTo>
                  <a:cubicBezTo>
                    <a:pt x="208684" y="2590827"/>
                    <a:pt x="217574" y="2593367"/>
                    <a:pt x="225194" y="2592097"/>
                  </a:cubicBezTo>
                  <a:cubicBezTo>
                    <a:pt x="236624" y="2590827"/>
                    <a:pt x="242974" y="2594637"/>
                    <a:pt x="244244" y="2604797"/>
                  </a:cubicBezTo>
                  <a:cubicBezTo>
                    <a:pt x="245514" y="2616227"/>
                    <a:pt x="251864" y="2617497"/>
                    <a:pt x="260754" y="2616227"/>
                  </a:cubicBezTo>
                  <a:cubicBezTo>
                    <a:pt x="268374" y="2614957"/>
                    <a:pt x="274724" y="2612417"/>
                    <a:pt x="282344" y="2611147"/>
                  </a:cubicBezTo>
                  <a:cubicBezTo>
                    <a:pt x="278534" y="2607337"/>
                    <a:pt x="273454" y="2603527"/>
                    <a:pt x="267104" y="2598447"/>
                  </a:cubicBezTo>
                  <a:cubicBezTo>
                    <a:pt x="273454" y="2597177"/>
                    <a:pt x="279804" y="2594637"/>
                    <a:pt x="284884" y="2594637"/>
                  </a:cubicBezTo>
                  <a:cubicBezTo>
                    <a:pt x="295044" y="2593367"/>
                    <a:pt x="303934" y="2592097"/>
                    <a:pt x="314094" y="2592097"/>
                  </a:cubicBezTo>
                  <a:cubicBezTo>
                    <a:pt x="317904" y="2592097"/>
                    <a:pt x="321714" y="2594637"/>
                    <a:pt x="325524" y="2598447"/>
                  </a:cubicBezTo>
                  <a:cubicBezTo>
                    <a:pt x="309014" y="2598447"/>
                    <a:pt x="293774" y="2598447"/>
                    <a:pt x="282344" y="2611147"/>
                  </a:cubicBezTo>
                  <a:cubicBezTo>
                    <a:pt x="286154" y="2612417"/>
                    <a:pt x="291234" y="2613687"/>
                    <a:pt x="295044" y="2613687"/>
                  </a:cubicBezTo>
                  <a:cubicBezTo>
                    <a:pt x="316634" y="2612417"/>
                    <a:pt x="339494" y="2611147"/>
                    <a:pt x="361084" y="2609877"/>
                  </a:cubicBezTo>
                  <a:cubicBezTo>
                    <a:pt x="382674" y="2608607"/>
                    <a:pt x="402994" y="2606067"/>
                    <a:pt x="425854" y="2604797"/>
                  </a:cubicBezTo>
                  <a:cubicBezTo>
                    <a:pt x="432204" y="2631467"/>
                    <a:pt x="438554" y="2656867"/>
                    <a:pt x="443634" y="2682267"/>
                  </a:cubicBezTo>
                  <a:cubicBezTo>
                    <a:pt x="441094" y="2683537"/>
                    <a:pt x="438554" y="2684807"/>
                    <a:pt x="436014" y="2684807"/>
                  </a:cubicBezTo>
                  <a:cubicBezTo>
                    <a:pt x="439824" y="2689887"/>
                    <a:pt x="444904" y="2694967"/>
                    <a:pt x="446174" y="2700047"/>
                  </a:cubicBezTo>
                  <a:cubicBezTo>
                    <a:pt x="447444" y="2707667"/>
                    <a:pt x="446174" y="2715287"/>
                    <a:pt x="446174" y="2720367"/>
                  </a:cubicBezTo>
                  <a:cubicBezTo>
                    <a:pt x="455064" y="2722907"/>
                    <a:pt x="460144" y="2724177"/>
                    <a:pt x="466494" y="2725447"/>
                  </a:cubicBezTo>
                  <a:cubicBezTo>
                    <a:pt x="465224" y="2725447"/>
                    <a:pt x="463954" y="2726717"/>
                    <a:pt x="461414" y="2726717"/>
                  </a:cubicBezTo>
                  <a:cubicBezTo>
                    <a:pt x="462684" y="2735607"/>
                    <a:pt x="465224" y="2745767"/>
                    <a:pt x="466494" y="2758467"/>
                  </a:cubicBezTo>
                  <a:lnTo>
                    <a:pt x="486814" y="2758467"/>
                  </a:lnTo>
                  <a:cubicBezTo>
                    <a:pt x="490624" y="2758467"/>
                    <a:pt x="494434" y="2761007"/>
                    <a:pt x="495704" y="2762277"/>
                  </a:cubicBezTo>
                  <a:cubicBezTo>
                    <a:pt x="500784" y="2777517"/>
                    <a:pt x="512214" y="2782597"/>
                    <a:pt x="527454" y="2778787"/>
                  </a:cubicBezTo>
                  <a:cubicBezTo>
                    <a:pt x="533804" y="2777517"/>
                    <a:pt x="541424" y="2777517"/>
                    <a:pt x="547774" y="2777517"/>
                  </a:cubicBezTo>
                  <a:lnTo>
                    <a:pt x="563014" y="2777517"/>
                  </a:lnTo>
                  <a:cubicBezTo>
                    <a:pt x="568094" y="2777517"/>
                    <a:pt x="573174" y="2776247"/>
                    <a:pt x="578254" y="2774977"/>
                  </a:cubicBezTo>
                  <a:cubicBezTo>
                    <a:pt x="579524" y="2771167"/>
                    <a:pt x="579524" y="2767357"/>
                    <a:pt x="580794" y="2762277"/>
                  </a:cubicBezTo>
                  <a:cubicBezTo>
                    <a:pt x="584604" y="2762277"/>
                    <a:pt x="587144" y="2761007"/>
                    <a:pt x="590954" y="2761007"/>
                  </a:cubicBezTo>
                  <a:cubicBezTo>
                    <a:pt x="615084" y="2758467"/>
                    <a:pt x="640484" y="2754657"/>
                    <a:pt x="665884" y="2752117"/>
                  </a:cubicBezTo>
                  <a:cubicBezTo>
                    <a:pt x="665884" y="2752117"/>
                    <a:pt x="667154" y="2754657"/>
                    <a:pt x="668424" y="2758467"/>
                  </a:cubicBezTo>
                  <a:cubicBezTo>
                    <a:pt x="664614" y="2759737"/>
                    <a:pt x="662074" y="2761007"/>
                    <a:pt x="659534" y="2762277"/>
                  </a:cubicBezTo>
                  <a:cubicBezTo>
                    <a:pt x="669694" y="2772437"/>
                    <a:pt x="683664" y="2773707"/>
                    <a:pt x="692554" y="2766087"/>
                  </a:cubicBezTo>
                  <a:cubicBezTo>
                    <a:pt x="687474" y="2762277"/>
                    <a:pt x="683664" y="2759737"/>
                    <a:pt x="677314" y="2755927"/>
                  </a:cubicBezTo>
                  <a:lnTo>
                    <a:pt x="681124" y="2752117"/>
                  </a:lnTo>
                  <a:lnTo>
                    <a:pt x="691284" y="2752117"/>
                  </a:lnTo>
                  <a:lnTo>
                    <a:pt x="691284" y="2750847"/>
                  </a:lnTo>
                  <a:cubicBezTo>
                    <a:pt x="696364" y="2752117"/>
                    <a:pt x="700174" y="2754657"/>
                    <a:pt x="705254" y="2750847"/>
                  </a:cubicBezTo>
                  <a:lnTo>
                    <a:pt x="710334" y="2750847"/>
                  </a:lnTo>
                  <a:lnTo>
                    <a:pt x="754784" y="2753387"/>
                  </a:lnTo>
                  <a:cubicBezTo>
                    <a:pt x="759864" y="2753387"/>
                    <a:pt x="762404" y="2752117"/>
                    <a:pt x="764944" y="2749577"/>
                  </a:cubicBezTo>
                  <a:cubicBezTo>
                    <a:pt x="771294" y="2759737"/>
                    <a:pt x="776374" y="2768627"/>
                    <a:pt x="782724" y="2780057"/>
                  </a:cubicBezTo>
                  <a:cubicBezTo>
                    <a:pt x="781454" y="2780057"/>
                    <a:pt x="778914" y="2781327"/>
                    <a:pt x="776374" y="2781327"/>
                  </a:cubicBezTo>
                  <a:cubicBezTo>
                    <a:pt x="792884" y="2807997"/>
                    <a:pt x="803044" y="2835937"/>
                    <a:pt x="787804" y="2866417"/>
                  </a:cubicBezTo>
                  <a:cubicBezTo>
                    <a:pt x="789074" y="2876577"/>
                    <a:pt x="791614" y="2886737"/>
                    <a:pt x="792884" y="2899437"/>
                  </a:cubicBezTo>
                  <a:lnTo>
                    <a:pt x="805584" y="2899437"/>
                  </a:lnTo>
                  <a:cubicBezTo>
                    <a:pt x="803044" y="2905787"/>
                    <a:pt x="800504" y="2909597"/>
                    <a:pt x="799234" y="2913407"/>
                  </a:cubicBezTo>
                  <a:cubicBezTo>
                    <a:pt x="799234" y="2919757"/>
                    <a:pt x="813204" y="2922297"/>
                    <a:pt x="803044" y="2931187"/>
                  </a:cubicBezTo>
                  <a:lnTo>
                    <a:pt x="805584" y="2936267"/>
                  </a:lnTo>
                  <a:cubicBezTo>
                    <a:pt x="818284" y="2952777"/>
                    <a:pt x="832254" y="2968017"/>
                    <a:pt x="846224" y="2987067"/>
                  </a:cubicBezTo>
                  <a:cubicBezTo>
                    <a:pt x="836064" y="2992147"/>
                    <a:pt x="827174" y="2997227"/>
                    <a:pt x="815744" y="3002307"/>
                  </a:cubicBezTo>
                  <a:cubicBezTo>
                    <a:pt x="827174" y="3003577"/>
                    <a:pt x="828444" y="3009927"/>
                    <a:pt x="824634" y="3018817"/>
                  </a:cubicBezTo>
                  <a:cubicBezTo>
                    <a:pt x="823364" y="3021357"/>
                    <a:pt x="825904" y="3027707"/>
                    <a:pt x="827174" y="3028977"/>
                  </a:cubicBezTo>
                  <a:cubicBezTo>
                    <a:pt x="841144" y="3032787"/>
                    <a:pt x="853844" y="3046757"/>
                    <a:pt x="870354" y="3041677"/>
                  </a:cubicBezTo>
                  <a:cubicBezTo>
                    <a:pt x="870354" y="3044217"/>
                    <a:pt x="869084" y="3048027"/>
                    <a:pt x="867814" y="3049297"/>
                  </a:cubicBezTo>
                  <a:cubicBezTo>
                    <a:pt x="857654" y="3054377"/>
                    <a:pt x="847494" y="3058187"/>
                    <a:pt x="837334" y="3063267"/>
                  </a:cubicBezTo>
                  <a:lnTo>
                    <a:pt x="852574" y="3070887"/>
                  </a:lnTo>
                  <a:cubicBezTo>
                    <a:pt x="855114" y="3067077"/>
                    <a:pt x="856384" y="3063267"/>
                    <a:pt x="858924" y="3059457"/>
                  </a:cubicBezTo>
                  <a:cubicBezTo>
                    <a:pt x="866544" y="3063267"/>
                    <a:pt x="872894" y="3065807"/>
                    <a:pt x="880514" y="3069617"/>
                  </a:cubicBezTo>
                  <a:cubicBezTo>
                    <a:pt x="876704" y="3072157"/>
                    <a:pt x="874164" y="3073427"/>
                    <a:pt x="871624" y="3074697"/>
                  </a:cubicBezTo>
                  <a:cubicBezTo>
                    <a:pt x="874164" y="3075967"/>
                    <a:pt x="876704" y="3078507"/>
                    <a:pt x="880514" y="3079777"/>
                  </a:cubicBezTo>
                  <a:cubicBezTo>
                    <a:pt x="884324" y="3081047"/>
                    <a:pt x="888134" y="3079777"/>
                    <a:pt x="890674" y="3081047"/>
                  </a:cubicBezTo>
                  <a:cubicBezTo>
                    <a:pt x="897024" y="3074697"/>
                    <a:pt x="902104" y="3067077"/>
                    <a:pt x="908454" y="3063267"/>
                  </a:cubicBezTo>
                  <a:cubicBezTo>
                    <a:pt x="916074" y="3059457"/>
                    <a:pt x="1123084" y="3037867"/>
                    <a:pt x="1130704" y="3036597"/>
                  </a:cubicBezTo>
                  <a:cubicBezTo>
                    <a:pt x="1140864" y="3035327"/>
                    <a:pt x="1152294" y="3036597"/>
                    <a:pt x="1162454" y="3037867"/>
                  </a:cubicBezTo>
                  <a:lnTo>
                    <a:pt x="1135784" y="3049297"/>
                  </a:lnTo>
                  <a:lnTo>
                    <a:pt x="1139594" y="3056917"/>
                  </a:lnTo>
                  <a:cubicBezTo>
                    <a:pt x="1152294" y="3055647"/>
                    <a:pt x="1162454" y="3055647"/>
                    <a:pt x="1172614" y="3053107"/>
                  </a:cubicBezTo>
                  <a:cubicBezTo>
                    <a:pt x="1178964" y="3051837"/>
                    <a:pt x="1189124" y="3053107"/>
                    <a:pt x="1190394" y="3042947"/>
                  </a:cubicBezTo>
                  <a:cubicBezTo>
                    <a:pt x="1199284" y="3049297"/>
                    <a:pt x="1208174" y="3050567"/>
                    <a:pt x="1219604" y="3045487"/>
                  </a:cubicBezTo>
                  <a:cubicBezTo>
                    <a:pt x="1225954" y="3042947"/>
                    <a:pt x="1233574" y="3042947"/>
                    <a:pt x="1239924" y="3041677"/>
                  </a:cubicBezTo>
                  <a:cubicBezTo>
                    <a:pt x="1255164" y="3040407"/>
                    <a:pt x="1270404" y="3039137"/>
                    <a:pt x="1285644" y="3036597"/>
                  </a:cubicBezTo>
                  <a:lnTo>
                    <a:pt x="1300884" y="3036597"/>
                  </a:lnTo>
                  <a:cubicBezTo>
                    <a:pt x="1302154" y="3034057"/>
                    <a:pt x="1302154" y="3030247"/>
                    <a:pt x="1302154" y="3030247"/>
                  </a:cubicBezTo>
                  <a:cubicBezTo>
                    <a:pt x="1316124" y="3030247"/>
                    <a:pt x="1327554" y="3031517"/>
                    <a:pt x="1340254" y="3031517"/>
                  </a:cubicBezTo>
                  <a:cubicBezTo>
                    <a:pt x="1354224" y="3031517"/>
                    <a:pt x="1360574" y="3022627"/>
                    <a:pt x="1355494" y="3008657"/>
                  </a:cubicBezTo>
                  <a:cubicBezTo>
                    <a:pt x="1359304" y="3008657"/>
                    <a:pt x="1364384" y="3009927"/>
                    <a:pt x="1366924" y="3009927"/>
                  </a:cubicBezTo>
                  <a:cubicBezTo>
                    <a:pt x="1368194" y="3015007"/>
                    <a:pt x="1366924" y="3021357"/>
                    <a:pt x="1369464" y="3022627"/>
                  </a:cubicBezTo>
                  <a:cubicBezTo>
                    <a:pt x="1373274" y="3025167"/>
                    <a:pt x="1379624" y="3025167"/>
                    <a:pt x="1384704" y="3023897"/>
                  </a:cubicBezTo>
                  <a:cubicBezTo>
                    <a:pt x="1391054" y="3022627"/>
                    <a:pt x="1398674" y="3016277"/>
                    <a:pt x="1401214" y="3018817"/>
                  </a:cubicBezTo>
                  <a:cubicBezTo>
                    <a:pt x="1413914" y="3028977"/>
                    <a:pt x="1422804" y="3020087"/>
                    <a:pt x="1429154" y="3015007"/>
                  </a:cubicBezTo>
                  <a:cubicBezTo>
                    <a:pt x="1434234" y="3016277"/>
                    <a:pt x="1436774" y="3020087"/>
                    <a:pt x="1439314" y="3018817"/>
                  </a:cubicBezTo>
                  <a:cubicBezTo>
                    <a:pt x="1445664" y="3017547"/>
                    <a:pt x="1453284" y="3016277"/>
                    <a:pt x="1459634" y="3015007"/>
                  </a:cubicBezTo>
                  <a:cubicBezTo>
                    <a:pt x="1473604" y="3011197"/>
                    <a:pt x="1488844" y="3008657"/>
                    <a:pt x="1502814" y="3008657"/>
                  </a:cubicBezTo>
                  <a:cubicBezTo>
                    <a:pt x="1521864" y="3007387"/>
                    <a:pt x="1539644" y="3002307"/>
                    <a:pt x="1558694" y="3001037"/>
                  </a:cubicBezTo>
                  <a:cubicBezTo>
                    <a:pt x="1567584" y="2999767"/>
                    <a:pt x="1576474" y="3002307"/>
                    <a:pt x="1585364" y="3003577"/>
                  </a:cubicBezTo>
                  <a:cubicBezTo>
                    <a:pt x="1587904" y="3003577"/>
                    <a:pt x="1591714" y="3003577"/>
                    <a:pt x="1591714" y="3002307"/>
                  </a:cubicBezTo>
                  <a:cubicBezTo>
                    <a:pt x="1591714" y="2989607"/>
                    <a:pt x="1612034" y="2995957"/>
                    <a:pt x="1609494" y="2981987"/>
                  </a:cubicBezTo>
                  <a:cubicBezTo>
                    <a:pt x="1612034" y="2983257"/>
                    <a:pt x="1614574" y="2983257"/>
                    <a:pt x="1615844" y="2985797"/>
                  </a:cubicBezTo>
                  <a:cubicBezTo>
                    <a:pt x="1619654" y="2989607"/>
                    <a:pt x="1622194" y="2993417"/>
                    <a:pt x="1626004" y="2997227"/>
                  </a:cubicBezTo>
                  <a:cubicBezTo>
                    <a:pt x="1626004" y="2992147"/>
                    <a:pt x="1626004" y="2988337"/>
                    <a:pt x="1624734" y="2983257"/>
                  </a:cubicBezTo>
                  <a:cubicBezTo>
                    <a:pt x="1637434" y="2989607"/>
                    <a:pt x="1650134" y="2995957"/>
                    <a:pt x="1659024" y="3001037"/>
                  </a:cubicBezTo>
                  <a:cubicBezTo>
                    <a:pt x="1667914" y="2994687"/>
                    <a:pt x="1675534" y="2992147"/>
                    <a:pt x="1680614" y="2985797"/>
                  </a:cubicBezTo>
                  <a:cubicBezTo>
                    <a:pt x="1685694" y="2978177"/>
                    <a:pt x="1684424" y="2976907"/>
                    <a:pt x="1693314" y="2983257"/>
                  </a:cubicBezTo>
                  <a:cubicBezTo>
                    <a:pt x="1692044" y="2984527"/>
                    <a:pt x="1689504" y="2985797"/>
                    <a:pt x="1686964" y="2988337"/>
                  </a:cubicBezTo>
                  <a:cubicBezTo>
                    <a:pt x="1702204" y="2984527"/>
                    <a:pt x="1716174" y="2976907"/>
                    <a:pt x="1731414" y="2978177"/>
                  </a:cubicBezTo>
                  <a:cubicBezTo>
                    <a:pt x="1746654" y="2978177"/>
                    <a:pt x="1761894" y="2980717"/>
                    <a:pt x="1775864" y="2971827"/>
                  </a:cubicBezTo>
                  <a:cubicBezTo>
                    <a:pt x="1777134" y="2975637"/>
                    <a:pt x="1777134" y="2979447"/>
                    <a:pt x="1779674" y="2980717"/>
                  </a:cubicBezTo>
                  <a:cubicBezTo>
                    <a:pt x="1783484" y="2983257"/>
                    <a:pt x="1789834" y="2984527"/>
                    <a:pt x="1791104" y="2983257"/>
                  </a:cubicBezTo>
                  <a:cubicBezTo>
                    <a:pt x="1798724" y="2971827"/>
                    <a:pt x="1811424" y="2973097"/>
                    <a:pt x="1819044" y="2979447"/>
                  </a:cubicBezTo>
                  <a:cubicBezTo>
                    <a:pt x="1829204" y="2987067"/>
                    <a:pt x="1835554" y="2980717"/>
                    <a:pt x="1844444" y="2979447"/>
                  </a:cubicBezTo>
                  <a:cubicBezTo>
                    <a:pt x="1836824" y="2975637"/>
                    <a:pt x="1830474" y="2971827"/>
                    <a:pt x="1824124" y="2969287"/>
                  </a:cubicBezTo>
                  <a:cubicBezTo>
                    <a:pt x="1825394" y="2968017"/>
                    <a:pt x="1825394" y="2966747"/>
                    <a:pt x="1826664" y="2965477"/>
                  </a:cubicBezTo>
                  <a:cubicBezTo>
                    <a:pt x="1830474" y="2966747"/>
                    <a:pt x="1835554" y="2968017"/>
                    <a:pt x="1839364" y="2970557"/>
                  </a:cubicBezTo>
                  <a:cubicBezTo>
                    <a:pt x="1840634" y="2965477"/>
                    <a:pt x="1843174" y="2961667"/>
                    <a:pt x="1844444" y="2957857"/>
                  </a:cubicBezTo>
                  <a:cubicBezTo>
                    <a:pt x="1857144" y="2964207"/>
                    <a:pt x="1868574" y="2969287"/>
                    <a:pt x="1882544" y="2960397"/>
                  </a:cubicBezTo>
                  <a:cubicBezTo>
                    <a:pt x="1885084" y="2959127"/>
                    <a:pt x="1895244" y="2951507"/>
                    <a:pt x="1892704" y="2964207"/>
                  </a:cubicBezTo>
                  <a:cubicBezTo>
                    <a:pt x="1886354" y="2968017"/>
                    <a:pt x="1880004" y="2971827"/>
                    <a:pt x="1873654" y="2974367"/>
                  </a:cubicBezTo>
                  <a:cubicBezTo>
                    <a:pt x="1873654" y="2975637"/>
                    <a:pt x="1874924" y="2975637"/>
                    <a:pt x="1874924" y="2976907"/>
                  </a:cubicBezTo>
                  <a:cubicBezTo>
                    <a:pt x="1882544" y="2975637"/>
                    <a:pt x="1891434" y="2974367"/>
                    <a:pt x="1900324" y="2973097"/>
                  </a:cubicBezTo>
                  <a:cubicBezTo>
                    <a:pt x="1897784" y="2969287"/>
                    <a:pt x="1896514" y="2966747"/>
                    <a:pt x="1895244" y="2964207"/>
                  </a:cubicBezTo>
                  <a:cubicBezTo>
                    <a:pt x="1904134" y="2965477"/>
                    <a:pt x="1914294" y="2966747"/>
                    <a:pt x="1923184" y="2965477"/>
                  </a:cubicBezTo>
                  <a:cubicBezTo>
                    <a:pt x="1942234" y="2964207"/>
                    <a:pt x="1956204" y="2945157"/>
                    <a:pt x="1979064" y="2952777"/>
                  </a:cubicBezTo>
                  <a:cubicBezTo>
                    <a:pt x="1986684" y="2955317"/>
                    <a:pt x="2004464" y="2952777"/>
                    <a:pt x="2005734" y="2936267"/>
                  </a:cubicBezTo>
                  <a:cubicBezTo>
                    <a:pt x="2005734" y="2940077"/>
                    <a:pt x="2005734" y="2945157"/>
                    <a:pt x="2007004" y="2947697"/>
                  </a:cubicBezTo>
                  <a:cubicBezTo>
                    <a:pt x="2019704" y="2943887"/>
                    <a:pt x="2031134" y="2940077"/>
                    <a:pt x="2043834" y="2936267"/>
                  </a:cubicBezTo>
                  <a:cubicBezTo>
                    <a:pt x="2043834" y="2937537"/>
                    <a:pt x="2041294" y="2941347"/>
                    <a:pt x="2042564" y="2943887"/>
                  </a:cubicBezTo>
                  <a:cubicBezTo>
                    <a:pt x="2042564" y="2947697"/>
                    <a:pt x="2045104" y="2951507"/>
                    <a:pt x="2047644" y="2954047"/>
                  </a:cubicBezTo>
                  <a:cubicBezTo>
                    <a:pt x="2048914" y="2955317"/>
                    <a:pt x="2055264" y="2954047"/>
                    <a:pt x="2055264" y="2952777"/>
                  </a:cubicBezTo>
                  <a:cubicBezTo>
                    <a:pt x="2057804" y="2941347"/>
                    <a:pt x="2066694" y="2942617"/>
                    <a:pt x="2075584" y="2942617"/>
                  </a:cubicBezTo>
                  <a:cubicBezTo>
                    <a:pt x="2083204" y="2942617"/>
                    <a:pt x="2092094" y="2941347"/>
                    <a:pt x="2100984" y="2940077"/>
                  </a:cubicBezTo>
                  <a:cubicBezTo>
                    <a:pt x="2104794" y="2933727"/>
                    <a:pt x="2107334" y="2923567"/>
                    <a:pt x="2120034" y="2936267"/>
                  </a:cubicBezTo>
                  <a:cubicBezTo>
                    <a:pt x="2125114" y="2941347"/>
                    <a:pt x="2137814" y="2940077"/>
                    <a:pt x="2139084" y="2929917"/>
                  </a:cubicBezTo>
                  <a:lnTo>
                    <a:pt x="2192424" y="2929917"/>
                  </a:lnTo>
                  <a:lnTo>
                    <a:pt x="2192424" y="2932457"/>
                  </a:lnTo>
                  <a:cubicBezTo>
                    <a:pt x="2198774" y="2931187"/>
                    <a:pt x="2205124" y="2928647"/>
                    <a:pt x="2210204" y="2927377"/>
                  </a:cubicBezTo>
                  <a:cubicBezTo>
                    <a:pt x="2214014" y="2933727"/>
                    <a:pt x="2217824" y="2940077"/>
                    <a:pt x="2222904" y="2947697"/>
                  </a:cubicBezTo>
                  <a:cubicBezTo>
                    <a:pt x="2231794" y="2923567"/>
                    <a:pt x="2241954" y="2918487"/>
                    <a:pt x="2259734" y="2927377"/>
                  </a:cubicBezTo>
                  <a:cubicBezTo>
                    <a:pt x="2262274" y="2928647"/>
                    <a:pt x="2262274" y="2934997"/>
                    <a:pt x="2263544" y="2940077"/>
                  </a:cubicBezTo>
                  <a:cubicBezTo>
                    <a:pt x="2264814" y="2938807"/>
                    <a:pt x="2272434" y="2936267"/>
                    <a:pt x="2272434" y="2934997"/>
                  </a:cubicBezTo>
                  <a:cubicBezTo>
                    <a:pt x="2271164" y="2924837"/>
                    <a:pt x="2285134" y="2932457"/>
                    <a:pt x="2283864" y="2924837"/>
                  </a:cubicBezTo>
                  <a:cubicBezTo>
                    <a:pt x="2295294" y="2929917"/>
                    <a:pt x="2297834" y="2922297"/>
                    <a:pt x="2300374" y="2917217"/>
                  </a:cubicBezTo>
                  <a:cubicBezTo>
                    <a:pt x="2295294" y="2913407"/>
                    <a:pt x="2292754" y="2910867"/>
                    <a:pt x="2288944" y="2907057"/>
                  </a:cubicBezTo>
                  <a:cubicBezTo>
                    <a:pt x="2290214" y="2905787"/>
                    <a:pt x="2290214" y="2904517"/>
                    <a:pt x="2291484" y="2903247"/>
                  </a:cubicBezTo>
                  <a:cubicBezTo>
                    <a:pt x="2301644" y="2909597"/>
                    <a:pt x="2311804" y="2915947"/>
                    <a:pt x="2318154" y="2919757"/>
                  </a:cubicBezTo>
                  <a:cubicBezTo>
                    <a:pt x="2328314" y="2918487"/>
                    <a:pt x="2337204" y="2918487"/>
                    <a:pt x="2346094" y="2917217"/>
                  </a:cubicBezTo>
                  <a:cubicBezTo>
                    <a:pt x="2354984" y="2915947"/>
                    <a:pt x="2363874" y="2912137"/>
                    <a:pt x="2374034" y="2909597"/>
                  </a:cubicBezTo>
                  <a:cubicBezTo>
                    <a:pt x="2375304" y="2912137"/>
                    <a:pt x="2376574" y="2913407"/>
                    <a:pt x="2377844" y="2915947"/>
                  </a:cubicBezTo>
                  <a:cubicBezTo>
                    <a:pt x="2381654" y="2910867"/>
                    <a:pt x="2384194" y="2905787"/>
                    <a:pt x="2389274" y="2896897"/>
                  </a:cubicBezTo>
                  <a:lnTo>
                    <a:pt x="2389274" y="2917217"/>
                  </a:lnTo>
                  <a:cubicBezTo>
                    <a:pt x="2400704" y="2909597"/>
                    <a:pt x="2409594" y="2903247"/>
                    <a:pt x="2417214" y="2896897"/>
                  </a:cubicBezTo>
                  <a:cubicBezTo>
                    <a:pt x="2422294" y="2905787"/>
                    <a:pt x="2426104" y="2914677"/>
                    <a:pt x="2429914" y="2922297"/>
                  </a:cubicBezTo>
                  <a:cubicBezTo>
                    <a:pt x="2431184" y="2922297"/>
                    <a:pt x="2431184" y="2921027"/>
                    <a:pt x="2432454" y="2921027"/>
                  </a:cubicBezTo>
                  <a:cubicBezTo>
                    <a:pt x="2431184" y="2915947"/>
                    <a:pt x="2429914" y="2910867"/>
                    <a:pt x="2427374" y="2904517"/>
                  </a:cubicBezTo>
                  <a:lnTo>
                    <a:pt x="2492144" y="2904517"/>
                  </a:lnTo>
                  <a:cubicBezTo>
                    <a:pt x="2498494" y="2893087"/>
                    <a:pt x="2512464" y="2891817"/>
                    <a:pt x="2523894" y="2903247"/>
                  </a:cubicBezTo>
                  <a:cubicBezTo>
                    <a:pt x="2540404" y="2919757"/>
                    <a:pt x="2542944" y="2919757"/>
                    <a:pt x="2553104" y="2895627"/>
                  </a:cubicBezTo>
                  <a:cubicBezTo>
                    <a:pt x="2558184" y="2898167"/>
                    <a:pt x="2563264" y="2900707"/>
                    <a:pt x="2569614" y="2904517"/>
                  </a:cubicBezTo>
                  <a:cubicBezTo>
                    <a:pt x="2577234" y="2888007"/>
                    <a:pt x="2589934" y="2888007"/>
                    <a:pt x="2605174" y="2893087"/>
                  </a:cubicBezTo>
                  <a:cubicBezTo>
                    <a:pt x="2612794" y="2895627"/>
                    <a:pt x="2621684" y="2890547"/>
                    <a:pt x="2630574" y="2888007"/>
                  </a:cubicBezTo>
                  <a:lnTo>
                    <a:pt x="2636924" y="2894357"/>
                  </a:lnTo>
                  <a:cubicBezTo>
                    <a:pt x="2644544" y="2891817"/>
                    <a:pt x="2650894" y="2890547"/>
                    <a:pt x="2657244" y="2888007"/>
                  </a:cubicBezTo>
                  <a:cubicBezTo>
                    <a:pt x="2658514" y="2891817"/>
                    <a:pt x="2658514" y="2894357"/>
                    <a:pt x="2659784" y="2900707"/>
                  </a:cubicBezTo>
                  <a:cubicBezTo>
                    <a:pt x="2664864" y="2895627"/>
                    <a:pt x="2668674" y="2890547"/>
                    <a:pt x="2675024" y="2884197"/>
                  </a:cubicBezTo>
                  <a:cubicBezTo>
                    <a:pt x="2680104" y="2890547"/>
                    <a:pt x="2683914" y="2896897"/>
                    <a:pt x="2688994" y="2903247"/>
                  </a:cubicBezTo>
                  <a:cubicBezTo>
                    <a:pt x="2697884" y="2903247"/>
                    <a:pt x="2711854" y="2910867"/>
                    <a:pt x="2714394" y="2890547"/>
                  </a:cubicBezTo>
                  <a:cubicBezTo>
                    <a:pt x="2714394" y="2888007"/>
                    <a:pt x="2722014" y="2884197"/>
                    <a:pt x="2725824" y="2882927"/>
                  </a:cubicBezTo>
                  <a:cubicBezTo>
                    <a:pt x="2733444" y="2881657"/>
                    <a:pt x="2741064" y="2880387"/>
                    <a:pt x="2748684" y="2880387"/>
                  </a:cubicBezTo>
                  <a:cubicBezTo>
                    <a:pt x="2746144" y="2875307"/>
                    <a:pt x="2743604" y="2871497"/>
                    <a:pt x="2739794" y="2865147"/>
                  </a:cubicBezTo>
                  <a:cubicBezTo>
                    <a:pt x="2749954" y="2867687"/>
                    <a:pt x="2757574" y="2867687"/>
                    <a:pt x="2763924" y="2870227"/>
                  </a:cubicBezTo>
                  <a:cubicBezTo>
                    <a:pt x="2777894" y="2876577"/>
                    <a:pt x="2789324" y="2876577"/>
                    <a:pt x="2803294" y="2866417"/>
                  </a:cubicBezTo>
                  <a:cubicBezTo>
                    <a:pt x="2800754" y="2865147"/>
                    <a:pt x="2798214" y="2862607"/>
                    <a:pt x="2795674" y="2861337"/>
                  </a:cubicBezTo>
                  <a:cubicBezTo>
                    <a:pt x="2796944" y="2857527"/>
                    <a:pt x="2799484" y="2853717"/>
                    <a:pt x="2800754" y="2849907"/>
                  </a:cubicBezTo>
                  <a:cubicBezTo>
                    <a:pt x="2805834" y="2834667"/>
                    <a:pt x="2818534" y="2844827"/>
                    <a:pt x="2827424" y="2841017"/>
                  </a:cubicBezTo>
                  <a:cubicBezTo>
                    <a:pt x="2827424" y="2841017"/>
                    <a:pt x="2832504" y="2846097"/>
                    <a:pt x="2833774" y="2849907"/>
                  </a:cubicBezTo>
                  <a:cubicBezTo>
                    <a:pt x="2837584" y="2857527"/>
                    <a:pt x="2840124" y="2866417"/>
                    <a:pt x="2843934" y="2875307"/>
                  </a:cubicBezTo>
                  <a:cubicBezTo>
                    <a:pt x="2866794" y="2861337"/>
                    <a:pt x="2887114" y="2866417"/>
                    <a:pt x="2907434" y="2868957"/>
                  </a:cubicBezTo>
                  <a:cubicBezTo>
                    <a:pt x="2902354" y="2866417"/>
                    <a:pt x="2898544" y="2863877"/>
                    <a:pt x="2894734" y="2861337"/>
                  </a:cubicBezTo>
                  <a:cubicBezTo>
                    <a:pt x="2894734" y="2860067"/>
                    <a:pt x="2896004" y="2858797"/>
                    <a:pt x="2896004" y="2857527"/>
                  </a:cubicBezTo>
                  <a:cubicBezTo>
                    <a:pt x="2901084" y="2858797"/>
                    <a:pt x="2907434" y="2861337"/>
                    <a:pt x="2912514" y="2862607"/>
                  </a:cubicBezTo>
                  <a:cubicBezTo>
                    <a:pt x="2912514" y="2861337"/>
                    <a:pt x="2912514" y="2860067"/>
                    <a:pt x="2911244" y="2858797"/>
                  </a:cubicBezTo>
                  <a:cubicBezTo>
                    <a:pt x="2915054" y="2857527"/>
                    <a:pt x="2921404" y="2854987"/>
                    <a:pt x="2922674" y="2856257"/>
                  </a:cubicBezTo>
                  <a:cubicBezTo>
                    <a:pt x="2930294" y="2871497"/>
                    <a:pt x="2942994" y="2860067"/>
                    <a:pt x="2954424" y="2863877"/>
                  </a:cubicBezTo>
                  <a:cubicBezTo>
                    <a:pt x="2951884" y="2853717"/>
                    <a:pt x="2950614" y="2846097"/>
                    <a:pt x="2949344" y="2841017"/>
                  </a:cubicBezTo>
                  <a:cubicBezTo>
                    <a:pt x="2954424" y="2835937"/>
                    <a:pt x="2959504" y="2832127"/>
                    <a:pt x="2967124" y="2827047"/>
                  </a:cubicBezTo>
                  <a:cubicBezTo>
                    <a:pt x="2967124" y="2833397"/>
                    <a:pt x="2965854" y="2839747"/>
                    <a:pt x="2965854" y="2846097"/>
                  </a:cubicBezTo>
                  <a:cubicBezTo>
                    <a:pt x="2965854" y="2852447"/>
                    <a:pt x="2967124" y="2858797"/>
                    <a:pt x="2969664" y="2862607"/>
                  </a:cubicBezTo>
                  <a:cubicBezTo>
                    <a:pt x="2970934" y="2865147"/>
                    <a:pt x="2978554" y="2862607"/>
                    <a:pt x="2983634" y="2861337"/>
                  </a:cubicBezTo>
                  <a:cubicBezTo>
                    <a:pt x="2992524" y="2857527"/>
                    <a:pt x="3001414" y="2852447"/>
                    <a:pt x="3010304" y="2862607"/>
                  </a:cubicBezTo>
                  <a:cubicBezTo>
                    <a:pt x="3011574" y="2863877"/>
                    <a:pt x="3016654" y="2862607"/>
                    <a:pt x="3019194" y="2860067"/>
                  </a:cubicBezTo>
                  <a:cubicBezTo>
                    <a:pt x="3025544" y="2853717"/>
                    <a:pt x="3030624" y="2844827"/>
                    <a:pt x="3038244" y="2858797"/>
                  </a:cubicBezTo>
                  <a:cubicBezTo>
                    <a:pt x="3039514" y="2860067"/>
                    <a:pt x="3047134" y="2860067"/>
                    <a:pt x="3050944" y="2858797"/>
                  </a:cubicBezTo>
                  <a:cubicBezTo>
                    <a:pt x="3059834" y="2854987"/>
                    <a:pt x="3067454" y="2851177"/>
                    <a:pt x="3076344" y="2846097"/>
                  </a:cubicBezTo>
                  <a:cubicBezTo>
                    <a:pt x="3075074" y="2849907"/>
                    <a:pt x="3073804" y="2852447"/>
                    <a:pt x="3073804" y="2854987"/>
                  </a:cubicBezTo>
                  <a:cubicBezTo>
                    <a:pt x="3083964" y="2860067"/>
                    <a:pt x="3092854" y="2862607"/>
                    <a:pt x="3100474" y="2851177"/>
                  </a:cubicBezTo>
                  <a:cubicBezTo>
                    <a:pt x="3103014" y="2847367"/>
                    <a:pt x="3111904" y="2847367"/>
                    <a:pt x="3118254" y="2846097"/>
                  </a:cubicBezTo>
                  <a:cubicBezTo>
                    <a:pt x="3114444" y="2842287"/>
                    <a:pt x="3109364" y="2839747"/>
                    <a:pt x="3104284" y="2835937"/>
                  </a:cubicBezTo>
                  <a:cubicBezTo>
                    <a:pt x="3125874" y="2823237"/>
                    <a:pt x="3128414" y="2824507"/>
                    <a:pt x="3128414" y="2842287"/>
                  </a:cubicBezTo>
                  <a:cubicBezTo>
                    <a:pt x="3130954" y="2837207"/>
                    <a:pt x="3132224" y="2833397"/>
                    <a:pt x="3136034" y="2825777"/>
                  </a:cubicBezTo>
                  <a:cubicBezTo>
                    <a:pt x="3155084" y="2827047"/>
                    <a:pt x="3174134" y="2829587"/>
                    <a:pt x="3194454" y="2830857"/>
                  </a:cubicBezTo>
                  <a:lnTo>
                    <a:pt x="3194454" y="2837207"/>
                  </a:lnTo>
                  <a:lnTo>
                    <a:pt x="3186834" y="2837207"/>
                  </a:lnTo>
                  <a:cubicBezTo>
                    <a:pt x="3171594" y="2838477"/>
                    <a:pt x="3156354" y="2838477"/>
                    <a:pt x="3141114" y="2839747"/>
                  </a:cubicBezTo>
                  <a:cubicBezTo>
                    <a:pt x="3146194" y="2842287"/>
                    <a:pt x="3152544" y="2846097"/>
                    <a:pt x="3157624" y="2848637"/>
                  </a:cubicBezTo>
                  <a:cubicBezTo>
                    <a:pt x="3160164" y="2842287"/>
                    <a:pt x="3161434" y="2843557"/>
                    <a:pt x="3167784" y="2846097"/>
                  </a:cubicBezTo>
                  <a:cubicBezTo>
                    <a:pt x="3176674" y="2848637"/>
                    <a:pt x="3186834" y="2848637"/>
                    <a:pt x="3196994" y="2849907"/>
                  </a:cubicBezTo>
                  <a:cubicBezTo>
                    <a:pt x="3202074" y="2849907"/>
                    <a:pt x="3207154" y="2851177"/>
                    <a:pt x="3213504" y="2852447"/>
                  </a:cubicBezTo>
                  <a:cubicBezTo>
                    <a:pt x="3214774" y="2848637"/>
                    <a:pt x="3217314" y="2843557"/>
                    <a:pt x="3219854" y="2837207"/>
                  </a:cubicBezTo>
                  <a:cubicBezTo>
                    <a:pt x="3233824" y="2860067"/>
                    <a:pt x="3243984" y="2858797"/>
                    <a:pt x="3260494" y="2835937"/>
                  </a:cubicBezTo>
                  <a:cubicBezTo>
                    <a:pt x="3260494" y="2839747"/>
                    <a:pt x="3261764" y="2842287"/>
                    <a:pt x="3261764" y="2844827"/>
                  </a:cubicBezTo>
                  <a:cubicBezTo>
                    <a:pt x="3266844" y="2844827"/>
                    <a:pt x="3270654" y="2844827"/>
                    <a:pt x="3275734" y="2843557"/>
                  </a:cubicBezTo>
                  <a:cubicBezTo>
                    <a:pt x="3274464" y="2846097"/>
                    <a:pt x="3273194" y="2848637"/>
                    <a:pt x="3271924" y="2849907"/>
                  </a:cubicBezTo>
                  <a:lnTo>
                    <a:pt x="3274464" y="2852447"/>
                  </a:lnTo>
                  <a:cubicBezTo>
                    <a:pt x="3278274" y="2848637"/>
                    <a:pt x="3282084" y="2844827"/>
                    <a:pt x="3288434" y="2839747"/>
                  </a:cubicBezTo>
                  <a:cubicBezTo>
                    <a:pt x="3293514" y="2842287"/>
                    <a:pt x="3299864" y="2844827"/>
                    <a:pt x="3304944" y="2847367"/>
                  </a:cubicBezTo>
                  <a:cubicBezTo>
                    <a:pt x="3310024" y="2843557"/>
                    <a:pt x="3316374" y="2839747"/>
                    <a:pt x="3322724" y="2835937"/>
                  </a:cubicBezTo>
                  <a:cubicBezTo>
                    <a:pt x="3331614" y="2853717"/>
                    <a:pt x="3343044" y="2856257"/>
                    <a:pt x="3353204" y="2843557"/>
                  </a:cubicBezTo>
                  <a:cubicBezTo>
                    <a:pt x="3368444" y="2844827"/>
                    <a:pt x="3381144" y="2846097"/>
                    <a:pt x="3390034" y="2846097"/>
                  </a:cubicBezTo>
                  <a:cubicBezTo>
                    <a:pt x="3391304" y="2837207"/>
                    <a:pt x="3392574" y="2830857"/>
                    <a:pt x="3393844" y="2824507"/>
                  </a:cubicBezTo>
                  <a:cubicBezTo>
                    <a:pt x="3398924" y="2825777"/>
                    <a:pt x="3402734" y="2827047"/>
                    <a:pt x="3407814" y="2828317"/>
                  </a:cubicBezTo>
                  <a:cubicBezTo>
                    <a:pt x="3410354" y="2829587"/>
                    <a:pt x="3412894" y="2832127"/>
                    <a:pt x="3415434" y="2833397"/>
                  </a:cubicBezTo>
                  <a:cubicBezTo>
                    <a:pt x="3411624" y="2834667"/>
                    <a:pt x="3407814" y="2834667"/>
                    <a:pt x="3404004" y="2835937"/>
                  </a:cubicBezTo>
                  <a:cubicBezTo>
                    <a:pt x="3415434" y="2846097"/>
                    <a:pt x="3424324" y="2843557"/>
                    <a:pt x="3433214" y="2835937"/>
                  </a:cubicBezTo>
                  <a:cubicBezTo>
                    <a:pt x="3429404" y="2846097"/>
                    <a:pt x="3440834" y="2844827"/>
                    <a:pt x="3442104" y="2844827"/>
                  </a:cubicBezTo>
                  <a:cubicBezTo>
                    <a:pt x="3458614" y="2838477"/>
                    <a:pt x="3473854" y="2834667"/>
                    <a:pt x="3491634" y="2844827"/>
                  </a:cubicBezTo>
                  <a:cubicBezTo>
                    <a:pt x="3494174" y="2832127"/>
                    <a:pt x="3496714" y="2821967"/>
                    <a:pt x="3497984" y="2811807"/>
                  </a:cubicBezTo>
                  <a:cubicBezTo>
                    <a:pt x="3504334" y="2813077"/>
                    <a:pt x="3509414" y="2813077"/>
                    <a:pt x="3515764" y="2814347"/>
                  </a:cubicBezTo>
                  <a:cubicBezTo>
                    <a:pt x="3520844" y="2814347"/>
                    <a:pt x="3525924" y="2815617"/>
                    <a:pt x="3531004" y="2815617"/>
                  </a:cubicBezTo>
                  <a:lnTo>
                    <a:pt x="3531004" y="2819427"/>
                  </a:lnTo>
                  <a:cubicBezTo>
                    <a:pt x="3525924" y="2820697"/>
                    <a:pt x="3522114" y="2821967"/>
                    <a:pt x="3517034" y="2823237"/>
                  </a:cubicBezTo>
                  <a:lnTo>
                    <a:pt x="3517034" y="2827047"/>
                  </a:lnTo>
                  <a:cubicBezTo>
                    <a:pt x="3534814" y="2830857"/>
                    <a:pt x="3551324" y="2834667"/>
                    <a:pt x="3569104" y="2837207"/>
                  </a:cubicBezTo>
                  <a:cubicBezTo>
                    <a:pt x="3572914" y="2838477"/>
                    <a:pt x="3577994" y="2834667"/>
                    <a:pt x="3584344" y="2830857"/>
                  </a:cubicBezTo>
                  <a:cubicBezTo>
                    <a:pt x="3586884" y="2832127"/>
                    <a:pt x="3593234" y="2834667"/>
                    <a:pt x="3600854" y="2835937"/>
                  </a:cubicBezTo>
                  <a:cubicBezTo>
                    <a:pt x="3619904" y="2838477"/>
                    <a:pt x="3640224" y="2841017"/>
                    <a:pt x="3655464" y="2824507"/>
                  </a:cubicBezTo>
                  <a:cubicBezTo>
                    <a:pt x="3656734" y="2838477"/>
                    <a:pt x="3669434" y="2829587"/>
                    <a:pt x="3675784" y="2834667"/>
                  </a:cubicBezTo>
                  <a:cubicBezTo>
                    <a:pt x="3675784" y="2834667"/>
                    <a:pt x="3682134" y="2829587"/>
                    <a:pt x="3684674" y="2827047"/>
                  </a:cubicBezTo>
                  <a:cubicBezTo>
                    <a:pt x="3684674" y="2827047"/>
                    <a:pt x="3683404" y="2825777"/>
                    <a:pt x="3683404" y="2824507"/>
                  </a:cubicBezTo>
                  <a:cubicBezTo>
                    <a:pt x="3685944" y="2825777"/>
                    <a:pt x="3687214" y="2829587"/>
                    <a:pt x="3689754" y="2828317"/>
                  </a:cubicBezTo>
                  <a:cubicBezTo>
                    <a:pt x="3701184" y="2828317"/>
                    <a:pt x="3711344" y="2827047"/>
                    <a:pt x="3718964" y="2827047"/>
                  </a:cubicBezTo>
                  <a:cubicBezTo>
                    <a:pt x="3725314" y="2830857"/>
                    <a:pt x="3729124" y="2834667"/>
                    <a:pt x="3731664" y="2833397"/>
                  </a:cubicBezTo>
                  <a:cubicBezTo>
                    <a:pt x="3746904" y="2832127"/>
                    <a:pt x="3760874" y="2828317"/>
                    <a:pt x="3774844" y="2828317"/>
                  </a:cubicBezTo>
                  <a:cubicBezTo>
                    <a:pt x="3788814" y="2835937"/>
                    <a:pt x="3786274" y="2821967"/>
                    <a:pt x="3783734" y="2814347"/>
                  </a:cubicBezTo>
                  <a:cubicBezTo>
                    <a:pt x="3788814" y="2809267"/>
                    <a:pt x="3793894" y="2805457"/>
                    <a:pt x="3795164" y="2804187"/>
                  </a:cubicBezTo>
                  <a:cubicBezTo>
                    <a:pt x="3802784" y="2804187"/>
                    <a:pt x="3807864" y="2805457"/>
                    <a:pt x="3811674" y="2804187"/>
                  </a:cubicBezTo>
                  <a:cubicBezTo>
                    <a:pt x="3816754" y="2800377"/>
                    <a:pt x="3820564" y="2794027"/>
                    <a:pt x="3826914" y="2786407"/>
                  </a:cubicBezTo>
                  <a:cubicBezTo>
                    <a:pt x="3834534" y="2785137"/>
                    <a:pt x="3847234" y="2782597"/>
                    <a:pt x="3861204" y="2780057"/>
                  </a:cubicBezTo>
                  <a:cubicBezTo>
                    <a:pt x="3861204" y="2780057"/>
                    <a:pt x="3861204" y="2777517"/>
                    <a:pt x="3862474" y="2774977"/>
                  </a:cubicBezTo>
                  <a:cubicBezTo>
                    <a:pt x="3867554" y="2767357"/>
                    <a:pt x="3880254" y="2764817"/>
                    <a:pt x="3872634" y="2750847"/>
                  </a:cubicBezTo>
                  <a:cubicBezTo>
                    <a:pt x="3871364" y="2748307"/>
                    <a:pt x="3871364" y="2740687"/>
                    <a:pt x="3873904" y="2738147"/>
                  </a:cubicBezTo>
                  <a:cubicBezTo>
                    <a:pt x="3882794" y="2726717"/>
                    <a:pt x="3882794" y="2725447"/>
                    <a:pt x="3867554" y="2720367"/>
                  </a:cubicBezTo>
                  <a:cubicBezTo>
                    <a:pt x="3868824" y="2711477"/>
                    <a:pt x="3859934" y="2700047"/>
                    <a:pt x="3872634" y="2698777"/>
                  </a:cubicBezTo>
                  <a:cubicBezTo>
                    <a:pt x="3876444" y="2691157"/>
                    <a:pt x="3877714" y="2687347"/>
                    <a:pt x="3880254" y="2683537"/>
                  </a:cubicBezTo>
                  <a:cubicBezTo>
                    <a:pt x="3881524" y="2680997"/>
                    <a:pt x="3885334" y="2678457"/>
                    <a:pt x="3885334" y="2675917"/>
                  </a:cubicBezTo>
                  <a:cubicBezTo>
                    <a:pt x="3885334" y="2670837"/>
                    <a:pt x="3882794" y="2664487"/>
                    <a:pt x="3884064" y="2660677"/>
                  </a:cubicBezTo>
                  <a:cubicBezTo>
                    <a:pt x="3887874" y="2646707"/>
                    <a:pt x="3889144" y="2634007"/>
                    <a:pt x="3866284" y="2628927"/>
                  </a:cubicBezTo>
                  <a:cubicBezTo>
                    <a:pt x="3875174" y="2625117"/>
                    <a:pt x="3878984" y="2622577"/>
                    <a:pt x="3885334" y="2620037"/>
                  </a:cubicBezTo>
                  <a:cubicBezTo>
                    <a:pt x="3875174" y="2614957"/>
                    <a:pt x="3866284" y="2611147"/>
                    <a:pt x="3854854" y="2606067"/>
                  </a:cubicBezTo>
                  <a:lnTo>
                    <a:pt x="3866284" y="2606067"/>
                  </a:lnTo>
                  <a:lnTo>
                    <a:pt x="3866284" y="2602257"/>
                  </a:lnTo>
                  <a:cubicBezTo>
                    <a:pt x="3859934" y="2602257"/>
                    <a:pt x="3854854" y="2600987"/>
                    <a:pt x="3848504" y="2600987"/>
                  </a:cubicBezTo>
                  <a:cubicBezTo>
                    <a:pt x="3848504" y="2602257"/>
                    <a:pt x="3848504" y="2603527"/>
                    <a:pt x="3847234" y="2604797"/>
                  </a:cubicBezTo>
                  <a:cubicBezTo>
                    <a:pt x="3845964" y="2602257"/>
                    <a:pt x="3844694" y="2599717"/>
                    <a:pt x="3843424" y="2595907"/>
                  </a:cubicBezTo>
                  <a:cubicBezTo>
                    <a:pt x="3876444" y="2588287"/>
                    <a:pt x="4097424" y="2564157"/>
                    <a:pt x="4077104" y="2560347"/>
                  </a:cubicBezTo>
                  <a:cubicBezTo>
                    <a:pt x="4087264" y="2551457"/>
                    <a:pt x="4083454" y="2536217"/>
                    <a:pt x="4101234" y="2534947"/>
                  </a:cubicBezTo>
                  <a:cubicBezTo>
                    <a:pt x="4106314" y="2534947"/>
                    <a:pt x="4115204" y="2526057"/>
                    <a:pt x="4116474" y="2519707"/>
                  </a:cubicBezTo>
                  <a:cubicBezTo>
                    <a:pt x="4119014" y="2510817"/>
                    <a:pt x="4116474" y="2499387"/>
                    <a:pt x="4119014" y="2490497"/>
                  </a:cubicBezTo>
                  <a:cubicBezTo>
                    <a:pt x="4121554" y="2477797"/>
                    <a:pt x="4126634" y="2465097"/>
                    <a:pt x="4130444" y="2454937"/>
                  </a:cubicBezTo>
                  <a:cubicBezTo>
                    <a:pt x="4126634" y="2448587"/>
                    <a:pt x="4122824" y="2442237"/>
                    <a:pt x="4120284" y="2438427"/>
                  </a:cubicBezTo>
                  <a:cubicBezTo>
                    <a:pt x="4125364" y="2434617"/>
                    <a:pt x="4127904" y="2432077"/>
                    <a:pt x="4131714" y="2430807"/>
                  </a:cubicBezTo>
                  <a:cubicBezTo>
                    <a:pt x="4130444" y="2429537"/>
                    <a:pt x="4130444" y="2428267"/>
                    <a:pt x="4129174" y="2426997"/>
                  </a:cubicBezTo>
                  <a:cubicBezTo>
                    <a:pt x="4125364" y="2428267"/>
                    <a:pt x="4121554" y="2429537"/>
                    <a:pt x="4117744" y="2430807"/>
                  </a:cubicBezTo>
                  <a:cubicBezTo>
                    <a:pt x="4139334" y="2413027"/>
                    <a:pt x="4144414" y="2380007"/>
                    <a:pt x="4126634" y="2364767"/>
                  </a:cubicBezTo>
                  <a:cubicBezTo>
                    <a:pt x="4125364" y="2367307"/>
                    <a:pt x="4122824" y="2369847"/>
                    <a:pt x="4121554" y="2372387"/>
                  </a:cubicBezTo>
                  <a:cubicBezTo>
                    <a:pt x="4116474" y="2363497"/>
                    <a:pt x="4102504" y="2360957"/>
                    <a:pt x="4108854" y="2346987"/>
                  </a:cubicBezTo>
                  <a:cubicBezTo>
                    <a:pt x="4108854" y="2346987"/>
                    <a:pt x="4107584" y="2344447"/>
                    <a:pt x="4106314" y="2344447"/>
                  </a:cubicBezTo>
                  <a:cubicBezTo>
                    <a:pt x="4099964" y="2341907"/>
                    <a:pt x="4101234" y="2338097"/>
                    <a:pt x="4098694" y="2333017"/>
                  </a:cubicBezTo>
                  <a:cubicBezTo>
                    <a:pt x="4094884" y="2321587"/>
                    <a:pt x="4096154" y="2310157"/>
                    <a:pt x="4096154" y="2299997"/>
                  </a:cubicBezTo>
                  <a:lnTo>
                    <a:pt x="4096154" y="2254277"/>
                  </a:lnTo>
                  <a:cubicBezTo>
                    <a:pt x="4096154" y="2244117"/>
                    <a:pt x="4101234" y="2239037"/>
                    <a:pt x="4111394" y="2241577"/>
                  </a:cubicBezTo>
                  <a:cubicBezTo>
                    <a:pt x="4111394" y="2241577"/>
                    <a:pt x="4112664" y="2240307"/>
                    <a:pt x="4113934" y="2240307"/>
                  </a:cubicBezTo>
                  <a:cubicBezTo>
                    <a:pt x="4110124" y="2237767"/>
                    <a:pt x="4107584" y="2236497"/>
                    <a:pt x="4105044" y="2233957"/>
                  </a:cubicBezTo>
                  <a:cubicBezTo>
                    <a:pt x="4105044" y="2232687"/>
                    <a:pt x="4106314" y="2231417"/>
                    <a:pt x="4106314" y="2230147"/>
                  </a:cubicBezTo>
                  <a:cubicBezTo>
                    <a:pt x="4115204" y="2232687"/>
                    <a:pt x="4124094" y="2236497"/>
                    <a:pt x="4130444" y="2239037"/>
                  </a:cubicBezTo>
                  <a:cubicBezTo>
                    <a:pt x="4138064" y="2228877"/>
                    <a:pt x="4144414" y="2221257"/>
                    <a:pt x="4149494" y="2216177"/>
                  </a:cubicBezTo>
                  <a:lnTo>
                    <a:pt x="4149494" y="2193317"/>
                  </a:lnTo>
                  <a:cubicBezTo>
                    <a:pt x="4146954" y="2193317"/>
                    <a:pt x="4143144" y="2194587"/>
                    <a:pt x="4139334" y="2194587"/>
                  </a:cubicBezTo>
                  <a:cubicBezTo>
                    <a:pt x="4136794" y="2188237"/>
                    <a:pt x="4135524" y="2181887"/>
                    <a:pt x="4132984" y="2172997"/>
                  </a:cubicBezTo>
                  <a:cubicBezTo>
                    <a:pt x="4139334" y="2176807"/>
                    <a:pt x="4141874" y="2179347"/>
                    <a:pt x="4144414" y="2180617"/>
                  </a:cubicBezTo>
                  <a:cubicBezTo>
                    <a:pt x="4146954" y="2179347"/>
                    <a:pt x="4150764" y="2178077"/>
                    <a:pt x="4154574" y="2175537"/>
                  </a:cubicBezTo>
                  <a:cubicBezTo>
                    <a:pt x="4153304" y="2174267"/>
                    <a:pt x="4152034" y="2172997"/>
                    <a:pt x="4152034" y="2171727"/>
                  </a:cubicBezTo>
                  <a:cubicBezTo>
                    <a:pt x="4148224" y="2171727"/>
                    <a:pt x="4144414" y="2170457"/>
                    <a:pt x="4143144" y="2170457"/>
                  </a:cubicBezTo>
                  <a:cubicBezTo>
                    <a:pt x="4145684" y="2162837"/>
                    <a:pt x="4150764" y="2155217"/>
                    <a:pt x="4148224" y="2151407"/>
                  </a:cubicBezTo>
                  <a:cubicBezTo>
                    <a:pt x="4141874" y="2134897"/>
                    <a:pt x="4148224" y="2122197"/>
                    <a:pt x="4154574" y="2108227"/>
                  </a:cubicBezTo>
                  <a:cubicBezTo>
                    <a:pt x="4155844" y="2104417"/>
                    <a:pt x="4154574" y="2100607"/>
                    <a:pt x="4154574" y="2096797"/>
                  </a:cubicBezTo>
                  <a:cubicBezTo>
                    <a:pt x="4155844" y="2080287"/>
                    <a:pt x="4157114" y="2065047"/>
                    <a:pt x="4158384" y="2042187"/>
                  </a:cubicBezTo>
                  <a:cubicBezTo>
                    <a:pt x="4153304" y="2039647"/>
                    <a:pt x="4145684" y="2033297"/>
                    <a:pt x="4136794" y="2028217"/>
                  </a:cubicBezTo>
                  <a:cubicBezTo>
                    <a:pt x="4129174" y="2024407"/>
                    <a:pt x="4121554" y="2023137"/>
                    <a:pt x="4113934" y="2020597"/>
                  </a:cubicBezTo>
                  <a:cubicBezTo>
                    <a:pt x="4110124" y="2019327"/>
                    <a:pt x="4105044" y="2020597"/>
                    <a:pt x="4101234" y="2019327"/>
                  </a:cubicBezTo>
                  <a:cubicBezTo>
                    <a:pt x="4069484" y="2015517"/>
                    <a:pt x="4036464" y="2010437"/>
                    <a:pt x="4004714" y="2006627"/>
                  </a:cubicBezTo>
                  <a:cubicBezTo>
                    <a:pt x="3978044" y="2002817"/>
                    <a:pt x="3951374" y="1999007"/>
                    <a:pt x="3925974" y="1995197"/>
                  </a:cubicBezTo>
                  <a:cubicBezTo>
                    <a:pt x="3919624" y="1993927"/>
                    <a:pt x="3913274" y="1991387"/>
                    <a:pt x="3905654" y="1991387"/>
                  </a:cubicBezTo>
                  <a:cubicBezTo>
                    <a:pt x="3889144" y="1990117"/>
                    <a:pt x="3871364" y="1990117"/>
                    <a:pt x="3854854" y="1990117"/>
                  </a:cubicBezTo>
                  <a:cubicBezTo>
                    <a:pt x="3845964" y="1990117"/>
                    <a:pt x="3838344" y="1990117"/>
                    <a:pt x="3829454" y="1988847"/>
                  </a:cubicBezTo>
                  <a:cubicBezTo>
                    <a:pt x="3814214" y="1987577"/>
                    <a:pt x="3798974" y="1985037"/>
                    <a:pt x="3783734" y="1983767"/>
                  </a:cubicBezTo>
                  <a:lnTo>
                    <a:pt x="3783734" y="1979957"/>
                  </a:lnTo>
                  <a:cubicBezTo>
                    <a:pt x="3821834" y="1977417"/>
                    <a:pt x="3861204" y="1973607"/>
                    <a:pt x="3900574" y="1981227"/>
                  </a:cubicBezTo>
                  <a:cubicBezTo>
                    <a:pt x="3899304" y="1977417"/>
                    <a:pt x="3898034" y="1973607"/>
                    <a:pt x="3896764" y="1971067"/>
                  </a:cubicBezTo>
                  <a:cubicBezTo>
                    <a:pt x="3905654" y="1969797"/>
                    <a:pt x="3912004" y="1962177"/>
                    <a:pt x="3920894" y="1971067"/>
                  </a:cubicBezTo>
                  <a:cubicBezTo>
                    <a:pt x="3922164" y="1972337"/>
                    <a:pt x="3929784" y="1968527"/>
                    <a:pt x="3934864" y="1967257"/>
                  </a:cubicBezTo>
                  <a:lnTo>
                    <a:pt x="3934864" y="1964717"/>
                  </a:lnTo>
                  <a:lnTo>
                    <a:pt x="3923434" y="1964717"/>
                  </a:lnTo>
                  <a:cubicBezTo>
                    <a:pt x="3936134" y="1954557"/>
                    <a:pt x="3945024" y="1945667"/>
                    <a:pt x="3953914" y="1939317"/>
                  </a:cubicBezTo>
                  <a:cubicBezTo>
                    <a:pt x="3961534" y="1940587"/>
                    <a:pt x="3969154" y="1941857"/>
                    <a:pt x="3974234" y="1943127"/>
                  </a:cubicBezTo>
                  <a:cubicBezTo>
                    <a:pt x="3975504" y="1918997"/>
                    <a:pt x="3955184" y="1917727"/>
                    <a:pt x="3939944" y="1907567"/>
                  </a:cubicBezTo>
                  <a:cubicBezTo>
                    <a:pt x="3946294" y="1903757"/>
                    <a:pt x="3950104" y="1899947"/>
                    <a:pt x="3955184" y="1898677"/>
                  </a:cubicBezTo>
                  <a:cubicBezTo>
                    <a:pt x="3969154" y="1894867"/>
                    <a:pt x="3986934" y="1905027"/>
                    <a:pt x="3995824" y="1883437"/>
                  </a:cubicBezTo>
                  <a:cubicBezTo>
                    <a:pt x="3997094" y="1882167"/>
                    <a:pt x="4000904" y="1882167"/>
                    <a:pt x="4007254" y="1879627"/>
                  </a:cubicBezTo>
                  <a:cubicBezTo>
                    <a:pt x="4003444" y="1875817"/>
                    <a:pt x="3999634" y="1873277"/>
                    <a:pt x="3997094" y="1870737"/>
                  </a:cubicBezTo>
                  <a:cubicBezTo>
                    <a:pt x="3999634" y="1869467"/>
                    <a:pt x="4003444" y="1868197"/>
                    <a:pt x="4003444" y="1868197"/>
                  </a:cubicBezTo>
                  <a:cubicBezTo>
                    <a:pt x="4012334" y="1874547"/>
                    <a:pt x="4018684" y="1879627"/>
                    <a:pt x="4026304" y="1884707"/>
                  </a:cubicBezTo>
                  <a:cubicBezTo>
                    <a:pt x="4027574" y="1883437"/>
                    <a:pt x="4028844" y="1882167"/>
                    <a:pt x="4030114" y="1879627"/>
                  </a:cubicBezTo>
                  <a:cubicBezTo>
                    <a:pt x="4026304" y="1874547"/>
                    <a:pt x="4023764" y="1869467"/>
                    <a:pt x="4019954" y="1864387"/>
                  </a:cubicBezTo>
                  <a:cubicBezTo>
                    <a:pt x="4036464" y="1852957"/>
                    <a:pt x="4037734" y="1846607"/>
                    <a:pt x="4025034" y="1814857"/>
                  </a:cubicBezTo>
                  <a:cubicBezTo>
                    <a:pt x="4033924" y="1813587"/>
                    <a:pt x="4042814" y="1811047"/>
                    <a:pt x="4050434" y="1809777"/>
                  </a:cubicBezTo>
                  <a:cubicBezTo>
                    <a:pt x="4051704" y="1800887"/>
                    <a:pt x="4056784" y="1791997"/>
                    <a:pt x="4055514" y="1784377"/>
                  </a:cubicBezTo>
                  <a:cubicBezTo>
                    <a:pt x="4051704" y="1761517"/>
                    <a:pt x="4074564" y="1751357"/>
                    <a:pt x="4079644" y="1732307"/>
                  </a:cubicBezTo>
                  <a:cubicBezTo>
                    <a:pt x="4079644" y="1731037"/>
                    <a:pt x="4084724" y="1729767"/>
                    <a:pt x="4085994" y="1731037"/>
                  </a:cubicBezTo>
                  <a:cubicBezTo>
                    <a:pt x="4097424" y="1734847"/>
                    <a:pt x="4101234" y="1725957"/>
                    <a:pt x="4105044" y="1719607"/>
                  </a:cubicBezTo>
                  <a:cubicBezTo>
                    <a:pt x="4106314" y="1717067"/>
                    <a:pt x="4107584" y="1714527"/>
                    <a:pt x="4108854" y="1713257"/>
                  </a:cubicBezTo>
                  <a:cubicBezTo>
                    <a:pt x="4120284" y="1706907"/>
                    <a:pt x="4131714" y="1701827"/>
                    <a:pt x="4144414" y="1695477"/>
                  </a:cubicBezTo>
                  <a:cubicBezTo>
                    <a:pt x="4131714" y="1676427"/>
                    <a:pt x="4115204" y="1685317"/>
                    <a:pt x="4101234" y="1682777"/>
                  </a:cubicBezTo>
                  <a:lnTo>
                    <a:pt x="4101234" y="1677697"/>
                  </a:lnTo>
                  <a:cubicBezTo>
                    <a:pt x="4110124" y="1676427"/>
                    <a:pt x="4119014" y="1675157"/>
                    <a:pt x="4129174" y="1673887"/>
                  </a:cubicBezTo>
                  <a:cubicBezTo>
                    <a:pt x="4122824" y="1672617"/>
                    <a:pt x="4117744" y="1671347"/>
                    <a:pt x="4112664" y="1670077"/>
                  </a:cubicBezTo>
                  <a:cubicBezTo>
                    <a:pt x="4119014" y="1663727"/>
                    <a:pt x="4124094" y="1657377"/>
                    <a:pt x="4130444" y="1652297"/>
                  </a:cubicBezTo>
                  <a:cubicBezTo>
                    <a:pt x="4131714" y="1651027"/>
                    <a:pt x="4135524" y="1649757"/>
                    <a:pt x="4136794" y="1649757"/>
                  </a:cubicBezTo>
                  <a:cubicBezTo>
                    <a:pt x="4140604" y="1651027"/>
                    <a:pt x="4144414" y="1654837"/>
                    <a:pt x="4146954" y="1657377"/>
                  </a:cubicBezTo>
                  <a:cubicBezTo>
                    <a:pt x="4148224" y="1653567"/>
                    <a:pt x="4149494" y="1648487"/>
                    <a:pt x="4152034" y="1644677"/>
                  </a:cubicBezTo>
                  <a:cubicBezTo>
                    <a:pt x="4157114" y="1638327"/>
                    <a:pt x="4163464" y="1633247"/>
                    <a:pt x="4168544" y="1628167"/>
                  </a:cubicBezTo>
                  <a:cubicBezTo>
                    <a:pt x="4174894" y="1635787"/>
                    <a:pt x="4181244" y="1643407"/>
                    <a:pt x="4187594" y="1652297"/>
                  </a:cubicBezTo>
                  <a:cubicBezTo>
                    <a:pt x="4188864" y="1652297"/>
                    <a:pt x="4190134" y="1651027"/>
                    <a:pt x="4190134" y="1651027"/>
                  </a:cubicBezTo>
                  <a:cubicBezTo>
                    <a:pt x="4188864" y="1638327"/>
                    <a:pt x="4188864" y="1625627"/>
                    <a:pt x="4187594" y="1612927"/>
                  </a:cubicBezTo>
                  <a:cubicBezTo>
                    <a:pt x="4192674" y="1614197"/>
                    <a:pt x="4196484" y="1614197"/>
                    <a:pt x="4200294" y="1615467"/>
                  </a:cubicBezTo>
                  <a:cubicBezTo>
                    <a:pt x="4201564" y="1614197"/>
                    <a:pt x="4201564" y="1612927"/>
                    <a:pt x="4202834" y="1612927"/>
                  </a:cubicBezTo>
                  <a:cubicBezTo>
                    <a:pt x="4199024" y="1611657"/>
                    <a:pt x="4196484" y="1610387"/>
                    <a:pt x="4192674" y="1609117"/>
                  </a:cubicBezTo>
                  <a:cubicBezTo>
                    <a:pt x="4199024" y="1601497"/>
                    <a:pt x="4202834" y="1596417"/>
                    <a:pt x="4204104" y="1595147"/>
                  </a:cubicBezTo>
                  <a:lnTo>
                    <a:pt x="4204104" y="1571017"/>
                  </a:lnTo>
                  <a:cubicBezTo>
                    <a:pt x="4201564" y="1569747"/>
                    <a:pt x="4199024" y="1567207"/>
                    <a:pt x="4195214" y="1565937"/>
                  </a:cubicBezTo>
                  <a:cubicBezTo>
                    <a:pt x="4192674" y="1564667"/>
                    <a:pt x="4190134" y="1563397"/>
                    <a:pt x="4187594" y="1563397"/>
                  </a:cubicBezTo>
                  <a:cubicBezTo>
                    <a:pt x="4190134" y="1560857"/>
                    <a:pt x="4195214" y="1557047"/>
                    <a:pt x="4196484" y="1557047"/>
                  </a:cubicBezTo>
                  <a:cubicBezTo>
                    <a:pt x="4205374" y="1562127"/>
                    <a:pt x="4202834" y="1548157"/>
                    <a:pt x="4207914" y="1549427"/>
                  </a:cubicBezTo>
                  <a:cubicBezTo>
                    <a:pt x="4207914" y="1545617"/>
                    <a:pt x="4207914" y="1537997"/>
                    <a:pt x="4206644" y="1537997"/>
                  </a:cubicBezTo>
                  <a:cubicBezTo>
                    <a:pt x="4190134" y="1531647"/>
                    <a:pt x="4192674" y="1517677"/>
                    <a:pt x="4188864" y="1508787"/>
                  </a:cubicBezTo>
                  <a:close/>
                  <a:moveTo>
                    <a:pt x="227734" y="988087"/>
                  </a:moveTo>
                  <a:lnTo>
                    <a:pt x="264564" y="988087"/>
                  </a:lnTo>
                  <a:cubicBezTo>
                    <a:pt x="255674" y="999517"/>
                    <a:pt x="234084" y="999517"/>
                    <a:pt x="227734" y="988087"/>
                  </a:cubicBezTo>
                  <a:close/>
                  <a:moveTo>
                    <a:pt x="481734" y="1504977"/>
                  </a:moveTo>
                  <a:lnTo>
                    <a:pt x="481734" y="1499897"/>
                  </a:lnTo>
                  <a:cubicBezTo>
                    <a:pt x="498244" y="1498627"/>
                    <a:pt x="516024" y="1497357"/>
                    <a:pt x="532534" y="1497357"/>
                  </a:cubicBezTo>
                  <a:cubicBezTo>
                    <a:pt x="514754" y="1497357"/>
                    <a:pt x="499514" y="1512597"/>
                    <a:pt x="481734" y="1504977"/>
                  </a:cubicBezTo>
                  <a:close/>
                  <a:moveTo>
                    <a:pt x="175664" y="2120927"/>
                  </a:moveTo>
                  <a:cubicBezTo>
                    <a:pt x="183284" y="2113307"/>
                    <a:pt x="189634" y="2108227"/>
                    <a:pt x="192174" y="2104417"/>
                  </a:cubicBezTo>
                  <a:cubicBezTo>
                    <a:pt x="198524" y="2109497"/>
                    <a:pt x="202334" y="2113307"/>
                    <a:pt x="206144" y="2117117"/>
                  </a:cubicBezTo>
                  <a:cubicBezTo>
                    <a:pt x="197254" y="2117117"/>
                    <a:pt x="188364" y="2118387"/>
                    <a:pt x="175664" y="2120927"/>
                  </a:cubicBezTo>
                  <a:close/>
                  <a:moveTo>
                    <a:pt x="264564" y="2114577"/>
                  </a:moveTo>
                  <a:lnTo>
                    <a:pt x="231544" y="2114577"/>
                  </a:lnTo>
                  <a:cubicBezTo>
                    <a:pt x="230274" y="2114577"/>
                    <a:pt x="229004" y="2109497"/>
                    <a:pt x="226464" y="2105687"/>
                  </a:cubicBezTo>
                  <a:cubicBezTo>
                    <a:pt x="241704" y="2106957"/>
                    <a:pt x="253134" y="2108227"/>
                    <a:pt x="264564" y="2109497"/>
                  </a:cubicBezTo>
                  <a:lnTo>
                    <a:pt x="264564" y="2114577"/>
                  </a:lnTo>
                  <a:close/>
                  <a:moveTo>
                    <a:pt x="273454" y="2113307"/>
                  </a:moveTo>
                  <a:cubicBezTo>
                    <a:pt x="272184" y="2112037"/>
                    <a:pt x="272184" y="2110767"/>
                    <a:pt x="270914" y="2110767"/>
                  </a:cubicBezTo>
                  <a:cubicBezTo>
                    <a:pt x="275994" y="2106957"/>
                    <a:pt x="282344" y="2104417"/>
                    <a:pt x="287424" y="2100607"/>
                  </a:cubicBezTo>
                  <a:cubicBezTo>
                    <a:pt x="291234" y="2096797"/>
                    <a:pt x="292504" y="2090447"/>
                    <a:pt x="296314" y="2084097"/>
                  </a:cubicBezTo>
                  <a:cubicBezTo>
                    <a:pt x="306474" y="2104417"/>
                    <a:pt x="328064" y="2098067"/>
                    <a:pt x="347114" y="2103147"/>
                  </a:cubicBezTo>
                  <a:cubicBezTo>
                    <a:pt x="321714" y="2105687"/>
                    <a:pt x="297584" y="2109497"/>
                    <a:pt x="273454" y="2113307"/>
                  </a:cubicBezTo>
                  <a:close/>
                  <a:moveTo>
                    <a:pt x="107084" y="2425727"/>
                  </a:moveTo>
                  <a:cubicBezTo>
                    <a:pt x="108354" y="2425727"/>
                    <a:pt x="108354" y="2425727"/>
                    <a:pt x="107084" y="2425727"/>
                  </a:cubicBezTo>
                  <a:close/>
                  <a:moveTo>
                    <a:pt x="338224" y="2607337"/>
                  </a:moveTo>
                  <a:cubicBezTo>
                    <a:pt x="336954" y="2598447"/>
                    <a:pt x="335684" y="2592097"/>
                    <a:pt x="334414" y="2583207"/>
                  </a:cubicBezTo>
                  <a:cubicBezTo>
                    <a:pt x="343304" y="2585747"/>
                    <a:pt x="348384" y="2587017"/>
                    <a:pt x="353464" y="2589557"/>
                  </a:cubicBezTo>
                  <a:cubicBezTo>
                    <a:pt x="348384" y="2594637"/>
                    <a:pt x="344574" y="2599717"/>
                    <a:pt x="338224" y="2607337"/>
                  </a:cubicBezTo>
                  <a:close/>
                  <a:moveTo>
                    <a:pt x="629054" y="1047777"/>
                  </a:moveTo>
                  <a:cubicBezTo>
                    <a:pt x="620164" y="1049047"/>
                    <a:pt x="611274" y="1052857"/>
                    <a:pt x="603654" y="1052857"/>
                  </a:cubicBezTo>
                  <a:cubicBezTo>
                    <a:pt x="594764" y="1054127"/>
                    <a:pt x="585874" y="1052857"/>
                    <a:pt x="575714" y="1052857"/>
                  </a:cubicBezTo>
                  <a:cubicBezTo>
                    <a:pt x="574444" y="1051587"/>
                    <a:pt x="573174" y="1047777"/>
                    <a:pt x="571904" y="1043967"/>
                  </a:cubicBezTo>
                  <a:cubicBezTo>
                    <a:pt x="580794" y="1041427"/>
                    <a:pt x="589684" y="1037617"/>
                    <a:pt x="599844" y="1035077"/>
                  </a:cubicBezTo>
                  <a:cubicBezTo>
                    <a:pt x="599844" y="1038887"/>
                    <a:pt x="598574" y="1041427"/>
                    <a:pt x="598574" y="1045237"/>
                  </a:cubicBezTo>
                  <a:cubicBezTo>
                    <a:pt x="610004" y="1037617"/>
                    <a:pt x="620164" y="1038887"/>
                    <a:pt x="629054" y="1047777"/>
                  </a:cubicBezTo>
                  <a:cubicBezTo>
                    <a:pt x="643024" y="1037617"/>
                    <a:pt x="645564" y="1038887"/>
                    <a:pt x="649374" y="1060477"/>
                  </a:cubicBezTo>
                  <a:cubicBezTo>
                    <a:pt x="641754" y="1055397"/>
                    <a:pt x="635404" y="1051587"/>
                    <a:pt x="629054" y="1047777"/>
                  </a:cubicBezTo>
                  <a:close/>
                  <a:moveTo>
                    <a:pt x="677314" y="1045237"/>
                  </a:moveTo>
                  <a:cubicBezTo>
                    <a:pt x="679854" y="1042697"/>
                    <a:pt x="682394" y="1040157"/>
                    <a:pt x="683664" y="1037617"/>
                  </a:cubicBezTo>
                  <a:cubicBezTo>
                    <a:pt x="692554" y="1049047"/>
                    <a:pt x="692554" y="1049047"/>
                    <a:pt x="673504" y="1057937"/>
                  </a:cubicBezTo>
                  <a:lnTo>
                    <a:pt x="654454" y="1042697"/>
                  </a:lnTo>
                  <a:cubicBezTo>
                    <a:pt x="667154" y="1032537"/>
                    <a:pt x="674774" y="1032537"/>
                    <a:pt x="677314" y="1045237"/>
                  </a:cubicBezTo>
                  <a:close/>
                  <a:moveTo>
                    <a:pt x="687474" y="2741957"/>
                  </a:moveTo>
                  <a:cubicBezTo>
                    <a:pt x="688744" y="2740687"/>
                    <a:pt x="690014" y="2740687"/>
                    <a:pt x="691284" y="2739417"/>
                  </a:cubicBezTo>
                  <a:cubicBezTo>
                    <a:pt x="692554" y="2741957"/>
                    <a:pt x="695094" y="2744497"/>
                    <a:pt x="697634" y="2748307"/>
                  </a:cubicBezTo>
                  <a:cubicBezTo>
                    <a:pt x="695094" y="2748307"/>
                    <a:pt x="692554" y="2748307"/>
                    <a:pt x="690014" y="2749577"/>
                  </a:cubicBezTo>
                  <a:cubicBezTo>
                    <a:pt x="688744" y="2745767"/>
                    <a:pt x="688744" y="2743227"/>
                    <a:pt x="687474" y="2741957"/>
                  </a:cubicBezTo>
                  <a:close/>
                  <a:moveTo>
                    <a:pt x="764944" y="2733067"/>
                  </a:moveTo>
                  <a:cubicBezTo>
                    <a:pt x="766214" y="2736877"/>
                    <a:pt x="767484" y="2739417"/>
                    <a:pt x="770024" y="2741957"/>
                  </a:cubicBezTo>
                  <a:lnTo>
                    <a:pt x="766214" y="2741957"/>
                  </a:lnTo>
                  <a:cubicBezTo>
                    <a:pt x="766214" y="2739417"/>
                    <a:pt x="766214" y="2736877"/>
                    <a:pt x="764944" y="2733067"/>
                  </a:cubicBezTo>
                  <a:close/>
                  <a:moveTo>
                    <a:pt x="869084" y="3016277"/>
                  </a:moveTo>
                  <a:cubicBezTo>
                    <a:pt x="865274" y="3009927"/>
                    <a:pt x="862734" y="3004847"/>
                    <a:pt x="860194" y="2999767"/>
                  </a:cubicBezTo>
                  <a:lnTo>
                    <a:pt x="866544" y="2993417"/>
                  </a:lnTo>
                  <a:cubicBezTo>
                    <a:pt x="875434" y="2999767"/>
                    <a:pt x="876704" y="3009927"/>
                    <a:pt x="869084" y="3016277"/>
                  </a:cubicBezTo>
                  <a:close/>
                  <a:moveTo>
                    <a:pt x="1191664" y="3041677"/>
                  </a:moveTo>
                  <a:cubicBezTo>
                    <a:pt x="1186584" y="3039137"/>
                    <a:pt x="1181504" y="3037867"/>
                    <a:pt x="1176424" y="3035327"/>
                  </a:cubicBezTo>
                  <a:cubicBezTo>
                    <a:pt x="1181504" y="3030247"/>
                    <a:pt x="1186584" y="3025167"/>
                    <a:pt x="1190394" y="3022627"/>
                  </a:cubicBezTo>
                  <a:lnTo>
                    <a:pt x="1205634" y="3034057"/>
                  </a:lnTo>
                  <a:cubicBezTo>
                    <a:pt x="1201824" y="3036597"/>
                    <a:pt x="1196744" y="3039137"/>
                    <a:pt x="1191664" y="3041677"/>
                  </a:cubicBezTo>
                  <a:close/>
                  <a:moveTo>
                    <a:pt x="3438294" y="2825777"/>
                  </a:moveTo>
                  <a:cubicBezTo>
                    <a:pt x="3437024" y="2827047"/>
                    <a:pt x="3438294" y="2829587"/>
                    <a:pt x="3438294" y="2832127"/>
                  </a:cubicBezTo>
                  <a:lnTo>
                    <a:pt x="3419244" y="2835937"/>
                  </a:lnTo>
                  <a:cubicBezTo>
                    <a:pt x="3416704" y="2824507"/>
                    <a:pt x="3421784" y="2818157"/>
                    <a:pt x="3433214" y="2816887"/>
                  </a:cubicBezTo>
                  <a:cubicBezTo>
                    <a:pt x="3437024" y="2816887"/>
                    <a:pt x="3442104" y="2814347"/>
                    <a:pt x="3448454" y="2814347"/>
                  </a:cubicBezTo>
                  <a:cubicBezTo>
                    <a:pt x="3444644" y="2818157"/>
                    <a:pt x="3440834" y="2820697"/>
                    <a:pt x="3438294" y="2825777"/>
                  </a:cubicBezTo>
                  <a:close/>
                  <a:moveTo>
                    <a:pt x="3463694" y="2823237"/>
                  </a:moveTo>
                  <a:cubicBezTo>
                    <a:pt x="3458614" y="2821967"/>
                    <a:pt x="3454804" y="2818157"/>
                    <a:pt x="3450994" y="2815617"/>
                  </a:cubicBezTo>
                  <a:cubicBezTo>
                    <a:pt x="3456074" y="2809267"/>
                    <a:pt x="3459884" y="2805457"/>
                    <a:pt x="3462424" y="2801647"/>
                  </a:cubicBezTo>
                  <a:cubicBezTo>
                    <a:pt x="3467504" y="2807997"/>
                    <a:pt x="3472584" y="2813077"/>
                    <a:pt x="3477664" y="2820697"/>
                  </a:cubicBezTo>
                  <a:cubicBezTo>
                    <a:pt x="3473854" y="2821967"/>
                    <a:pt x="3468774" y="2823237"/>
                    <a:pt x="3463694" y="2823237"/>
                  </a:cubicBezTo>
                  <a:close/>
                  <a:moveTo>
                    <a:pt x="3597044" y="1964717"/>
                  </a:moveTo>
                  <a:cubicBezTo>
                    <a:pt x="3597044" y="1962177"/>
                    <a:pt x="3597044" y="1960907"/>
                    <a:pt x="3595774" y="1958367"/>
                  </a:cubicBezTo>
                  <a:lnTo>
                    <a:pt x="3622444" y="1954557"/>
                  </a:lnTo>
                  <a:cubicBezTo>
                    <a:pt x="3622444" y="1957097"/>
                    <a:pt x="3623714" y="1959637"/>
                    <a:pt x="3623714" y="1962177"/>
                  </a:cubicBezTo>
                  <a:cubicBezTo>
                    <a:pt x="3613554" y="1962177"/>
                    <a:pt x="3604664" y="1963447"/>
                    <a:pt x="3597044" y="1964717"/>
                  </a:cubicBezTo>
                  <a:close/>
                  <a:moveTo>
                    <a:pt x="3663084" y="1967257"/>
                  </a:moveTo>
                  <a:cubicBezTo>
                    <a:pt x="3655464" y="1967257"/>
                    <a:pt x="3646574" y="1967257"/>
                    <a:pt x="3638954" y="1964717"/>
                  </a:cubicBezTo>
                  <a:cubicBezTo>
                    <a:pt x="3635144" y="1963447"/>
                    <a:pt x="3633874" y="1958367"/>
                    <a:pt x="3630064" y="1955827"/>
                  </a:cubicBezTo>
                  <a:cubicBezTo>
                    <a:pt x="3631334" y="1954557"/>
                    <a:pt x="3631334" y="1953287"/>
                    <a:pt x="3632604" y="1952017"/>
                  </a:cubicBezTo>
                  <a:cubicBezTo>
                    <a:pt x="3644034" y="1954557"/>
                    <a:pt x="3654194" y="1955827"/>
                    <a:pt x="3664354" y="1958367"/>
                  </a:cubicBezTo>
                  <a:cubicBezTo>
                    <a:pt x="3663084" y="1962177"/>
                    <a:pt x="3663084" y="1965987"/>
                    <a:pt x="3663084" y="1967257"/>
                  </a:cubicBezTo>
                  <a:close/>
                  <a:moveTo>
                    <a:pt x="3720234" y="1965987"/>
                  </a:moveTo>
                  <a:cubicBezTo>
                    <a:pt x="3711344" y="1964717"/>
                    <a:pt x="3702454" y="1958367"/>
                    <a:pt x="3693564" y="1967257"/>
                  </a:cubicBezTo>
                  <a:cubicBezTo>
                    <a:pt x="3692294" y="1968527"/>
                    <a:pt x="3684674" y="1964717"/>
                    <a:pt x="3680864" y="1963447"/>
                  </a:cubicBezTo>
                  <a:cubicBezTo>
                    <a:pt x="3680864" y="1962177"/>
                    <a:pt x="3682134" y="1959637"/>
                    <a:pt x="3682134" y="1958367"/>
                  </a:cubicBezTo>
                  <a:lnTo>
                    <a:pt x="3724044" y="1958367"/>
                  </a:lnTo>
                  <a:cubicBezTo>
                    <a:pt x="3725314" y="1958367"/>
                    <a:pt x="3726584" y="1962177"/>
                    <a:pt x="3727854" y="1964717"/>
                  </a:cubicBezTo>
                  <a:cubicBezTo>
                    <a:pt x="3724044" y="1964717"/>
                    <a:pt x="3721504" y="1965987"/>
                    <a:pt x="3720234" y="1965987"/>
                  </a:cubicBezTo>
                  <a:close/>
                  <a:moveTo>
                    <a:pt x="3840884" y="2595907"/>
                  </a:moveTo>
                  <a:cubicBezTo>
                    <a:pt x="3839614" y="2597177"/>
                    <a:pt x="3839614" y="2598447"/>
                    <a:pt x="3839614" y="2597177"/>
                  </a:cubicBezTo>
                  <a:cubicBezTo>
                    <a:pt x="3838344" y="2597177"/>
                    <a:pt x="3838344" y="2595907"/>
                    <a:pt x="3840884" y="2595907"/>
                  </a:cubicBezTo>
                  <a:close/>
                  <a:moveTo>
                    <a:pt x="124864" y="2527327"/>
                  </a:moveTo>
                  <a:cubicBezTo>
                    <a:pt x="123594" y="2527327"/>
                    <a:pt x="123594" y="2528597"/>
                    <a:pt x="122324" y="2528597"/>
                  </a:cubicBezTo>
                  <a:cubicBezTo>
                    <a:pt x="122324" y="2528597"/>
                    <a:pt x="123594" y="2527327"/>
                    <a:pt x="124864" y="2527327"/>
                  </a:cubicBezTo>
                  <a:close/>
                  <a:moveTo>
                    <a:pt x="608734" y="2767357"/>
                  </a:moveTo>
                  <a:cubicBezTo>
                    <a:pt x="613814" y="2769897"/>
                    <a:pt x="618894" y="2772437"/>
                    <a:pt x="622704" y="2773707"/>
                  </a:cubicBezTo>
                  <a:cubicBezTo>
                    <a:pt x="604924" y="2783867"/>
                    <a:pt x="593494" y="2781327"/>
                    <a:pt x="582064" y="2763547"/>
                  </a:cubicBezTo>
                  <a:cubicBezTo>
                    <a:pt x="585874" y="2763547"/>
                    <a:pt x="588414" y="2762277"/>
                    <a:pt x="592224" y="2762277"/>
                  </a:cubicBezTo>
                  <a:cubicBezTo>
                    <a:pt x="597304" y="2763547"/>
                    <a:pt x="603654" y="2764817"/>
                    <a:pt x="608734" y="2767357"/>
                  </a:cubicBezTo>
                  <a:close/>
                  <a:moveTo>
                    <a:pt x="2828694" y="2871497"/>
                  </a:moveTo>
                  <a:cubicBezTo>
                    <a:pt x="2824884" y="2870227"/>
                    <a:pt x="2822344" y="2870227"/>
                    <a:pt x="2817264" y="2868957"/>
                  </a:cubicBezTo>
                  <a:cubicBezTo>
                    <a:pt x="2812184" y="2867687"/>
                    <a:pt x="2805834" y="2863877"/>
                    <a:pt x="2798214" y="2861337"/>
                  </a:cubicBezTo>
                  <a:cubicBezTo>
                    <a:pt x="2803294" y="2860067"/>
                    <a:pt x="2807104" y="2857527"/>
                    <a:pt x="2812184" y="2856257"/>
                  </a:cubicBezTo>
                  <a:cubicBezTo>
                    <a:pt x="2826154" y="2852447"/>
                    <a:pt x="2832504" y="2858797"/>
                    <a:pt x="2828694" y="2871497"/>
                  </a:cubicBezTo>
                  <a:close/>
                  <a:moveTo>
                    <a:pt x="2583584" y="2900707"/>
                  </a:moveTo>
                  <a:cubicBezTo>
                    <a:pt x="2591204" y="2901977"/>
                    <a:pt x="2600094" y="2901977"/>
                    <a:pt x="2608984" y="2903247"/>
                  </a:cubicBezTo>
                  <a:cubicBezTo>
                    <a:pt x="2605174" y="2915947"/>
                    <a:pt x="2595014" y="2912137"/>
                    <a:pt x="2587394" y="2910867"/>
                  </a:cubicBezTo>
                  <a:cubicBezTo>
                    <a:pt x="2584854" y="2910867"/>
                    <a:pt x="2582314" y="2905787"/>
                    <a:pt x="2579774" y="2903247"/>
                  </a:cubicBezTo>
                  <a:cubicBezTo>
                    <a:pt x="2581044" y="2901977"/>
                    <a:pt x="2582314" y="2900707"/>
                    <a:pt x="2583584" y="2900707"/>
                  </a:cubicBezTo>
                  <a:close/>
                  <a:moveTo>
                    <a:pt x="212494" y="2602257"/>
                  </a:moveTo>
                  <a:cubicBezTo>
                    <a:pt x="213764" y="2606067"/>
                    <a:pt x="215034" y="2608607"/>
                    <a:pt x="216304" y="2613687"/>
                  </a:cubicBezTo>
                  <a:cubicBezTo>
                    <a:pt x="208684" y="2613687"/>
                    <a:pt x="202334" y="2613687"/>
                    <a:pt x="195984" y="2612417"/>
                  </a:cubicBezTo>
                  <a:lnTo>
                    <a:pt x="195984" y="2603527"/>
                  </a:lnTo>
                  <a:cubicBezTo>
                    <a:pt x="201064" y="2603527"/>
                    <a:pt x="206144" y="2603527"/>
                    <a:pt x="212494" y="2602257"/>
                  </a:cubicBezTo>
                  <a:close/>
                  <a:moveTo>
                    <a:pt x="707794" y="2759737"/>
                  </a:moveTo>
                  <a:cubicBezTo>
                    <a:pt x="715414" y="2761007"/>
                    <a:pt x="723034" y="2761007"/>
                    <a:pt x="731924" y="2762277"/>
                  </a:cubicBezTo>
                  <a:cubicBezTo>
                    <a:pt x="726844" y="2767357"/>
                    <a:pt x="706524" y="2771167"/>
                    <a:pt x="702714" y="2767357"/>
                  </a:cubicBezTo>
                  <a:cubicBezTo>
                    <a:pt x="702714" y="2766087"/>
                    <a:pt x="701444" y="2763547"/>
                    <a:pt x="702714" y="2762277"/>
                  </a:cubicBezTo>
                  <a:cubicBezTo>
                    <a:pt x="703984" y="2761007"/>
                    <a:pt x="706524" y="2759737"/>
                    <a:pt x="707794" y="2759737"/>
                  </a:cubicBezTo>
                  <a:close/>
                </a:path>
              </a:pathLst>
            </a:custGeom>
            <a:blipFill>
              <a:blip r:embed="rId4"/>
              <a:stretch>
                <a:fillRect l="-5015" r="-5015"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1700385" y="4891658"/>
            <a:ext cx="14887229" cy="756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19"/>
              </a:lnSpc>
            </a:pPr>
            <a:r>
              <a:rPr lang="en-US" sz="5999" spc="-179" dirty="0">
                <a:solidFill>
                  <a:srgbClr val="000000"/>
                </a:solidFill>
                <a:latin typeface="Apple Juice"/>
                <a:ea typeface="Apple Juice"/>
                <a:cs typeface="Apple Juice"/>
                <a:sym typeface="Apple Juice"/>
              </a:rPr>
              <a:t>SZABÓ GYŐZŐ MINT ÁDÁM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697444" y="6574316"/>
            <a:ext cx="6041254" cy="31112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30"/>
              </a:lnSpc>
            </a:pPr>
            <a:r>
              <a:rPr lang="en-US" sz="3000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A </a:t>
            </a:r>
            <a:r>
              <a:rPr lang="en-US" sz="30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szerep</a:t>
            </a:r>
            <a:r>
              <a:rPr lang="en-US" sz="3000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0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segített</a:t>
            </a:r>
            <a:r>
              <a:rPr lang="en-US" sz="3000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0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bizonyítani</a:t>
            </a:r>
            <a:r>
              <a:rPr lang="en-US" sz="3000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, </a:t>
            </a:r>
            <a:r>
              <a:rPr lang="en-US" sz="30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hogy</a:t>
            </a:r>
            <a:r>
              <a:rPr lang="en-US" sz="3000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0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klasszikus</a:t>
            </a:r>
            <a:r>
              <a:rPr lang="en-US" sz="3000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, </a:t>
            </a:r>
            <a:r>
              <a:rPr lang="en-US" sz="30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nagyívű</a:t>
            </a:r>
            <a:r>
              <a:rPr lang="en-US" sz="3000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0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drámai</a:t>
            </a:r>
            <a:r>
              <a:rPr lang="en-US" sz="3000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0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szerepben</a:t>
            </a:r>
            <a:r>
              <a:rPr lang="en-US" sz="3000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, </a:t>
            </a:r>
            <a:r>
              <a:rPr lang="en-US" sz="30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kötött</a:t>
            </a:r>
            <a:r>
              <a:rPr lang="en-US" sz="3000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0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szöveggel</a:t>
            </a:r>
            <a:r>
              <a:rPr lang="en-US" sz="3000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is </a:t>
            </a:r>
            <a:r>
              <a:rPr lang="en-US" sz="30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fegyelmezett</a:t>
            </a:r>
            <a:r>
              <a:rPr lang="en-US" sz="3000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0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és</a:t>
            </a:r>
            <a:r>
              <a:rPr lang="en-US" sz="3000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0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fajsúlyos</a:t>
            </a:r>
            <a:r>
              <a:rPr lang="en-US" sz="3000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0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alakításra</a:t>
            </a:r>
            <a:r>
              <a:rPr lang="en-US" sz="3000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0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képes</a:t>
            </a:r>
            <a:r>
              <a:rPr lang="en-US" sz="3000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. </a:t>
            </a:r>
            <a:r>
              <a:rPr lang="en-US" sz="30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Sajátos</a:t>
            </a:r>
            <a:r>
              <a:rPr lang="en-US" sz="3000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0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stílusa</a:t>
            </a:r>
            <a:r>
              <a:rPr lang="en-US" sz="3000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0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újszínthozott</a:t>
            </a:r>
            <a:r>
              <a:rPr lang="en-US" sz="3000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0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Ádám</a:t>
            </a:r>
            <a:r>
              <a:rPr lang="en-US" sz="3000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0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karakterébe</a:t>
            </a:r>
            <a:r>
              <a:rPr lang="en-US" sz="3000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.</a:t>
            </a:r>
          </a:p>
          <a:p>
            <a:pPr algn="just">
              <a:lnSpc>
                <a:spcPts val="954"/>
              </a:lnSpc>
            </a:pPr>
            <a:endParaRPr lang="en-US" sz="3000" dirty="0">
              <a:solidFill>
                <a:srgbClr val="F5F0EE"/>
              </a:solidFill>
              <a:latin typeface="Aileron"/>
              <a:ea typeface="Aileron"/>
              <a:cs typeface="Aileron"/>
              <a:sym typeface="Aileron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651109" y="7708172"/>
            <a:ext cx="4400720" cy="1977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29"/>
              </a:lnSpc>
              <a:spcBef>
                <a:spcPct val="0"/>
              </a:spcBef>
            </a:pPr>
            <a:r>
              <a:rPr lang="en-US" sz="2999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A </a:t>
            </a:r>
            <a:r>
              <a:rPr lang="en-US" sz="2999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szombathelyi</a:t>
            </a:r>
            <a:r>
              <a:rPr lang="en-US" sz="2999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999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színház</a:t>
            </a:r>
            <a:r>
              <a:rPr lang="en-US" sz="2999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999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díszelőadásán</a:t>
            </a:r>
            <a:r>
              <a:rPr lang="en-US" sz="2999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999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játszotta</a:t>
            </a:r>
            <a:r>
              <a:rPr lang="en-US" sz="2999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999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Ádámot</a:t>
            </a:r>
            <a:r>
              <a:rPr lang="en-US" sz="2999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. A </a:t>
            </a:r>
            <a:r>
              <a:rPr lang="en-US" sz="2999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bemutató</a:t>
            </a:r>
            <a:r>
              <a:rPr lang="en-US" sz="2999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2011. </a:t>
            </a:r>
            <a:r>
              <a:rPr lang="en-US" sz="2999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január</a:t>
            </a:r>
            <a:r>
              <a:rPr lang="en-US" sz="2999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22-én volt.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057829" y="666037"/>
            <a:ext cx="6172341" cy="26032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191"/>
              </a:lnSpc>
            </a:pPr>
            <a:r>
              <a:rPr lang="en-US" sz="3199" u="none" strike="noStrike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A </a:t>
            </a:r>
            <a:r>
              <a:rPr lang="en-US" sz="3199" u="none" strike="noStrike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szerep</a:t>
            </a:r>
            <a:r>
              <a:rPr lang="en-US" sz="3199" u="none" strike="noStrike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199" u="none" strike="noStrike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lehetőséget</a:t>
            </a:r>
            <a:r>
              <a:rPr lang="en-US" sz="3199" u="none" strike="noStrike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199" u="none" strike="noStrike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adott</a:t>
            </a:r>
            <a:r>
              <a:rPr lang="en-US" sz="3199" u="none" strike="noStrike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199" u="none" strike="noStrike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Szabó</a:t>
            </a:r>
            <a:r>
              <a:rPr lang="en-US" sz="3199" u="none" strike="noStrike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199" u="none" strike="noStrike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Győzőnek</a:t>
            </a:r>
            <a:r>
              <a:rPr lang="en-US" sz="3199" u="none" strike="noStrike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, </a:t>
            </a:r>
            <a:r>
              <a:rPr lang="en-US" sz="3199" u="none" strike="noStrike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hogy</a:t>
            </a:r>
            <a:r>
              <a:rPr lang="en-US" sz="3199" u="none" strike="noStrike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199" u="none" strike="noStrike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bizonyítsa</a:t>
            </a:r>
            <a:r>
              <a:rPr lang="en-US" sz="3199" u="none" strike="noStrike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199" u="none" strike="noStrike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drámai</a:t>
            </a:r>
            <a:r>
              <a:rPr lang="en-US" sz="3199" u="none" strike="noStrike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199" u="none" strike="noStrike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képességeit</a:t>
            </a:r>
            <a:r>
              <a:rPr lang="en-US" sz="3199" u="none" strike="noStrike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. </a:t>
            </a:r>
            <a:r>
              <a:rPr lang="en-US" sz="3199" u="none" strike="noStrike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Nem</a:t>
            </a:r>
            <a:r>
              <a:rPr lang="en-US" sz="3199" u="none" strike="noStrike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199" u="none" strike="noStrike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hősként</a:t>
            </a:r>
            <a:r>
              <a:rPr lang="en-US" sz="3199" u="none" strike="noStrike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, </a:t>
            </a:r>
            <a:r>
              <a:rPr lang="en-US" sz="3199" u="none" strike="noStrike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hanem</a:t>
            </a:r>
            <a:r>
              <a:rPr lang="en-US" sz="3199" u="none" strike="noStrike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199" u="none" strike="noStrike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gondolkodó</a:t>
            </a:r>
            <a:r>
              <a:rPr lang="en-US" sz="3199" u="none" strike="noStrike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, </a:t>
            </a:r>
            <a:r>
              <a:rPr lang="en-US" sz="3199" u="none" strike="noStrike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útkereső</a:t>
            </a:r>
            <a:r>
              <a:rPr lang="en-US" sz="3199" u="none" strike="noStrike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199" u="none" strike="noStrike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emberként</a:t>
            </a:r>
            <a:r>
              <a:rPr lang="en-US" sz="3199" u="none" strike="noStrike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199" u="none" strike="noStrike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ábrázolta</a:t>
            </a:r>
            <a:r>
              <a:rPr lang="en-US" sz="3199" u="none" strike="noStrike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0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865289" y="0"/>
            <a:ext cx="9422711" cy="10287000"/>
            <a:chOff x="0" y="0"/>
            <a:chExt cx="2481702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81702" cy="2709333"/>
            </a:xfrm>
            <a:custGeom>
              <a:avLst/>
              <a:gdLst/>
              <a:ahLst/>
              <a:cxnLst/>
              <a:rect l="l" t="t" r="r" b="b"/>
              <a:pathLst>
                <a:path w="2481702" h="2709333">
                  <a:moveTo>
                    <a:pt x="0" y="0"/>
                  </a:moveTo>
                  <a:lnTo>
                    <a:pt x="2481702" y="0"/>
                  </a:lnTo>
                  <a:lnTo>
                    <a:pt x="248170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BBA06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2481702" cy="27283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7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138187" y="5872265"/>
            <a:ext cx="5665223" cy="3962076"/>
            <a:chOff x="0" y="0"/>
            <a:chExt cx="1162192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62192" cy="812800"/>
            </a:xfrm>
            <a:custGeom>
              <a:avLst/>
              <a:gdLst/>
              <a:ahLst/>
              <a:cxnLst/>
              <a:rect l="l" t="t" r="r" b="b"/>
              <a:pathLst>
                <a:path w="1162192" h="812800">
                  <a:moveTo>
                    <a:pt x="0" y="0"/>
                  </a:moveTo>
                  <a:lnTo>
                    <a:pt x="1162192" y="0"/>
                  </a:lnTo>
                  <a:lnTo>
                    <a:pt x="1162192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"/>
              <a:stretch>
                <a:fillRect l="-8280" r="-8280"/>
              </a:stretch>
            </a:blipFill>
            <a:ln w="95250" cap="sq">
              <a:solidFill>
                <a:srgbClr val="F5F0EE"/>
              </a:solidFill>
              <a:prstDash val="solid"/>
              <a:miter/>
            </a:ln>
          </p:spPr>
        </p:sp>
      </p:grpSp>
      <p:grpSp>
        <p:nvGrpSpPr>
          <p:cNvPr id="7" name="Group 7"/>
          <p:cNvGrpSpPr/>
          <p:nvPr/>
        </p:nvGrpSpPr>
        <p:grpSpPr>
          <a:xfrm>
            <a:off x="3303316" y="6120338"/>
            <a:ext cx="5561973" cy="4166662"/>
            <a:chOff x="0" y="0"/>
            <a:chExt cx="8402203" cy="6294374"/>
          </a:xfrm>
        </p:grpSpPr>
        <p:sp>
          <p:nvSpPr>
            <p:cNvPr id="8" name="Freeform 8"/>
            <p:cNvSpPr/>
            <p:nvPr/>
          </p:nvSpPr>
          <p:spPr>
            <a:xfrm>
              <a:off x="-11" y="0"/>
              <a:ext cx="8402214" cy="6294418"/>
            </a:xfrm>
            <a:custGeom>
              <a:avLst/>
              <a:gdLst/>
              <a:ahLst/>
              <a:cxnLst/>
              <a:rect l="l" t="t" r="r" b="b"/>
              <a:pathLst>
                <a:path w="8402214" h="6294418">
                  <a:moveTo>
                    <a:pt x="8110114" y="0"/>
                  </a:moveTo>
                  <a:cubicBezTo>
                    <a:pt x="8270769" y="0"/>
                    <a:pt x="8402214" y="131445"/>
                    <a:pt x="8402214" y="292100"/>
                  </a:cubicBezTo>
                  <a:lnTo>
                    <a:pt x="8402214" y="6057900"/>
                  </a:lnTo>
                  <a:cubicBezTo>
                    <a:pt x="8402214" y="6218555"/>
                    <a:pt x="8273817" y="6322060"/>
                    <a:pt x="8116844" y="6287897"/>
                  </a:cubicBezTo>
                  <a:lnTo>
                    <a:pt x="202703" y="5657088"/>
                  </a:lnTo>
                  <a:cubicBezTo>
                    <a:pt x="45731" y="5622925"/>
                    <a:pt x="-37962" y="5471414"/>
                    <a:pt x="16775" y="5320284"/>
                  </a:cubicBezTo>
                  <a:lnTo>
                    <a:pt x="147077" y="4960747"/>
                  </a:lnTo>
                  <a:cubicBezTo>
                    <a:pt x="201814" y="4809744"/>
                    <a:pt x="260742" y="4647311"/>
                    <a:pt x="277887" y="4599686"/>
                  </a:cubicBezTo>
                  <a:cubicBezTo>
                    <a:pt x="295159" y="4552188"/>
                    <a:pt x="353960" y="4389755"/>
                    <a:pt x="408697" y="4238625"/>
                  </a:cubicBezTo>
                  <a:lnTo>
                    <a:pt x="1844686" y="274574"/>
                  </a:lnTo>
                  <a:cubicBezTo>
                    <a:pt x="1899423" y="123571"/>
                    <a:pt x="2075699" y="0"/>
                    <a:pt x="2236354" y="0"/>
                  </a:cubicBezTo>
                  <a:lnTo>
                    <a:pt x="8110114" y="0"/>
                  </a:lnTo>
                  <a:close/>
                </a:path>
              </a:pathLst>
            </a:custGeom>
            <a:blipFill>
              <a:blip r:embed="rId3"/>
              <a:stretch>
                <a:fillRect l="-17324" r="-17324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1862041" y="411630"/>
            <a:ext cx="6512694" cy="4777158"/>
            <a:chOff x="0" y="0"/>
            <a:chExt cx="4198620" cy="3079750"/>
          </a:xfrm>
        </p:grpSpPr>
        <p:sp>
          <p:nvSpPr>
            <p:cNvPr id="10" name="Freeform 10"/>
            <p:cNvSpPr/>
            <p:nvPr/>
          </p:nvSpPr>
          <p:spPr>
            <a:xfrm>
              <a:off x="-5484" y="-27"/>
              <a:ext cx="4207914" cy="3081047"/>
            </a:xfrm>
            <a:custGeom>
              <a:avLst/>
              <a:gdLst/>
              <a:ahLst/>
              <a:cxnLst/>
              <a:rect l="l" t="t" r="r" b="b"/>
              <a:pathLst>
                <a:path w="4207914" h="3081047">
                  <a:moveTo>
                    <a:pt x="4188864" y="1508787"/>
                  </a:moveTo>
                  <a:cubicBezTo>
                    <a:pt x="4192674" y="1506247"/>
                    <a:pt x="4196484" y="1504977"/>
                    <a:pt x="4199024" y="1501167"/>
                  </a:cubicBezTo>
                  <a:cubicBezTo>
                    <a:pt x="4201564" y="1498627"/>
                    <a:pt x="4206644" y="1494817"/>
                    <a:pt x="4206644" y="1491007"/>
                  </a:cubicBezTo>
                  <a:cubicBezTo>
                    <a:pt x="4206644" y="1488467"/>
                    <a:pt x="4201564" y="1484657"/>
                    <a:pt x="4199024" y="1482117"/>
                  </a:cubicBezTo>
                  <a:lnTo>
                    <a:pt x="4187594" y="1470687"/>
                  </a:lnTo>
                  <a:cubicBezTo>
                    <a:pt x="4190134" y="1468147"/>
                    <a:pt x="4195214" y="1466877"/>
                    <a:pt x="4195214" y="1463067"/>
                  </a:cubicBezTo>
                  <a:cubicBezTo>
                    <a:pt x="4197754" y="1452907"/>
                    <a:pt x="4201564" y="1442747"/>
                    <a:pt x="4201564" y="1432587"/>
                  </a:cubicBezTo>
                  <a:cubicBezTo>
                    <a:pt x="4201564" y="1427507"/>
                    <a:pt x="4192674" y="1423697"/>
                    <a:pt x="4187594" y="1417347"/>
                  </a:cubicBezTo>
                  <a:cubicBezTo>
                    <a:pt x="4192674" y="1417347"/>
                    <a:pt x="4195214" y="1417347"/>
                    <a:pt x="4199024" y="1416077"/>
                  </a:cubicBezTo>
                  <a:lnTo>
                    <a:pt x="4199024" y="1412267"/>
                  </a:lnTo>
                  <a:lnTo>
                    <a:pt x="4187594" y="1412267"/>
                  </a:lnTo>
                  <a:cubicBezTo>
                    <a:pt x="4179974" y="1407187"/>
                    <a:pt x="4172354" y="1397027"/>
                    <a:pt x="4169814" y="1398297"/>
                  </a:cubicBezTo>
                  <a:cubicBezTo>
                    <a:pt x="4155844" y="1405917"/>
                    <a:pt x="4155844" y="1395757"/>
                    <a:pt x="4153304" y="1388137"/>
                  </a:cubicBezTo>
                  <a:cubicBezTo>
                    <a:pt x="4148224" y="1389407"/>
                    <a:pt x="4143144" y="1390677"/>
                    <a:pt x="4139334" y="1389407"/>
                  </a:cubicBezTo>
                  <a:cubicBezTo>
                    <a:pt x="4130444" y="1388137"/>
                    <a:pt x="4121554" y="1384327"/>
                    <a:pt x="4112664" y="1384327"/>
                  </a:cubicBezTo>
                  <a:cubicBezTo>
                    <a:pt x="4101234" y="1383057"/>
                    <a:pt x="4088534" y="1383057"/>
                    <a:pt x="4075834" y="1381787"/>
                  </a:cubicBezTo>
                  <a:cubicBezTo>
                    <a:pt x="4056784" y="1379247"/>
                    <a:pt x="4037734" y="1376707"/>
                    <a:pt x="4018684" y="1374167"/>
                  </a:cubicBezTo>
                  <a:cubicBezTo>
                    <a:pt x="4017414" y="1374167"/>
                    <a:pt x="4014874" y="1376707"/>
                    <a:pt x="4013604" y="1376707"/>
                  </a:cubicBezTo>
                  <a:cubicBezTo>
                    <a:pt x="4003444" y="1375437"/>
                    <a:pt x="3993284" y="1374167"/>
                    <a:pt x="3984394" y="1371627"/>
                  </a:cubicBezTo>
                  <a:cubicBezTo>
                    <a:pt x="3981854" y="1370357"/>
                    <a:pt x="3980584" y="1364007"/>
                    <a:pt x="3980584" y="1361467"/>
                  </a:cubicBezTo>
                  <a:cubicBezTo>
                    <a:pt x="3994554" y="1351307"/>
                    <a:pt x="4008524" y="1341147"/>
                    <a:pt x="4017414" y="1334797"/>
                  </a:cubicBezTo>
                  <a:cubicBezTo>
                    <a:pt x="4027574" y="1333527"/>
                    <a:pt x="4033924" y="1332257"/>
                    <a:pt x="4042814" y="1332257"/>
                  </a:cubicBezTo>
                  <a:cubicBezTo>
                    <a:pt x="4035194" y="1322097"/>
                    <a:pt x="4030114" y="1317017"/>
                    <a:pt x="4023764" y="1309397"/>
                  </a:cubicBezTo>
                  <a:cubicBezTo>
                    <a:pt x="4019954" y="1310667"/>
                    <a:pt x="4016144" y="1311937"/>
                    <a:pt x="4009794" y="1314477"/>
                  </a:cubicBezTo>
                  <a:cubicBezTo>
                    <a:pt x="4009794" y="1308127"/>
                    <a:pt x="4009794" y="1301777"/>
                    <a:pt x="4011064" y="1301777"/>
                  </a:cubicBezTo>
                  <a:cubicBezTo>
                    <a:pt x="4016144" y="1300507"/>
                    <a:pt x="4023764" y="1299237"/>
                    <a:pt x="4027574" y="1301777"/>
                  </a:cubicBezTo>
                  <a:cubicBezTo>
                    <a:pt x="4032654" y="1305587"/>
                    <a:pt x="4035194" y="1311937"/>
                    <a:pt x="4040274" y="1319557"/>
                  </a:cubicBezTo>
                  <a:cubicBezTo>
                    <a:pt x="4042814" y="1319557"/>
                    <a:pt x="4047894" y="1320827"/>
                    <a:pt x="4052974" y="1320827"/>
                  </a:cubicBezTo>
                  <a:cubicBezTo>
                    <a:pt x="4051704" y="1304317"/>
                    <a:pt x="4051704" y="1304317"/>
                    <a:pt x="4037734" y="1280187"/>
                  </a:cubicBezTo>
                  <a:cubicBezTo>
                    <a:pt x="4055514" y="1280187"/>
                    <a:pt x="4060594" y="1275107"/>
                    <a:pt x="4056784" y="1257327"/>
                  </a:cubicBezTo>
                  <a:cubicBezTo>
                    <a:pt x="4068214" y="1256057"/>
                    <a:pt x="4080914" y="1254787"/>
                    <a:pt x="4092344" y="1254787"/>
                  </a:cubicBezTo>
                  <a:cubicBezTo>
                    <a:pt x="4091074" y="1252247"/>
                    <a:pt x="4088534" y="1247167"/>
                    <a:pt x="4087264" y="1243357"/>
                  </a:cubicBezTo>
                  <a:cubicBezTo>
                    <a:pt x="4092344" y="1244627"/>
                    <a:pt x="4096154" y="1245897"/>
                    <a:pt x="4098694" y="1247167"/>
                  </a:cubicBezTo>
                  <a:cubicBezTo>
                    <a:pt x="4099964" y="1240817"/>
                    <a:pt x="4099964" y="1234467"/>
                    <a:pt x="4101234" y="1229387"/>
                  </a:cubicBezTo>
                  <a:cubicBezTo>
                    <a:pt x="4102504" y="1223037"/>
                    <a:pt x="4103774" y="1215417"/>
                    <a:pt x="4105044" y="1209067"/>
                  </a:cubicBezTo>
                  <a:cubicBezTo>
                    <a:pt x="4105044" y="1206527"/>
                    <a:pt x="4103774" y="1202717"/>
                    <a:pt x="4105044" y="1198907"/>
                  </a:cubicBezTo>
                  <a:cubicBezTo>
                    <a:pt x="4108854" y="1188747"/>
                    <a:pt x="4110124" y="1173507"/>
                    <a:pt x="4106314" y="1165887"/>
                  </a:cubicBezTo>
                  <a:cubicBezTo>
                    <a:pt x="4108854" y="1163347"/>
                    <a:pt x="4110124" y="1159537"/>
                    <a:pt x="4110124" y="1156997"/>
                  </a:cubicBezTo>
                  <a:cubicBezTo>
                    <a:pt x="4110124" y="1146837"/>
                    <a:pt x="4110124" y="1135407"/>
                    <a:pt x="4108854" y="1125247"/>
                  </a:cubicBezTo>
                  <a:cubicBezTo>
                    <a:pt x="4107584" y="1115087"/>
                    <a:pt x="4106314" y="1106197"/>
                    <a:pt x="4105044" y="1096037"/>
                  </a:cubicBezTo>
                  <a:cubicBezTo>
                    <a:pt x="4103774" y="1093497"/>
                    <a:pt x="4103774" y="1090957"/>
                    <a:pt x="4105044" y="1087147"/>
                  </a:cubicBezTo>
                  <a:cubicBezTo>
                    <a:pt x="4108854" y="1076987"/>
                    <a:pt x="4111394" y="1066827"/>
                    <a:pt x="4103774" y="1056667"/>
                  </a:cubicBezTo>
                  <a:cubicBezTo>
                    <a:pt x="4101234" y="1054127"/>
                    <a:pt x="4102504" y="1047777"/>
                    <a:pt x="4103774" y="1043967"/>
                  </a:cubicBezTo>
                  <a:cubicBezTo>
                    <a:pt x="4107584" y="1029997"/>
                    <a:pt x="4099964" y="1018567"/>
                    <a:pt x="4085994" y="1016027"/>
                  </a:cubicBezTo>
                  <a:lnTo>
                    <a:pt x="4080914" y="1016027"/>
                  </a:lnTo>
                  <a:cubicBezTo>
                    <a:pt x="4082184" y="1012217"/>
                    <a:pt x="4083454" y="1010947"/>
                    <a:pt x="4084724" y="1008407"/>
                  </a:cubicBezTo>
                  <a:cubicBezTo>
                    <a:pt x="4080914" y="1007137"/>
                    <a:pt x="4077104" y="1007137"/>
                    <a:pt x="4074564" y="1004597"/>
                  </a:cubicBezTo>
                  <a:cubicBezTo>
                    <a:pt x="4072024" y="1003327"/>
                    <a:pt x="4070754" y="999517"/>
                    <a:pt x="4068214" y="998247"/>
                  </a:cubicBezTo>
                  <a:cubicBezTo>
                    <a:pt x="4058054" y="993167"/>
                    <a:pt x="4046624" y="988087"/>
                    <a:pt x="4035194" y="983007"/>
                  </a:cubicBezTo>
                  <a:cubicBezTo>
                    <a:pt x="4031384" y="981737"/>
                    <a:pt x="4026304" y="981737"/>
                    <a:pt x="4022494" y="981737"/>
                  </a:cubicBezTo>
                  <a:cubicBezTo>
                    <a:pt x="4019954" y="983007"/>
                    <a:pt x="4018684" y="977927"/>
                    <a:pt x="4016144" y="977927"/>
                  </a:cubicBezTo>
                  <a:cubicBezTo>
                    <a:pt x="3998364" y="974117"/>
                    <a:pt x="3980584" y="971577"/>
                    <a:pt x="3962804" y="966497"/>
                  </a:cubicBezTo>
                  <a:cubicBezTo>
                    <a:pt x="3948834" y="961417"/>
                    <a:pt x="3932324" y="971577"/>
                    <a:pt x="3918354" y="961417"/>
                  </a:cubicBezTo>
                  <a:cubicBezTo>
                    <a:pt x="3917084" y="960147"/>
                    <a:pt x="3914544" y="962687"/>
                    <a:pt x="3913274" y="962687"/>
                  </a:cubicBezTo>
                  <a:cubicBezTo>
                    <a:pt x="3901844" y="960147"/>
                    <a:pt x="3891684" y="966497"/>
                    <a:pt x="3880254" y="962687"/>
                  </a:cubicBezTo>
                  <a:cubicBezTo>
                    <a:pt x="3868824" y="958877"/>
                    <a:pt x="3856124" y="957607"/>
                    <a:pt x="3851044" y="946177"/>
                  </a:cubicBezTo>
                  <a:cubicBezTo>
                    <a:pt x="3845964" y="934747"/>
                    <a:pt x="3842154" y="923317"/>
                    <a:pt x="3842154" y="911887"/>
                  </a:cubicBezTo>
                  <a:cubicBezTo>
                    <a:pt x="3843424" y="897917"/>
                    <a:pt x="3849774" y="882677"/>
                    <a:pt x="3825644" y="885217"/>
                  </a:cubicBezTo>
                  <a:cubicBezTo>
                    <a:pt x="3826914" y="882677"/>
                    <a:pt x="3826914" y="880137"/>
                    <a:pt x="3828184" y="878867"/>
                  </a:cubicBezTo>
                  <a:cubicBezTo>
                    <a:pt x="3754524" y="871247"/>
                    <a:pt x="3680864" y="864897"/>
                    <a:pt x="3608474" y="857277"/>
                  </a:cubicBezTo>
                  <a:cubicBezTo>
                    <a:pt x="3605934" y="848387"/>
                    <a:pt x="3603394" y="838227"/>
                    <a:pt x="3600854" y="824257"/>
                  </a:cubicBezTo>
                  <a:cubicBezTo>
                    <a:pt x="3614824" y="839497"/>
                    <a:pt x="3627524" y="848387"/>
                    <a:pt x="3645304" y="847117"/>
                  </a:cubicBezTo>
                  <a:cubicBezTo>
                    <a:pt x="3646574" y="836957"/>
                    <a:pt x="3645304" y="829337"/>
                    <a:pt x="3635144" y="822987"/>
                  </a:cubicBezTo>
                  <a:cubicBezTo>
                    <a:pt x="3633874" y="821717"/>
                    <a:pt x="3632604" y="816637"/>
                    <a:pt x="3633874" y="814097"/>
                  </a:cubicBezTo>
                  <a:cubicBezTo>
                    <a:pt x="3638954" y="801397"/>
                    <a:pt x="3644034" y="789967"/>
                    <a:pt x="3647844" y="778537"/>
                  </a:cubicBezTo>
                  <a:cubicBezTo>
                    <a:pt x="3652924" y="782347"/>
                    <a:pt x="3656734" y="784887"/>
                    <a:pt x="3661814" y="787427"/>
                  </a:cubicBezTo>
                  <a:lnTo>
                    <a:pt x="3664354" y="784887"/>
                  </a:lnTo>
                  <a:lnTo>
                    <a:pt x="3649114" y="762027"/>
                  </a:lnTo>
                  <a:cubicBezTo>
                    <a:pt x="3659274" y="764567"/>
                    <a:pt x="3668164" y="765837"/>
                    <a:pt x="3679594" y="768377"/>
                  </a:cubicBezTo>
                  <a:cubicBezTo>
                    <a:pt x="3675784" y="760757"/>
                    <a:pt x="3671974" y="755677"/>
                    <a:pt x="3671974" y="755677"/>
                  </a:cubicBezTo>
                  <a:cubicBezTo>
                    <a:pt x="3678324" y="750597"/>
                    <a:pt x="3684674" y="745517"/>
                    <a:pt x="3693564" y="739167"/>
                  </a:cubicBezTo>
                  <a:cubicBezTo>
                    <a:pt x="3693564" y="737897"/>
                    <a:pt x="3694834" y="730277"/>
                    <a:pt x="3698644" y="729007"/>
                  </a:cubicBezTo>
                  <a:cubicBezTo>
                    <a:pt x="3706264" y="725197"/>
                    <a:pt x="3708804" y="731547"/>
                    <a:pt x="3711344" y="737897"/>
                  </a:cubicBezTo>
                  <a:cubicBezTo>
                    <a:pt x="3712614" y="741707"/>
                    <a:pt x="3720234" y="742977"/>
                    <a:pt x="3725314" y="744247"/>
                  </a:cubicBezTo>
                  <a:cubicBezTo>
                    <a:pt x="3730394" y="745517"/>
                    <a:pt x="3736744" y="745517"/>
                    <a:pt x="3743094" y="744247"/>
                  </a:cubicBezTo>
                  <a:cubicBezTo>
                    <a:pt x="3753254" y="744247"/>
                    <a:pt x="3763414" y="742977"/>
                    <a:pt x="3777384" y="741707"/>
                  </a:cubicBezTo>
                  <a:cubicBezTo>
                    <a:pt x="3767224" y="739167"/>
                    <a:pt x="3759604" y="736627"/>
                    <a:pt x="3753254" y="735357"/>
                  </a:cubicBezTo>
                  <a:cubicBezTo>
                    <a:pt x="3753254" y="734087"/>
                    <a:pt x="3753254" y="732817"/>
                    <a:pt x="3751984" y="731547"/>
                  </a:cubicBezTo>
                  <a:cubicBezTo>
                    <a:pt x="3762144" y="729007"/>
                    <a:pt x="3772304" y="726467"/>
                    <a:pt x="3781194" y="723927"/>
                  </a:cubicBezTo>
                  <a:cubicBezTo>
                    <a:pt x="3791354" y="726467"/>
                    <a:pt x="3800244" y="730277"/>
                    <a:pt x="3807864" y="732817"/>
                  </a:cubicBezTo>
                  <a:cubicBezTo>
                    <a:pt x="3810404" y="755677"/>
                    <a:pt x="3825644" y="736627"/>
                    <a:pt x="3834534" y="739167"/>
                  </a:cubicBezTo>
                  <a:cubicBezTo>
                    <a:pt x="3831994" y="734087"/>
                    <a:pt x="3828184" y="729007"/>
                    <a:pt x="3824374" y="722657"/>
                  </a:cubicBezTo>
                  <a:cubicBezTo>
                    <a:pt x="3840884" y="725197"/>
                    <a:pt x="3857394" y="725197"/>
                    <a:pt x="3868824" y="737897"/>
                  </a:cubicBezTo>
                  <a:cubicBezTo>
                    <a:pt x="3870094" y="739167"/>
                    <a:pt x="3875174" y="737897"/>
                    <a:pt x="3877714" y="736627"/>
                  </a:cubicBezTo>
                  <a:cubicBezTo>
                    <a:pt x="3881524" y="737897"/>
                    <a:pt x="3887874" y="740437"/>
                    <a:pt x="3890414" y="739167"/>
                  </a:cubicBezTo>
                  <a:cubicBezTo>
                    <a:pt x="3894224" y="735357"/>
                    <a:pt x="3894224" y="729007"/>
                    <a:pt x="3898034" y="721387"/>
                  </a:cubicBezTo>
                  <a:cubicBezTo>
                    <a:pt x="3906924" y="736627"/>
                    <a:pt x="3915814" y="727737"/>
                    <a:pt x="3924704" y="721387"/>
                  </a:cubicBezTo>
                  <a:cubicBezTo>
                    <a:pt x="3923434" y="725197"/>
                    <a:pt x="3923434" y="727737"/>
                    <a:pt x="3923434" y="727737"/>
                  </a:cubicBezTo>
                  <a:cubicBezTo>
                    <a:pt x="3931054" y="731547"/>
                    <a:pt x="3937404" y="734087"/>
                    <a:pt x="3946294" y="737897"/>
                  </a:cubicBezTo>
                  <a:cubicBezTo>
                    <a:pt x="3952644" y="735357"/>
                    <a:pt x="3960264" y="726467"/>
                    <a:pt x="3971694" y="735357"/>
                  </a:cubicBezTo>
                  <a:cubicBezTo>
                    <a:pt x="3972964" y="736627"/>
                    <a:pt x="3978044" y="734087"/>
                    <a:pt x="3981854" y="734087"/>
                  </a:cubicBezTo>
                  <a:cubicBezTo>
                    <a:pt x="3985664" y="732817"/>
                    <a:pt x="3988204" y="732817"/>
                    <a:pt x="3989474" y="731547"/>
                  </a:cubicBezTo>
                  <a:cubicBezTo>
                    <a:pt x="3992014" y="722657"/>
                    <a:pt x="3993284" y="715037"/>
                    <a:pt x="3997094" y="707417"/>
                  </a:cubicBezTo>
                  <a:cubicBezTo>
                    <a:pt x="4000904" y="699797"/>
                    <a:pt x="3999634" y="692177"/>
                    <a:pt x="3992014" y="689637"/>
                  </a:cubicBezTo>
                  <a:cubicBezTo>
                    <a:pt x="3989474" y="688367"/>
                    <a:pt x="3986934" y="688367"/>
                    <a:pt x="3985664" y="687097"/>
                  </a:cubicBezTo>
                  <a:cubicBezTo>
                    <a:pt x="3997094" y="675667"/>
                    <a:pt x="4007254" y="668047"/>
                    <a:pt x="4023764" y="673127"/>
                  </a:cubicBezTo>
                  <a:cubicBezTo>
                    <a:pt x="4027574" y="674397"/>
                    <a:pt x="4032654" y="669317"/>
                    <a:pt x="4039004" y="665507"/>
                  </a:cubicBezTo>
                  <a:cubicBezTo>
                    <a:pt x="4035194" y="661697"/>
                    <a:pt x="4032654" y="660427"/>
                    <a:pt x="4030114" y="659157"/>
                  </a:cubicBezTo>
                  <a:cubicBezTo>
                    <a:pt x="4040274" y="637567"/>
                    <a:pt x="4056784" y="651537"/>
                    <a:pt x="4072024" y="651537"/>
                  </a:cubicBezTo>
                  <a:cubicBezTo>
                    <a:pt x="4066944" y="647727"/>
                    <a:pt x="4064404" y="643917"/>
                    <a:pt x="4061864" y="642647"/>
                  </a:cubicBezTo>
                  <a:cubicBezTo>
                    <a:pt x="4069484" y="638837"/>
                    <a:pt x="4077104" y="636297"/>
                    <a:pt x="4083454" y="632487"/>
                  </a:cubicBezTo>
                  <a:cubicBezTo>
                    <a:pt x="4084724" y="627407"/>
                    <a:pt x="4083454" y="622327"/>
                    <a:pt x="4084724" y="619787"/>
                  </a:cubicBezTo>
                  <a:cubicBezTo>
                    <a:pt x="4091074" y="609627"/>
                    <a:pt x="4087264" y="602007"/>
                    <a:pt x="4077104" y="596927"/>
                  </a:cubicBezTo>
                  <a:cubicBezTo>
                    <a:pt x="4073294" y="594387"/>
                    <a:pt x="4069484" y="589307"/>
                    <a:pt x="4066944" y="585497"/>
                  </a:cubicBezTo>
                  <a:cubicBezTo>
                    <a:pt x="4070754" y="585497"/>
                    <a:pt x="4075834" y="584227"/>
                    <a:pt x="4080914" y="584227"/>
                  </a:cubicBezTo>
                  <a:lnTo>
                    <a:pt x="4080914" y="568987"/>
                  </a:lnTo>
                  <a:cubicBezTo>
                    <a:pt x="4083454" y="568987"/>
                    <a:pt x="4085994" y="568987"/>
                    <a:pt x="4088534" y="570257"/>
                  </a:cubicBezTo>
                  <a:cubicBezTo>
                    <a:pt x="4089804" y="555017"/>
                    <a:pt x="4091074" y="539777"/>
                    <a:pt x="4093614" y="523267"/>
                  </a:cubicBezTo>
                  <a:cubicBezTo>
                    <a:pt x="4079644" y="515647"/>
                    <a:pt x="4087264" y="506757"/>
                    <a:pt x="4094884" y="495327"/>
                  </a:cubicBezTo>
                  <a:cubicBezTo>
                    <a:pt x="4094884" y="495327"/>
                    <a:pt x="4092344" y="494057"/>
                    <a:pt x="4089804" y="494057"/>
                  </a:cubicBezTo>
                  <a:cubicBezTo>
                    <a:pt x="4091074" y="488977"/>
                    <a:pt x="4093614" y="483897"/>
                    <a:pt x="4094884" y="478817"/>
                  </a:cubicBezTo>
                  <a:cubicBezTo>
                    <a:pt x="4097424" y="468657"/>
                    <a:pt x="4093614" y="467387"/>
                    <a:pt x="4082184" y="472467"/>
                  </a:cubicBezTo>
                  <a:cubicBezTo>
                    <a:pt x="4080914" y="469927"/>
                    <a:pt x="4079644" y="466117"/>
                    <a:pt x="4077104" y="463577"/>
                  </a:cubicBezTo>
                  <a:cubicBezTo>
                    <a:pt x="4075834" y="464847"/>
                    <a:pt x="4075834" y="466117"/>
                    <a:pt x="4074564" y="467387"/>
                  </a:cubicBezTo>
                  <a:cubicBezTo>
                    <a:pt x="4069484" y="466117"/>
                    <a:pt x="4065674" y="463577"/>
                    <a:pt x="4060594" y="462307"/>
                  </a:cubicBezTo>
                  <a:cubicBezTo>
                    <a:pt x="4035194" y="452147"/>
                    <a:pt x="4008524" y="454687"/>
                    <a:pt x="3983124" y="453417"/>
                  </a:cubicBezTo>
                  <a:cubicBezTo>
                    <a:pt x="3979314" y="453417"/>
                    <a:pt x="3974234" y="457227"/>
                    <a:pt x="3970424" y="457227"/>
                  </a:cubicBezTo>
                  <a:cubicBezTo>
                    <a:pt x="3955184" y="455957"/>
                    <a:pt x="3941214" y="450877"/>
                    <a:pt x="3927244" y="449607"/>
                  </a:cubicBezTo>
                  <a:cubicBezTo>
                    <a:pt x="3908194" y="448337"/>
                    <a:pt x="3889144" y="448337"/>
                    <a:pt x="3870094" y="448337"/>
                  </a:cubicBezTo>
                  <a:cubicBezTo>
                    <a:pt x="3856124" y="448337"/>
                    <a:pt x="3853584" y="440717"/>
                    <a:pt x="3854854" y="430557"/>
                  </a:cubicBezTo>
                  <a:cubicBezTo>
                    <a:pt x="3859934" y="426747"/>
                    <a:pt x="3865014" y="419127"/>
                    <a:pt x="3865014" y="417857"/>
                  </a:cubicBezTo>
                  <a:cubicBezTo>
                    <a:pt x="3848504" y="405157"/>
                    <a:pt x="3863744" y="396267"/>
                    <a:pt x="3867554" y="386107"/>
                  </a:cubicBezTo>
                  <a:cubicBezTo>
                    <a:pt x="3866284" y="360707"/>
                    <a:pt x="3865014" y="335307"/>
                    <a:pt x="3863744" y="308637"/>
                  </a:cubicBezTo>
                  <a:cubicBezTo>
                    <a:pt x="3866284" y="307367"/>
                    <a:pt x="3871364" y="306097"/>
                    <a:pt x="3875174" y="304827"/>
                  </a:cubicBezTo>
                  <a:cubicBezTo>
                    <a:pt x="3873904" y="301017"/>
                    <a:pt x="3871364" y="297207"/>
                    <a:pt x="3871364" y="293397"/>
                  </a:cubicBezTo>
                  <a:cubicBezTo>
                    <a:pt x="3875174" y="278157"/>
                    <a:pt x="3876444" y="262917"/>
                    <a:pt x="3859934" y="251487"/>
                  </a:cubicBezTo>
                  <a:cubicBezTo>
                    <a:pt x="3867554" y="246407"/>
                    <a:pt x="3873904" y="242597"/>
                    <a:pt x="3881524" y="237517"/>
                  </a:cubicBezTo>
                  <a:cubicBezTo>
                    <a:pt x="3880254" y="236247"/>
                    <a:pt x="3878984" y="233707"/>
                    <a:pt x="3878984" y="232437"/>
                  </a:cubicBezTo>
                  <a:cubicBezTo>
                    <a:pt x="3878984" y="231167"/>
                    <a:pt x="3877714" y="231167"/>
                    <a:pt x="3876444" y="231167"/>
                  </a:cubicBezTo>
                  <a:cubicBezTo>
                    <a:pt x="3863744" y="231167"/>
                    <a:pt x="3858664" y="228627"/>
                    <a:pt x="3857394" y="215927"/>
                  </a:cubicBezTo>
                  <a:cubicBezTo>
                    <a:pt x="3857394" y="213387"/>
                    <a:pt x="3857394" y="209577"/>
                    <a:pt x="3859934" y="207037"/>
                  </a:cubicBezTo>
                  <a:cubicBezTo>
                    <a:pt x="3865014" y="203227"/>
                    <a:pt x="3870094" y="199417"/>
                    <a:pt x="3876444" y="196877"/>
                  </a:cubicBezTo>
                  <a:cubicBezTo>
                    <a:pt x="3878984" y="195607"/>
                    <a:pt x="3884064" y="196877"/>
                    <a:pt x="3886604" y="198147"/>
                  </a:cubicBezTo>
                  <a:cubicBezTo>
                    <a:pt x="3900574" y="205767"/>
                    <a:pt x="3901844" y="205767"/>
                    <a:pt x="3904384" y="189257"/>
                  </a:cubicBezTo>
                  <a:cubicBezTo>
                    <a:pt x="3906924" y="190527"/>
                    <a:pt x="3909464" y="191797"/>
                    <a:pt x="3913274" y="193067"/>
                  </a:cubicBezTo>
                  <a:cubicBezTo>
                    <a:pt x="3912004" y="187987"/>
                    <a:pt x="3912004" y="184177"/>
                    <a:pt x="3909464" y="180367"/>
                  </a:cubicBezTo>
                  <a:cubicBezTo>
                    <a:pt x="3909464" y="179097"/>
                    <a:pt x="3906924" y="177827"/>
                    <a:pt x="3904384" y="176557"/>
                  </a:cubicBezTo>
                  <a:cubicBezTo>
                    <a:pt x="3906924" y="175287"/>
                    <a:pt x="3909464" y="172747"/>
                    <a:pt x="3912004" y="174017"/>
                  </a:cubicBezTo>
                  <a:cubicBezTo>
                    <a:pt x="3924704" y="177827"/>
                    <a:pt x="3932324" y="168937"/>
                    <a:pt x="3941214" y="163857"/>
                  </a:cubicBezTo>
                  <a:cubicBezTo>
                    <a:pt x="3933594" y="153697"/>
                    <a:pt x="3925974" y="144807"/>
                    <a:pt x="3919624" y="134647"/>
                  </a:cubicBezTo>
                  <a:cubicBezTo>
                    <a:pt x="3929784" y="129567"/>
                    <a:pt x="3937404" y="127027"/>
                    <a:pt x="3945024" y="123217"/>
                  </a:cubicBezTo>
                  <a:cubicBezTo>
                    <a:pt x="3928514" y="95277"/>
                    <a:pt x="3928514" y="95277"/>
                    <a:pt x="3939944" y="83847"/>
                  </a:cubicBezTo>
                  <a:cubicBezTo>
                    <a:pt x="3939944" y="82577"/>
                    <a:pt x="3938674" y="81307"/>
                    <a:pt x="3938674" y="80037"/>
                  </a:cubicBezTo>
                  <a:cubicBezTo>
                    <a:pt x="3934864" y="81307"/>
                    <a:pt x="3929784" y="82577"/>
                    <a:pt x="3925974" y="85117"/>
                  </a:cubicBezTo>
                  <a:lnTo>
                    <a:pt x="3924704" y="83847"/>
                  </a:lnTo>
                  <a:cubicBezTo>
                    <a:pt x="3929784" y="78767"/>
                    <a:pt x="3934864" y="74957"/>
                    <a:pt x="3939944" y="69877"/>
                  </a:cubicBezTo>
                  <a:cubicBezTo>
                    <a:pt x="3939944" y="66067"/>
                    <a:pt x="3942484" y="57177"/>
                    <a:pt x="3939944" y="54637"/>
                  </a:cubicBezTo>
                  <a:cubicBezTo>
                    <a:pt x="3929784" y="45747"/>
                    <a:pt x="3941214" y="36857"/>
                    <a:pt x="3938674" y="27967"/>
                  </a:cubicBezTo>
                  <a:cubicBezTo>
                    <a:pt x="3937404" y="25427"/>
                    <a:pt x="3938674" y="19077"/>
                    <a:pt x="3937404" y="19077"/>
                  </a:cubicBezTo>
                  <a:cubicBezTo>
                    <a:pt x="3929784" y="15267"/>
                    <a:pt x="3920894" y="8917"/>
                    <a:pt x="3912004" y="8917"/>
                  </a:cubicBezTo>
                  <a:cubicBezTo>
                    <a:pt x="3891684" y="7647"/>
                    <a:pt x="3871364" y="10187"/>
                    <a:pt x="3851044" y="10187"/>
                  </a:cubicBezTo>
                  <a:lnTo>
                    <a:pt x="3786274" y="10187"/>
                  </a:lnTo>
                  <a:cubicBezTo>
                    <a:pt x="3771034" y="10187"/>
                    <a:pt x="3758334" y="6377"/>
                    <a:pt x="3743094" y="2567"/>
                  </a:cubicBezTo>
                  <a:cubicBezTo>
                    <a:pt x="3725314" y="-2513"/>
                    <a:pt x="3706264" y="1297"/>
                    <a:pt x="3687214" y="2567"/>
                  </a:cubicBezTo>
                  <a:cubicBezTo>
                    <a:pt x="3646574" y="3837"/>
                    <a:pt x="3605934" y="3837"/>
                    <a:pt x="3565294" y="5107"/>
                  </a:cubicBezTo>
                  <a:cubicBezTo>
                    <a:pt x="3546244" y="5107"/>
                    <a:pt x="3525924" y="7647"/>
                    <a:pt x="3506874" y="8917"/>
                  </a:cubicBezTo>
                  <a:cubicBezTo>
                    <a:pt x="3482744" y="10187"/>
                    <a:pt x="3458614" y="8917"/>
                    <a:pt x="3434484" y="10187"/>
                  </a:cubicBezTo>
                  <a:cubicBezTo>
                    <a:pt x="3409084" y="11457"/>
                    <a:pt x="3383684" y="13997"/>
                    <a:pt x="3358284" y="15267"/>
                  </a:cubicBezTo>
                  <a:cubicBezTo>
                    <a:pt x="3327804" y="16537"/>
                    <a:pt x="3297324" y="16537"/>
                    <a:pt x="3266844" y="17807"/>
                  </a:cubicBezTo>
                  <a:lnTo>
                    <a:pt x="3171594" y="21617"/>
                  </a:lnTo>
                  <a:cubicBezTo>
                    <a:pt x="3142384" y="22887"/>
                    <a:pt x="3114444" y="22887"/>
                    <a:pt x="3085234" y="22887"/>
                  </a:cubicBezTo>
                  <a:cubicBezTo>
                    <a:pt x="3063644" y="22887"/>
                    <a:pt x="3040784" y="24157"/>
                    <a:pt x="3019194" y="25427"/>
                  </a:cubicBezTo>
                  <a:lnTo>
                    <a:pt x="2954424" y="29237"/>
                  </a:lnTo>
                  <a:cubicBezTo>
                    <a:pt x="2939184" y="30507"/>
                    <a:pt x="2923944" y="30507"/>
                    <a:pt x="2907434" y="31777"/>
                  </a:cubicBezTo>
                  <a:cubicBezTo>
                    <a:pt x="2882034" y="33047"/>
                    <a:pt x="2856634" y="33047"/>
                    <a:pt x="2831234" y="34317"/>
                  </a:cubicBezTo>
                  <a:cubicBezTo>
                    <a:pt x="2802024" y="35587"/>
                    <a:pt x="2774084" y="38127"/>
                    <a:pt x="2746144" y="39397"/>
                  </a:cubicBezTo>
                  <a:cubicBezTo>
                    <a:pt x="2716934" y="41937"/>
                    <a:pt x="2688994" y="44477"/>
                    <a:pt x="2659784" y="47017"/>
                  </a:cubicBezTo>
                  <a:cubicBezTo>
                    <a:pt x="2648354" y="48287"/>
                    <a:pt x="2636924" y="48287"/>
                    <a:pt x="2624224" y="49557"/>
                  </a:cubicBezTo>
                  <a:lnTo>
                    <a:pt x="2587394" y="49557"/>
                  </a:lnTo>
                  <a:cubicBezTo>
                    <a:pt x="2545484" y="52097"/>
                    <a:pt x="2504844" y="55907"/>
                    <a:pt x="2462934" y="58447"/>
                  </a:cubicBezTo>
                  <a:cubicBezTo>
                    <a:pt x="2437534" y="59717"/>
                    <a:pt x="2410864" y="60987"/>
                    <a:pt x="2385464" y="63527"/>
                  </a:cubicBezTo>
                  <a:cubicBezTo>
                    <a:pt x="2370224" y="64797"/>
                    <a:pt x="2353714" y="67337"/>
                    <a:pt x="2338474" y="68607"/>
                  </a:cubicBezTo>
                  <a:lnTo>
                    <a:pt x="2235604" y="76227"/>
                  </a:lnTo>
                  <a:cubicBezTo>
                    <a:pt x="2214014" y="77497"/>
                    <a:pt x="2193694" y="82577"/>
                    <a:pt x="2173374" y="83847"/>
                  </a:cubicBezTo>
                  <a:cubicBezTo>
                    <a:pt x="2141624" y="86387"/>
                    <a:pt x="2108604" y="87657"/>
                    <a:pt x="2076854" y="90197"/>
                  </a:cubicBezTo>
                  <a:cubicBezTo>
                    <a:pt x="2069234" y="90197"/>
                    <a:pt x="2060344" y="91467"/>
                    <a:pt x="2052724" y="91467"/>
                  </a:cubicBezTo>
                  <a:cubicBezTo>
                    <a:pt x="2024784" y="94007"/>
                    <a:pt x="1998114" y="96547"/>
                    <a:pt x="1970174" y="99087"/>
                  </a:cubicBezTo>
                  <a:cubicBezTo>
                    <a:pt x="1954934" y="100357"/>
                    <a:pt x="1938424" y="102897"/>
                    <a:pt x="1923184" y="104167"/>
                  </a:cubicBezTo>
                  <a:cubicBezTo>
                    <a:pt x="1904134" y="105437"/>
                    <a:pt x="1885084" y="106707"/>
                    <a:pt x="1867304" y="107977"/>
                  </a:cubicBezTo>
                  <a:cubicBezTo>
                    <a:pt x="1831744" y="111787"/>
                    <a:pt x="1794914" y="115597"/>
                    <a:pt x="1759354" y="119407"/>
                  </a:cubicBezTo>
                  <a:cubicBezTo>
                    <a:pt x="1753004" y="120677"/>
                    <a:pt x="1747924" y="124487"/>
                    <a:pt x="1741574" y="124487"/>
                  </a:cubicBezTo>
                  <a:cubicBezTo>
                    <a:pt x="1712364" y="127027"/>
                    <a:pt x="1683154" y="127027"/>
                    <a:pt x="1655214" y="130837"/>
                  </a:cubicBezTo>
                  <a:cubicBezTo>
                    <a:pt x="1639974" y="133377"/>
                    <a:pt x="1623464" y="127027"/>
                    <a:pt x="1609494" y="139727"/>
                  </a:cubicBezTo>
                  <a:cubicBezTo>
                    <a:pt x="1604414" y="143537"/>
                    <a:pt x="1590444" y="137187"/>
                    <a:pt x="1581554" y="138457"/>
                  </a:cubicBezTo>
                  <a:cubicBezTo>
                    <a:pt x="1545994" y="142267"/>
                    <a:pt x="1510434" y="147347"/>
                    <a:pt x="1476144" y="151157"/>
                  </a:cubicBezTo>
                  <a:cubicBezTo>
                    <a:pt x="1448204" y="154967"/>
                    <a:pt x="1421534" y="157507"/>
                    <a:pt x="1393594" y="161317"/>
                  </a:cubicBezTo>
                  <a:cubicBezTo>
                    <a:pt x="1383434" y="162587"/>
                    <a:pt x="1373274" y="166397"/>
                    <a:pt x="1364384" y="167667"/>
                  </a:cubicBezTo>
                  <a:cubicBezTo>
                    <a:pt x="1338984" y="170207"/>
                    <a:pt x="1313584" y="172747"/>
                    <a:pt x="1289454" y="175287"/>
                  </a:cubicBezTo>
                  <a:cubicBezTo>
                    <a:pt x="1289454" y="180367"/>
                    <a:pt x="1289454" y="182907"/>
                    <a:pt x="1288184" y="185447"/>
                  </a:cubicBezTo>
                  <a:cubicBezTo>
                    <a:pt x="1285644" y="182907"/>
                    <a:pt x="1283104" y="179097"/>
                    <a:pt x="1280564" y="174017"/>
                  </a:cubicBezTo>
                  <a:cubicBezTo>
                    <a:pt x="1275484" y="187987"/>
                    <a:pt x="1265324" y="179097"/>
                    <a:pt x="1257704" y="180367"/>
                  </a:cubicBezTo>
                  <a:cubicBezTo>
                    <a:pt x="1243734" y="182907"/>
                    <a:pt x="1228494" y="186717"/>
                    <a:pt x="1214524" y="187987"/>
                  </a:cubicBezTo>
                  <a:cubicBezTo>
                    <a:pt x="1189124" y="191797"/>
                    <a:pt x="1163724" y="194337"/>
                    <a:pt x="1138324" y="196877"/>
                  </a:cubicBezTo>
                  <a:cubicBezTo>
                    <a:pt x="1116734" y="199417"/>
                    <a:pt x="1095144" y="204497"/>
                    <a:pt x="1073554" y="208307"/>
                  </a:cubicBezTo>
                  <a:cubicBezTo>
                    <a:pt x="1036724" y="214657"/>
                    <a:pt x="998624" y="218467"/>
                    <a:pt x="961794" y="224817"/>
                  </a:cubicBezTo>
                  <a:cubicBezTo>
                    <a:pt x="936394" y="228627"/>
                    <a:pt x="910994" y="234977"/>
                    <a:pt x="884324" y="238787"/>
                  </a:cubicBezTo>
                  <a:cubicBezTo>
                    <a:pt x="857654" y="243867"/>
                    <a:pt x="829714" y="247677"/>
                    <a:pt x="803044" y="252757"/>
                  </a:cubicBezTo>
                  <a:cubicBezTo>
                    <a:pt x="783994" y="256567"/>
                    <a:pt x="764944" y="261647"/>
                    <a:pt x="745894" y="265457"/>
                  </a:cubicBezTo>
                  <a:cubicBezTo>
                    <a:pt x="707794" y="271807"/>
                    <a:pt x="668424" y="278157"/>
                    <a:pt x="630324" y="284507"/>
                  </a:cubicBezTo>
                  <a:cubicBezTo>
                    <a:pt x="616354" y="287047"/>
                    <a:pt x="603654" y="292127"/>
                    <a:pt x="589684" y="294667"/>
                  </a:cubicBezTo>
                  <a:cubicBezTo>
                    <a:pt x="565554" y="299747"/>
                    <a:pt x="541424" y="302287"/>
                    <a:pt x="517294" y="307367"/>
                  </a:cubicBezTo>
                  <a:cubicBezTo>
                    <a:pt x="499514" y="311177"/>
                    <a:pt x="483004" y="317527"/>
                    <a:pt x="466494" y="320067"/>
                  </a:cubicBezTo>
                  <a:cubicBezTo>
                    <a:pt x="430934" y="327687"/>
                    <a:pt x="395374" y="332767"/>
                    <a:pt x="359814" y="339117"/>
                  </a:cubicBezTo>
                  <a:cubicBezTo>
                    <a:pt x="344574" y="341657"/>
                    <a:pt x="329334" y="346737"/>
                    <a:pt x="314094" y="350547"/>
                  </a:cubicBezTo>
                  <a:cubicBezTo>
                    <a:pt x="289964" y="356897"/>
                    <a:pt x="264564" y="361977"/>
                    <a:pt x="240434" y="368327"/>
                  </a:cubicBezTo>
                  <a:cubicBezTo>
                    <a:pt x="234084" y="369597"/>
                    <a:pt x="227734" y="373407"/>
                    <a:pt x="220114" y="374677"/>
                  </a:cubicBezTo>
                  <a:cubicBezTo>
                    <a:pt x="212494" y="375947"/>
                    <a:pt x="204874" y="375947"/>
                    <a:pt x="197254" y="377217"/>
                  </a:cubicBezTo>
                  <a:cubicBezTo>
                    <a:pt x="182014" y="381027"/>
                    <a:pt x="166774" y="384837"/>
                    <a:pt x="152804" y="388647"/>
                  </a:cubicBezTo>
                  <a:cubicBezTo>
                    <a:pt x="122324" y="396267"/>
                    <a:pt x="107084" y="398807"/>
                    <a:pt x="93114" y="406427"/>
                  </a:cubicBezTo>
                  <a:cubicBezTo>
                    <a:pt x="80414" y="412777"/>
                    <a:pt x="62634" y="411507"/>
                    <a:pt x="57554" y="431827"/>
                  </a:cubicBezTo>
                  <a:cubicBezTo>
                    <a:pt x="55014" y="438177"/>
                    <a:pt x="48664" y="441987"/>
                    <a:pt x="60094" y="444527"/>
                  </a:cubicBezTo>
                  <a:cubicBezTo>
                    <a:pt x="61364" y="444527"/>
                    <a:pt x="63904" y="448337"/>
                    <a:pt x="62634" y="449607"/>
                  </a:cubicBezTo>
                  <a:cubicBezTo>
                    <a:pt x="60094" y="457227"/>
                    <a:pt x="57554" y="464847"/>
                    <a:pt x="55014" y="475007"/>
                  </a:cubicBezTo>
                  <a:cubicBezTo>
                    <a:pt x="55014" y="475007"/>
                    <a:pt x="57554" y="476277"/>
                    <a:pt x="60094" y="478817"/>
                  </a:cubicBezTo>
                  <a:cubicBezTo>
                    <a:pt x="52474" y="486437"/>
                    <a:pt x="52474" y="514377"/>
                    <a:pt x="57554" y="523267"/>
                  </a:cubicBezTo>
                  <a:cubicBezTo>
                    <a:pt x="60094" y="528347"/>
                    <a:pt x="61364" y="534697"/>
                    <a:pt x="62634" y="541047"/>
                  </a:cubicBezTo>
                  <a:cubicBezTo>
                    <a:pt x="47394" y="544857"/>
                    <a:pt x="65174" y="553747"/>
                    <a:pt x="60094" y="558827"/>
                  </a:cubicBezTo>
                  <a:cubicBezTo>
                    <a:pt x="62634" y="558827"/>
                    <a:pt x="65174" y="558827"/>
                    <a:pt x="68984" y="560097"/>
                  </a:cubicBezTo>
                  <a:cubicBezTo>
                    <a:pt x="66444" y="563907"/>
                    <a:pt x="63904" y="566447"/>
                    <a:pt x="62634" y="567717"/>
                  </a:cubicBezTo>
                  <a:cubicBezTo>
                    <a:pt x="65174" y="570257"/>
                    <a:pt x="68984" y="571527"/>
                    <a:pt x="71524" y="574067"/>
                  </a:cubicBezTo>
                  <a:cubicBezTo>
                    <a:pt x="57554" y="593117"/>
                    <a:pt x="57554" y="602007"/>
                    <a:pt x="74064" y="618517"/>
                  </a:cubicBezTo>
                  <a:cubicBezTo>
                    <a:pt x="75334" y="619787"/>
                    <a:pt x="77874" y="622327"/>
                    <a:pt x="77874" y="623597"/>
                  </a:cubicBezTo>
                  <a:cubicBezTo>
                    <a:pt x="74064" y="637567"/>
                    <a:pt x="75334" y="650267"/>
                    <a:pt x="84224" y="661697"/>
                  </a:cubicBezTo>
                  <a:cubicBezTo>
                    <a:pt x="84224" y="661697"/>
                    <a:pt x="82954" y="665507"/>
                    <a:pt x="80414" y="668047"/>
                  </a:cubicBezTo>
                  <a:cubicBezTo>
                    <a:pt x="84224" y="666777"/>
                    <a:pt x="86764" y="665507"/>
                    <a:pt x="89304" y="665507"/>
                  </a:cubicBezTo>
                  <a:lnTo>
                    <a:pt x="85494" y="688367"/>
                  </a:lnTo>
                  <a:lnTo>
                    <a:pt x="99464" y="688367"/>
                  </a:lnTo>
                  <a:cubicBezTo>
                    <a:pt x="103274" y="693447"/>
                    <a:pt x="107084" y="697257"/>
                    <a:pt x="107084" y="698527"/>
                  </a:cubicBezTo>
                  <a:cubicBezTo>
                    <a:pt x="110894" y="694717"/>
                    <a:pt x="113434" y="693447"/>
                    <a:pt x="114704" y="692177"/>
                  </a:cubicBezTo>
                  <a:cubicBezTo>
                    <a:pt x="121054" y="702337"/>
                    <a:pt x="126134" y="709957"/>
                    <a:pt x="129944" y="717577"/>
                  </a:cubicBezTo>
                  <a:cubicBezTo>
                    <a:pt x="128674" y="726467"/>
                    <a:pt x="126134" y="734087"/>
                    <a:pt x="124864" y="739167"/>
                  </a:cubicBezTo>
                  <a:cubicBezTo>
                    <a:pt x="118514" y="739167"/>
                    <a:pt x="112164" y="737897"/>
                    <a:pt x="108354" y="740437"/>
                  </a:cubicBezTo>
                  <a:cubicBezTo>
                    <a:pt x="104544" y="742977"/>
                    <a:pt x="104544" y="749327"/>
                    <a:pt x="102004" y="753137"/>
                  </a:cubicBezTo>
                  <a:cubicBezTo>
                    <a:pt x="102004" y="754407"/>
                    <a:pt x="110894" y="770917"/>
                    <a:pt x="109624" y="772187"/>
                  </a:cubicBezTo>
                  <a:cubicBezTo>
                    <a:pt x="108354" y="781077"/>
                    <a:pt x="105814" y="789967"/>
                    <a:pt x="104544" y="800127"/>
                  </a:cubicBezTo>
                  <a:cubicBezTo>
                    <a:pt x="109624" y="803937"/>
                    <a:pt x="115974" y="809017"/>
                    <a:pt x="121054" y="812827"/>
                  </a:cubicBezTo>
                  <a:cubicBezTo>
                    <a:pt x="112164" y="817907"/>
                    <a:pt x="105814" y="822987"/>
                    <a:pt x="99464" y="826797"/>
                  </a:cubicBezTo>
                  <a:cubicBezTo>
                    <a:pt x="102004" y="828067"/>
                    <a:pt x="103274" y="829337"/>
                    <a:pt x="105814" y="830607"/>
                  </a:cubicBezTo>
                  <a:cubicBezTo>
                    <a:pt x="107084" y="835687"/>
                    <a:pt x="109624" y="840767"/>
                    <a:pt x="109624" y="845847"/>
                  </a:cubicBezTo>
                  <a:cubicBezTo>
                    <a:pt x="109624" y="850927"/>
                    <a:pt x="105814" y="859817"/>
                    <a:pt x="108354" y="861087"/>
                  </a:cubicBezTo>
                  <a:cubicBezTo>
                    <a:pt x="119784" y="867437"/>
                    <a:pt x="113434" y="886487"/>
                    <a:pt x="128674" y="889027"/>
                  </a:cubicBezTo>
                  <a:cubicBezTo>
                    <a:pt x="129944" y="889027"/>
                    <a:pt x="129944" y="891567"/>
                    <a:pt x="132484" y="894107"/>
                  </a:cubicBezTo>
                  <a:cubicBezTo>
                    <a:pt x="128674" y="894107"/>
                    <a:pt x="126134" y="894107"/>
                    <a:pt x="121054" y="895377"/>
                  </a:cubicBezTo>
                  <a:cubicBezTo>
                    <a:pt x="135024" y="905537"/>
                    <a:pt x="131214" y="914427"/>
                    <a:pt x="126134" y="922047"/>
                  </a:cubicBezTo>
                  <a:cubicBezTo>
                    <a:pt x="121054" y="923317"/>
                    <a:pt x="117244" y="924587"/>
                    <a:pt x="113434" y="925857"/>
                  </a:cubicBezTo>
                  <a:cubicBezTo>
                    <a:pt x="114704" y="928397"/>
                    <a:pt x="114704" y="929667"/>
                    <a:pt x="115974" y="932207"/>
                  </a:cubicBezTo>
                  <a:cubicBezTo>
                    <a:pt x="117244" y="933477"/>
                    <a:pt x="123594" y="949987"/>
                    <a:pt x="123594" y="952527"/>
                  </a:cubicBezTo>
                  <a:cubicBezTo>
                    <a:pt x="121054" y="958877"/>
                    <a:pt x="119784" y="965227"/>
                    <a:pt x="118514" y="971577"/>
                  </a:cubicBezTo>
                  <a:cubicBezTo>
                    <a:pt x="126134" y="971577"/>
                    <a:pt x="132484" y="972847"/>
                    <a:pt x="135024" y="972847"/>
                  </a:cubicBezTo>
                  <a:cubicBezTo>
                    <a:pt x="132484" y="974117"/>
                    <a:pt x="128674" y="976657"/>
                    <a:pt x="126134" y="977927"/>
                  </a:cubicBezTo>
                  <a:cubicBezTo>
                    <a:pt x="127404" y="980467"/>
                    <a:pt x="128674" y="983007"/>
                    <a:pt x="131214" y="984277"/>
                  </a:cubicBezTo>
                  <a:cubicBezTo>
                    <a:pt x="141374" y="983007"/>
                    <a:pt x="151534" y="981737"/>
                    <a:pt x="162964" y="980467"/>
                  </a:cubicBezTo>
                  <a:cubicBezTo>
                    <a:pt x="161694" y="986817"/>
                    <a:pt x="160424" y="991897"/>
                    <a:pt x="157884" y="996977"/>
                  </a:cubicBezTo>
                  <a:cubicBezTo>
                    <a:pt x="164234" y="996977"/>
                    <a:pt x="171854" y="998247"/>
                    <a:pt x="178204" y="998247"/>
                  </a:cubicBezTo>
                  <a:lnTo>
                    <a:pt x="178204" y="1004597"/>
                  </a:lnTo>
                  <a:cubicBezTo>
                    <a:pt x="169314" y="1005867"/>
                    <a:pt x="160424" y="1008407"/>
                    <a:pt x="152804" y="1009677"/>
                  </a:cubicBezTo>
                  <a:cubicBezTo>
                    <a:pt x="184554" y="1024917"/>
                    <a:pt x="213764" y="1010947"/>
                    <a:pt x="248054" y="1005867"/>
                  </a:cubicBezTo>
                  <a:cubicBezTo>
                    <a:pt x="254404" y="1012217"/>
                    <a:pt x="260754" y="1007137"/>
                    <a:pt x="265834" y="996977"/>
                  </a:cubicBezTo>
                  <a:cubicBezTo>
                    <a:pt x="272184" y="1005867"/>
                    <a:pt x="277264" y="1003327"/>
                    <a:pt x="289964" y="985547"/>
                  </a:cubicBezTo>
                  <a:cubicBezTo>
                    <a:pt x="291234" y="985547"/>
                    <a:pt x="292504" y="986817"/>
                    <a:pt x="293774" y="986817"/>
                  </a:cubicBezTo>
                  <a:cubicBezTo>
                    <a:pt x="292504" y="991897"/>
                    <a:pt x="289964" y="995707"/>
                    <a:pt x="288694" y="1000787"/>
                  </a:cubicBezTo>
                  <a:cubicBezTo>
                    <a:pt x="296314" y="998247"/>
                    <a:pt x="302664" y="996977"/>
                    <a:pt x="310284" y="994437"/>
                  </a:cubicBezTo>
                  <a:lnTo>
                    <a:pt x="336954" y="990627"/>
                  </a:lnTo>
                  <a:cubicBezTo>
                    <a:pt x="350924" y="988087"/>
                    <a:pt x="364894" y="986817"/>
                    <a:pt x="377594" y="984277"/>
                  </a:cubicBezTo>
                  <a:cubicBezTo>
                    <a:pt x="382674" y="983007"/>
                    <a:pt x="387754" y="979197"/>
                    <a:pt x="392834" y="977927"/>
                  </a:cubicBezTo>
                  <a:cubicBezTo>
                    <a:pt x="397914" y="976657"/>
                    <a:pt x="405534" y="972847"/>
                    <a:pt x="408074" y="975387"/>
                  </a:cubicBezTo>
                  <a:cubicBezTo>
                    <a:pt x="418234" y="984277"/>
                    <a:pt x="427124" y="994437"/>
                    <a:pt x="437284" y="1003327"/>
                  </a:cubicBezTo>
                  <a:cubicBezTo>
                    <a:pt x="438554" y="1000787"/>
                    <a:pt x="439824" y="996977"/>
                    <a:pt x="439824" y="996977"/>
                  </a:cubicBezTo>
                  <a:cubicBezTo>
                    <a:pt x="448714" y="999517"/>
                    <a:pt x="455064" y="1000787"/>
                    <a:pt x="463954" y="1003327"/>
                  </a:cubicBezTo>
                  <a:cubicBezTo>
                    <a:pt x="465224" y="1007137"/>
                    <a:pt x="467764" y="1012217"/>
                    <a:pt x="467764" y="1014757"/>
                  </a:cubicBezTo>
                  <a:cubicBezTo>
                    <a:pt x="481734" y="1016027"/>
                    <a:pt x="493164" y="1017297"/>
                    <a:pt x="503324" y="1018567"/>
                  </a:cubicBezTo>
                  <a:cubicBezTo>
                    <a:pt x="503324" y="1019837"/>
                    <a:pt x="504594" y="1021107"/>
                    <a:pt x="504594" y="1022377"/>
                  </a:cubicBezTo>
                  <a:lnTo>
                    <a:pt x="481734" y="1029997"/>
                  </a:lnTo>
                  <a:cubicBezTo>
                    <a:pt x="480464" y="1026187"/>
                    <a:pt x="479194" y="1024917"/>
                    <a:pt x="476654" y="1018567"/>
                  </a:cubicBezTo>
                  <a:cubicBezTo>
                    <a:pt x="477924" y="1032537"/>
                    <a:pt x="479194" y="1041427"/>
                    <a:pt x="479194" y="1052857"/>
                  </a:cubicBezTo>
                  <a:cubicBezTo>
                    <a:pt x="490624" y="1043967"/>
                    <a:pt x="505864" y="1054127"/>
                    <a:pt x="513484" y="1038887"/>
                  </a:cubicBezTo>
                  <a:cubicBezTo>
                    <a:pt x="513484" y="1037617"/>
                    <a:pt x="518564" y="1037617"/>
                    <a:pt x="519834" y="1038887"/>
                  </a:cubicBezTo>
                  <a:cubicBezTo>
                    <a:pt x="529994" y="1040157"/>
                    <a:pt x="540154" y="1041427"/>
                    <a:pt x="550314" y="1043967"/>
                  </a:cubicBezTo>
                  <a:cubicBezTo>
                    <a:pt x="549044" y="1041427"/>
                    <a:pt x="549044" y="1038887"/>
                    <a:pt x="547774" y="1036347"/>
                  </a:cubicBezTo>
                  <a:cubicBezTo>
                    <a:pt x="554124" y="1037617"/>
                    <a:pt x="559204" y="1038887"/>
                    <a:pt x="563014" y="1040157"/>
                  </a:cubicBezTo>
                  <a:cubicBezTo>
                    <a:pt x="563014" y="1041427"/>
                    <a:pt x="564284" y="1042697"/>
                    <a:pt x="564284" y="1043967"/>
                  </a:cubicBezTo>
                  <a:cubicBezTo>
                    <a:pt x="555394" y="1049047"/>
                    <a:pt x="546504" y="1055397"/>
                    <a:pt x="537614" y="1060477"/>
                  </a:cubicBezTo>
                  <a:cubicBezTo>
                    <a:pt x="523644" y="1069367"/>
                    <a:pt x="510944" y="1080797"/>
                    <a:pt x="496974" y="1084607"/>
                  </a:cubicBezTo>
                  <a:cubicBezTo>
                    <a:pt x="472844" y="1089687"/>
                    <a:pt x="448714" y="1098577"/>
                    <a:pt x="423314" y="1099847"/>
                  </a:cubicBezTo>
                  <a:lnTo>
                    <a:pt x="416964" y="1099847"/>
                  </a:lnTo>
                  <a:cubicBezTo>
                    <a:pt x="390294" y="1104927"/>
                    <a:pt x="364894" y="1110007"/>
                    <a:pt x="338224" y="1115087"/>
                  </a:cubicBezTo>
                  <a:cubicBezTo>
                    <a:pt x="334414" y="1116357"/>
                    <a:pt x="331874" y="1117627"/>
                    <a:pt x="328064" y="1117627"/>
                  </a:cubicBezTo>
                  <a:cubicBezTo>
                    <a:pt x="311554" y="1120167"/>
                    <a:pt x="295044" y="1121437"/>
                    <a:pt x="279804" y="1123977"/>
                  </a:cubicBezTo>
                  <a:cubicBezTo>
                    <a:pt x="263294" y="1127787"/>
                    <a:pt x="245514" y="1130327"/>
                    <a:pt x="229004" y="1136677"/>
                  </a:cubicBezTo>
                  <a:cubicBezTo>
                    <a:pt x="216304" y="1140487"/>
                    <a:pt x="199794" y="1139217"/>
                    <a:pt x="194714" y="1151917"/>
                  </a:cubicBezTo>
                  <a:cubicBezTo>
                    <a:pt x="189634" y="1151917"/>
                    <a:pt x="184554" y="1150647"/>
                    <a:pt x="182014" y="1151917"/>
                  </a:cubicBezTo>
                  <a:cubicBezTo>
                    <a:pt x="162964" y="1159537"/>
                    <a:pt x="143914" y="1167157"/>
                    <a:pt x="126134" y="1176047"/>
                  </a:cubicBezTo>
                  <a:cubicBezTo>
                    <a:pt x="119784" y="1181127"/>
                    <a:pt x="114704" y="1183667"/>
                    <a:pt x="112164" y="1188747"/>
                  </a:cubicBezTo>
                  <a:cubicBezTo>
                    <a:pt x="110894" y="1192557"/>
                    <a:pt x="114704" y="1198907"/>
                    <a:pt x="115974" y="1201447"/>
                  </a:cubicBezTo>
                  <a:cubicBezTo>
                    <a:pt x="113434" y="1202717"/>
                    <a:pt x="108354" y="1203987"/>
                    <a:pt x="108354" y="1205257"/>
                  </a:cubicBezTo>
                  <a:cubicBezTo>
                    <a:pt x="108354" y="1212877"/>
                    <a:pt x="108354" y="1220497"/>
                    <a:pt x="110894" y="1226847"/>
                  </a:cubicBezTo>
                  <a:cubicBezTo>
                    <a:pt x="114704" y="1235737"/>
                    <a:pt x="126134" y="1243357"/>
                    <a:pt x="113434" y="1254787"/>
                  </a:cubicBezTo>
                  <a:cubicBezTo>
                    <a:pt x="110894" y="1256057"/>
                    <a:pt x="113434" y="1262407"/>
                    <a:pt x="113434" y="1267487"/>
                  </a:cubicBezTo>
                  <a:cubicBezTo>
                    <a:pt x="117244" y="1266217"/>
                    <a:pt x="119784" y="1266217"/>
                    <a:pt x="123594" y="1266217"/>
                  </a:cubicBezTo>
                  <a:cubicBezTo>
                    <a:pt x="110894" y="1287807"/>
                    <a:pt x="110894" y="1295427"/>
                    <a:pt x="123594" y="1299237"/>
                  </a:cubicBezTo>
                  <a:cubicBezTo>
                    <a:pt x="123594" y="1306857"/>
                    <a:pt x="121054" y="1314477"/>
                    <a:pt x="123594" y="1319557"/>
                  </a:cubicBezTo>
                  <a:cubicBezTo>
                    <a:pt x="131214" y="1332257"/>
                    <a:pt x="141374" y="1344957"/>
                    <a:pt x="150264" y="1356387"/>
                  </a:cubicBezTo>
                  <a:cubicBezTo>
                    <a:pt x="148994" y="1357657"/>
                    <a:pt x="146454" y="1358927"/>
                    <a:pt x="145184" y="1358927"/>
                  </a:cubicBezTo>
                  <a:cubicBezTo>
                    <a:pt x="150264" y="1365277"/>
                    <a:pt x="155344" y="1371627"/>
                    <a:pt x="159154" y="1375437"/>
                  </a:cubicBezTo>
                  <a:cubicBezTo>
                    <a:pt x="154074" y="1383057"/>
                    <a:pt x="150264" y="1389407"/>
                    <a:pt x="145184" y="1395757"/>
                  </a:cubicBezTo>
                  <a:cubicBezTo>
                    <a:pt x="151534" y="1398297"/>
                    <a:pt x="155344" y="1399567"/>
                    <a:pt x="160424" y="1400837"/>
                  </a:cubicBezTo>
                  <a:cubicBezTo>
                    <a:pt x="151534" y="1403377"/>
                    <a:pt x="143914" y="1405917"/>
                    <a:pt x="132484" y="1410997"/>
                  </a:cubicBezTo>
                  <a:cubicBezTo>
                    <a:pt x="154074" y="1416077"/>
                    <a:pt x="155344" y="1431317"/>
                    <a:pt x="157884" y="1446557"/>
                  </a:cubicBezTo>
                  <a:cubicBezTo>
                    <a:pt x="157884" y="1447827"/>
                    <a:pt x="164234" y="1449097"/>
                    <a:pt x="168044" y="1450367"/>
                  </a:cubicBezTo>
                  <a:cubicBezTo>
                    <a:pt x="168044" y="1452907"/>
                    <a:pt x="165504" y="1456717"/>
                    <a:pt x="166774" y="1459257"/>
                  </a:cubicBezTo>
                  <a:cubicBezTo>
                    <a:pt x="171854" y="1465607"/>
                    <a:pt x="180744" y="1469417"/>
                    <a:pt x="182014" y="1477037"/>
                  </a:cubicBezTo>
                  <a:cubicBezTo>
                    <a:pt x="189634" y="1498627"/>
                    <a:pt x="203604" y="1494817"/>
                    <a:pt x="218844" y="1489737"/>
                  </a:cubicBezTo>
                  <a:lnTo>
                    <a:pt x="226464" y="1501167"/>
                  </a:lnTo>
                  <a:cubicBezTo>
                    <a:pt x="229004" y="1499897"/>
                    <a:pt x="231544" y="1497357"/>
                    <a:pt x="232814" y="1496087"/>
                  </a:cubicBezTo>
                  <a:cubicBezTo>
                    <a:pt x="234084" y="1503707"/>
                    <a:pt x="246784" y="1512597"/>
                    <a:pt x="250594" y="1507517"/>
                  </a:cubicBezTo>
                  <a:cubicBezTo>
                    <a:pt x="259484" y="1494817"/>
                    <a:pt x="269644" y="1502437"/>
                    <a:pt x="279804" y="1503707"/>
                  </a:cubicBezTo>
                  <a:cubicBezTo>
                    <a:pt x="284884" y="1504977"/>
                    <a:pt x="292504" y="1506247"/>
                    <a:pt x="295044" y="1503707"/>
                  </a:cubicBezTo>
                  <a:cubicBezTo>
                    <a:pt x="301394" y="1497357"/>
                    <a:pt x="320444" y="1503707"/>
                    <a:pt x="315364" y="1485927"/>
                  </a:cubicBezTo>
                  <a:cubicBezTo>
                    <a:pt x="314094" y="1482117"/>
                    <a:pt x="309014" y="1478307"/>
                    <a:pt x="303934" y="1474497"/>
                  </a:cubicBezTo>
                  <a:lnTo>
                    <a:pt x="340764" y="1474497"/>
                  </a:lnTo>
                  <a:cubicBezTo>
                    <a:pt x="342034" y="1478307"/>
                    <a:pt x="342034" y="1483387"/>
                    <a:pt x="343304" y="1487197"/>
                  </a:cubicBezTo>
                  <a:cubicBezTo>
                    <a:pt x="336954" y="1488467"/>
                    <a:pt x="330604" y="1489737"/>
                    <a:pt x="324254" y="1492277"/>
                  </a:cubicBezTo>
                  <a:cubicBezTo>
                    <a:pt x="324254" y="1493547"/>
                    <a:pt x="325524" y="1494817"/>
                    <a:pt x="325524" y="1497357"/>
                  </a:cubicBezTo>
                  <a:cubicBezTo>
                    <a:pt x="328064" y="1497357"/>
                    <a:pt x="331874" y="1496087"/>
                    <a:pt x="334414" y="1496087"/>
                  </a:cubicBezTo>
                  <a:cubicBezTo>
                    <a:pt x="344574" y="1499897"/>
                    <a:pt x="358544" y="1489737"/>
                    <a:pt x="367434" y="1502437"/>
                  </a:cubicBezTo>
                  <a:cubicBezTo>
                    <a:pt x="383944" y="1525297"/>
                    <a:pt x="413154" y="1531647"/>
                    <a:pt x="439824" y="1518947"/>
                  </a:cubicBezTo>
                  <a:cubicBezTo>
                    <a:pt x="442364" y="1517677"/>
                    <a:pt x="447444" y="1521487"/>
                    <a:pt x="451254" y="1522757"/>
                  </a:cubicBezTo>
                  <a:cubicBezTo>
                    <a:pt x="452524" y="1522757"/>
                    <a:pt x="452524" y="1522757"/>
                    <a:pt x="453794" y="1524027"/>
                  </a:cubicBezTo>
                  <a:cubicBezTo>
                    <a:pt x="455064" y="1521487"/>
                    <a:pt x="455064" y="1518947"/>
                    <a:pt x="455064" y="1520217"/>
                  </a:cubicBezTo>
                  <a:cubicBezTo>
                    <a:pt x="463954" y="1520217"/>
                    <a:pt x="472844" y="1522757"/>
                    <a:pt x="481734" y="1521487"/>
                  </a:cubicBezTo>
                  <a:cubicBezTo>
                    <a:pt x="495704" y="1520217"/>
                    <a:pt x="509674" y="1515137"/>
                    <a:pt x="523644" y="1513867"/>
                  </a:cubicBezTo>
                  <a:cubicBezTo>
                    <a:pt x="545234" y="1511327"/>
                    <a:pt x="566824" y="1511327"/>
                    <a:pt x="588414" y="1506247"/>
                  </a:cubicBezTo>
                  <a:cubicBezTo>
                    <a:pt x="597304" y="1503707"/>
                    <a:pt x="603654" y="1504977"/>
                    <a:pt x="610004" y="1507517"/>
                  </a:cubicBezTo>
                  <a:cubicBezTo>
                    <a:pt x="570634" y="1524027"/>
                    <a:pt x="531264" y="1540537"/>
                    <a:pt x="491894" y="1555777"/>
                  </a:cubicBezTo>
                  <a:cubicBezTo>
                    <a:pt x="491894" y="1557047"/>
                    <a:pt x="493164" y="1558317"/>
                    <a:pt x="493164" y="1559587"/>
                  </a:cubicBezTo>
                  <a:cubicBezTo>
                    <a:pt x="495704" y="1559587"/>
                    <a:pt x="498244" y="1560857"/>
                    <a:pt x="503324" y="1562127"/>
                  </a:cubicBezTo>
                  <a:cubicBezTo>
                    <a:pt x="494434" y="1565937"/>
                    <a:pt x="490624" y="1567207"/>
                    <a:pt x="484274" y="1569747"/>
                  </a:cubicBezTo>
                  <a:cubicBezTo>
                    <a:pt x="495704" y="1577367"/>
                    <a:pt x="480464" y="1586257"/>
                    <a:pt x="486814" y="1596417"/>
                  </a:cubicBezTo>
                  <a:cubicBezTo>
                    <a:pt x="491894" y="1606577"/>
                    <a:pt x="488084" y="1621817"/>
                    <a:pt x="510944" y="1618007"/>
                  </a:cubicBezTo>
                  <a:cubicBezTo>
                    <a:pt x="488084" y="1629437"/>
                    <a:pt x="486814" y="1645947"/>
                    <a:pt x="502054" y="1663727"/>
                  </a:cubicBezTo>
                  <a:cubicBezTo>
                    <a:pt x="504594" y="1666267"/>
                    <a:pt x="505864" y="1671347"/>
                    <a:pt x="504594" y="1673887"/>
                  </a:cubicBezTo>
                  <a:cubicBezTo>
                    <a:pt x="502054" y="1682777"/>
                    <a:pt x="498244" y="1690397"/>
                    <a:pt x="495704" y="1696747"/>
                  </a:cubicBezTo>
                  <a:cubicBezTo>
                    <a:pt x="486814" y="1696747"/>
                    <a:pt x="481734" y="1695477"/>
                    <a:pt x="476654" y="1695477"/>
                  </a:cubicBezTo>
                  <a:cubicBezTo>
                    <a:pt x="463954" y="1696747"/>
                    <a:pt x="451254" y="1699287"/>
                    <a:pt x="438554" y="1701827"/>
                  </a:cubicBezTo>
                  <a:cubicBezTo>
                    <a:pt x="397914" y="1709447"/>
                    <a:pt x="356004" y="1717067"/>
                    <a:pt x="315364" y="1724687"/>
                  </a:cubicBezTo>
                  <a:cubicBezTo>
                    <a:pt x="281074" y="1731037"/>
                    <a:pt x="248054" y="1743737"/>
                    <a:pt x="213764" y="1746277"/>
                  </a:cubicBezTo>
                  <a:cubicBezTo>
                    <a:pt x="189634" y="1747547"/>
                    <a:pt x="168044" y="1760247"/>
                    <a:pt x="145184" y="1761517"/>
                  </a:cubicBezTo>
                  <a:cubicBezTo>
                    <a:pt x="129944" y="1762787"/>
                    <a:pt x="114704" y="1769137"/>
                    <a:pt x="100734" y="1775487"/>
                  </a:cubicBezTo>
                  <a:cubicBezTo>
                    <a:pt x="93114" y="1778027"/>
                    <a:pt x="86764" y="1784377"/>
                    <a:pt x="80414" y="1788187"/>
                  </a:cubicBezTo>
                  <a:cubicBezTo>
                    <a:pt x="79144" y="1788187"/>
                    <a:pt x="75334" y="1786917"/>
                    <a:pt x="74064" y="1788187"/>
                  </a:cubicBezTo>
                  <a:cubicBezTo>
                    <a:pt x="63904" y="1793267"/>
                    <a:pt x="55014" y="1798347"/>
                    <a:pt x="44854" y="1802157"/>
                  </a:cubicBezTo>
                  <a:cubicBezTo>
                    <a:pt x="37234" y="1805967"/>
                    <a:pt x="30884" y="1809777"/>
                    <a:pt x="23264" y="1813587"/>
                  </a:cubicBezTo>
                  <a:cubicBezTo>
                    <a:pt x="23264" y="1814857"/>
                    <a:pt x="24534" y="1816127"/>
                    <a:pt x="24534" y="1817397"/>
                  </a:cubicBezTo>
                  <a:cubicBezTo>
                    <a:pt x="21994" y="1817397"/>
                    <a:pt x="18184" y="1816127"/>
                    <a:pt x="14374" y="1814857"/>
                  </a:cubicBezTo>
                  <a:cubicBezTo>
                    <a:pt x="15644" y="1822477"/>
                    <a:pt x="16914" y="1827557"/>
                    <a:pt x="18184" y="1833907"/>
                  </a:cubicBezTo>
                  <a:cubicBezTo>
                    <a:pt x="16914" y="1833907"/>
                    <a:pt x="16914" y="1833907"/>
                    <a:pt x="15644" y="1835177"/>
                  </a:cubicBezTo>
                  <a:cubicBezTo>
                    <a:pt x="14374" y="1832637"/>
                    <a:pt x="13104" y="1830097"/>
                    <a:pt x="11834" y="1828827"/>
                  </a:cubicBezTo>
                  <a:cubicBezTo>
                    <a:pt x="404" y="1841527"/>
                    <a:pt x="-7216" y="1852957"/>
                    <a:pt x="10564" y="1860577"/>
                  </a:cubicBezTo>
                  <a:cubicBezTo>
                    <a:pt x="9294" y="1866927"/>
                    <a:pt x="9294" y="1872007"/>
                    <a:pt x="9294" y="1875817"/>
                  </a:cubicBezTo>
                  <a:lnTo>
                    <a:pt x="13104" y="1902487"/>
                  </a:lnTo>
                  <a:cubicBezTo>
                    <a:pt x="14374" y="1913917"/>
                    <a:pt x="11834" y="1925347"/>
                    <a:pt x="25804" y="1929157"/>
                  </a:cubicBezTo>
                  <a:cubicBezTo>
                    <a:pt x="21994" y="1935507"/>
                    <a:pt x="21994" y="1964717"/>
                    <a:pt x="27074" y="1965987"/>
                  </a:cubicBezTo>
                  <a:cubicBezTo>
                    <a:pt x="35964" y="1969797"/>
                    <a:pt x="38504" y="1981227"/>
                    <a:pt x="46124" y="1986307"/>
                  </a:cubicBezTo>
                  <a:cubicBezTo>
                    <a:pt x="47394" y="1987577"/>
                    <a:pt x="48664" y="1990117"/>
                    <a:pt x="48664" y="1990117"/>
                  </a:cubicBezTo>
                  <a:cubicBezTo>
                    <a:pt x="38504" y="2001547"/>
                    <a:pt x="53744" y="1996467"/>
                    <a:pt x="56284" y="2001547"/>
                  </a:cubicBezTo>
                  <a:cubicBezTo>
                    <a:pt x="53744" y="2007897"/>
                    <a:pt x="48664" y="2014247"/>
                    <a:pt x="47394" y="2021867"/>
                  </a:cubicBezTo>
                  <a:cubicBezTo>
                    <a:pt x="46124" y="2029487"/>
                    <a:pt x="47394" y="2035837"/>
                    <a:pt x="58824" y="2032027"/>
                  </a:cubicBezTo>
                  <a:cubicBezTo>
                    <a:pt x="57554" y="2043457"/>
                    <a:pt x="56284" y="2053617"/>
                    <a:pt x="55014" y="2065047"/>
                  </a:cubicBezTo>
                  <a:cubicBezTo>
                    <a:pt x="56284" y="2065047"/>
                    <a:pt x="57554" y="2063777"/>
                    <a:pt x="57554" y="2063777"/>
                  </a:cubicBezTo>
                  <a:cubicBezTo>
                    <a:pt x="61364" y="2072667"/>
                    <a:pt x="63904" y="2080287"/>
                    <a:pt x="67714" y="2087907"/>
                  </a:cubicBezTo>
                  <a:cubicBezTo>
                    <a:pt x="74064" y="2087907"/>
                    <a:pt x="80414" y="2089177"/>
                    <a:pt x="88034" y="2090447"/>
                  </a:cubicBezTo>
                  <a:lnTo>
                    <a:pt x="88034" y="2094257"/>
                  </a:lnTo>
                  <a:cubicBezTo>
                    <a:pt x="84224" y="2095527"/>
                    <a:pt x="80414" y="2096797"/>
                    <a:pt x="76604" y="2098067"/>
                  </a:cubicBezTo>
                  <a:cubicBezTo>
                    <a:pt x="77874" y="2099337"/>
                    <a:pt x="80414" y="2099337"/>
                    <a:pt x="80414" y="2099337"/>
                  </a:cubicBezTo>
                  <a:cubicBezTo>
                    <a:pt x="81684" y="2118387"/>
                    <a:pt x="98194" y="2115847"/>
                    <a:pt x="109624" y="2120927"/>
                  </a:cubicBezTo>
                  <a:cubicBezTo>
                    <a:pt x="114704" y="2123467"/>
                    <a:pt x="121054" y="2124737"/>
                    <a:pt x="124864" y="2123467"/>
                  </a:cubicBezTo>
                  <a:cubicBezTo>
                    <a:pt x="132484" y="2119657"/>
                    <a:pt x="137564" y="2120927"/>
                    <a:pt x="137564" y="2128547"/>
                  </a:cubicBezTo>
                  <a:cubicBezTo>
                    <a:pt x="137564" y="2132357"/>
                    <a:pt x="135024" y="2137437"/>
                    <a:pt x="133754" y="2139977"/>
                  </a:cubicBezTo>
                  <a:cubicBezTo>
                    <a:pt x="142644" y="2139977"/>
                    <a:pt x="156614" y="2143787"/>
                    <a:pt x="164234" y="2138707"/>
                  </a:cubicBezTo>
                  <a:cubicBezTo>
                    <a:pt x="182014" y="2127277"/>
                    <a:pt x="198524" y="2137437"/>
                    <a:pt x="215034" y="2133627"/>
                  </a:cubicBezTo>
                  <a:cubicBezTo>
                    <a:pt x="223924" y="2131087"/>
                    <a:pt x="231544" y="2131087"/>
                    <a:pt x="244244" y="2128547"/>
                  </a:cubicBezTo>
                  <a:cubicBezTo>
                    <a:pt x="250594" y="2133627"/>
                    <a:pt x="256944" y="2132357"/>
                    <a:pt x="258214" y="2126007"/>
                  </a:cubicBezTo>
                  <a:cubicBezTo>
                    <a:pt x="268374" y="2126007"/>
                    <a:pt x="277264" y="2126007"/>
                    <a:pt x="286154" y="2124737"/>
                  </a:cubicBezTo>
                  <a:cubicBezTo>
                    <a:pt x="300124" y="2122197"/>
                    <a:pt x="312824" y="2118387"/>
                    <a:pt x="326794" y="2117117"/>
                  </a:cubicBezTo>
                  <a:cubicBezTo>
                    <a:pt x="335684" y="2115847"/>
                    <a:pt x="345844" y="2118387"/>
                    <a:pt x="356004" y="2117117"/>
                  </a:cubicBezTo>
                  <a:cubicBezTo>
                    <a:pt x="361084" y="2115847"/>
                    <a:pt x="364894" y="2108227"/>
                    <a:pt x="369974" y="2104417"/>
                  </a:cubicBezTo>
                  <a:cubicBezTo>
                    <a:pt x="375054" y="2117117"/>
                    <a:pt x="385214" y="2118387"/>
                    <a:pt x="401724" y="2109497"/>
                  </a:cubicBezTo>
                  <a:cubicBezTo>
                    <a:pt x="395374" y="2104417"/>
                    <a:pt x="387754" y="2100607"/>
                    <a:pt x="381404" y="2096797"/>
                  </a:cubicBezTo>
                  <a:cubicBezTo>
                    <a:pt x="387754" y="2094257"/>
                    <a:pt x="392834" y="2090447"/>
                    <a:pt x="397914" y="2089177"/>
                  </a:cubicBezTo>
                  <a:cubicBezTo>
                    <a:pt x="402994" y="2089177"/>
                    <a:pt x="406804" y="2090447"/>
                    <a:pt x="410614" y="2090447"/>
                  </a:cubicBezTo>
                  <a:cubicBezTo>
                    <a:pt x="414424" y="2090447"/>
                    <a:pt x="418234" y="2090447"/>
                    <a:pt x="422044" y="2089177"/>
                  </a:cubicBezTo>
                  <a:cubicBezTo>
                    <a:pt x="425854" y="2087907"/>
                    <a:pt x="428394" y="2086637"/>
                    <a:pt x="430934" y="2084097"/>
                  </a:cubicBezTo>
                  <a:cubicBezTo>
                    <a:pt x="430934" y="2087907"/>
                    <a:pt x="432204" y="2092987"/>
                    <a:pt x="432204" y="2096797"/>
                  </a:cubicBezTo>
                  <a:cubicBezTo>
                    <a:pt x="432204" y="2100607"/>
                    <a:pt x="429664" y="2104417"/>
                    <a:pt x="428394" y="2108227"/>
                  </a:cubicBezTo>
                  <a:cubicBezTo>
                    <a:pt x="432204" y="2108227"/>
                    <a:pt x="436014" y="2108227"/>
                    <a:pt x="441094" y="2106957"/>
                  </a:cubicBezTo>
                  <a:cubicBezTo>
                    <a:pt x="446174" y="2114577"/>
                    <a:pt x="432204" y="2131087"/>
                    <a:pt x="451254" y="2132357"/>
                  </a:cubicBezTo>
                  <a:cubicBezTo>
                    <a:pt x="449984" y="2137437"/>
                    <a:pt x="448714" y="2141247"/>
                    <a:pt x="447444" y="2146327"/>
                  </a:cubicBezTo>
                  <a:cubicBezTo>
                    <a:pt x="455064" y="2146327"/>
                    <a:pt x="462684" y="2147597"/>
                    <a:pt x="474114" y="2148867"/>
                  </a:cubicBezTo>
                  <a:cubicBezTo>
                    <a:pt x="469034" y="2155217"/>
                    <a:pt x="465224" y="2160297"/>
                    <a:pt x="460144" y="2165377"/>
                  </a:cubicBezTo>
                  <a:cubicBezTo>
                    <a:pt x="463954" y="2164107"/>
                    <a:pt x="467764" y="2164107"/>
                    <a:pt x="475384" y="2162837"/>
                  </a:cubicBezTo>
                  <a:cubicBezTo>
                    <a:pt x="458874" y="2178077"/>
                    <a:pt x="476654" y="2179347"/>
                    <a:pt x="483004" y="2188237"/>
                  </a:cubicBezTo>
                  <a:cubicBezTo>
                    <a:pt x="486814" y="2178077"/>
                    <a:pt x="489354" y="2171727"/>
                    <a:pt x="490624" y="2166647"/>
                  </a:cubicBezTo>
                  <a:cubicBezTo>
                    <a:pt x="496974" y="2172997"/>
                    <a:pt x="504594" y="2180617"/>
                    <a:pt x="512214" y="2189507"/>
                  </a:cubicBezTo>
                  <a:cubicBezTo>
                    <a:pt x="513484" y="2189507"/>
                    <a:pt x="516024" y="2186967"/>
                    <a:pt x="517294" y="2188237"/>
                  </a:cubicBezTo>
                  <a:cubicBezTo>
                    <a:pt x="531264" y="2194587"/>
                    <a:pt x="537614" y="2188237"/>
                    <a:pt x="542694" y="2175537"/>
                  </a:cubicBezTo>
                  <a:cubicBezTo>
                    <a:pt x="543964" y="2172997"/>
                    <a:pt x="550314" y="2171727"/>
                    <a:pt x="551584" y="2170457"/>
                  </a:cubicBezTo>
                  <a:cubicBezTo>
                    <a:pt x="549044" y="2178077"/>
                    <a:pt x="545234" y="2185697"/>
                    <a:pt x="541424" y="2194587"/>
                  </a:cubicBezTo>
                  <a:cubicBezTo>
                    <a:pt x="526184" y="2197127"/>
                    <a:pt x="508404" y="2200937"/>
                    <a:pt x="490624" y="2204747"/>
                  </a:cubicBezTo>
                  <a:cubicBezTo>
                    <a:pt x="474114" y="2208557"/>
                    <a:pt x="457604" y="2214907"/>
                    <a:pt x="439824" y="2217447"/>
                  </a:cubicBezTo>
                  <a:cubicBezTo>
                    <a:pt x="415694" y="2221257"/>
                    <a:pt x="391564" y="2223797"/>
                    <a:pt x="366164" y="2227607"/>
                  </a:cubicBezTo>
                  <a:cubicBezTo>
                    <a:pt x="336954" y="2232687"/>
                    <a:pt x="307744" y="2237767"/>
                    <a:pt x="278534" y="2244117"/>
                  </a:cubicBezTo>
                  <a:cubicBezTo>
                    <a:pt x="254404" y="2249197"/>
                    <a:pt x="231544" y="2256817"/>
                    <a:pt x="207414" y="2261897"/>
                  </a:cubicBezTo>
                  <a:cubicBezTo>
                    <a:pt x="190904" y="2265707"/>
                    <a:pt x="174394" y="2266977"/>
                    <a:pt x="159154" y="2273327"/>
                  </a:cubicBezTo>
                  <a:cubicBezTo>
                    <a:pt x="143914" y="2279677"/>
                    <a:pt x="122324" y="2278407"/>
                    <a:pt x="117244" y="2299997"/>
                  </a:cubicBezTo>
                  <a:cubicBezTo>
                    <a:pt x="108354" y="2294917"/>
                    <a:pt x="102004" y="2297457"/>
                    <a:pt x="100734" y="2306347"/>
                  </a:cubicBezTo>
                  <a:cubicBezTo>
                    <a:pt x="100734" y="2308887"/>
                    <a:pt x="99464" y="2311427"/>
                    <a:pt x="96924" y="2311427"/>
                  </a:cubicBezTo>
                  <a:cubicBezTo>
                    <a:pt x="82954" y="2315237"/>
                    <a:pt x="86764" y="2322857"/>
                    <a:pt x="93114" y="2330477"/>
                  </a:cubicBezTo>
                  <a:cubicBezTo>
                    <a:pt x="100734" y="2339367"/>
                    <a:pt x="100734" y="2348257"/>
                    <a:pt x="99464" y="2358417"/>
                  </a:cubicBezTo>
                  <a:cubicBezTo>
                    <a:pt x="96924" y="2372387"/>
                    <a:pt x="94384" y="2387627"/>
                    <a:pt x="91844" y="2401597"/>
                  </a:cubicBezTo>
                  <a:cubicBezTo>
                    <a:pt x="91844" y="2405407"/>
                    <a:pt x="95654" y="2409217"/>
                    <a:pt x="98194" y="2413027"/>
                  </a:cubicBezTo>
                  <a:lnTo>
                    <a:pt x="102004" y="2420647"/>
                  </a:lnTo>
                  <a:lnTo>
                    <a:pt x="102004" y="2442237"/>
                  </a:lnTo>
                  <a:cubicBezTo>
                    <a:pt x="107084" y="2442237"/>
                    <a:pt x="113434" y="2440967"/>
                    <a:pt x="119784" y="2440967"/>
                  </a:cubicBezTo>
                  <a:cubicBezTo>
                    <a:pt x="119784" y="2440967"/>
                    <a:pt x="119784" y="2442237"/>
                    <a:pt x="121054" y="2442237"/>
                  </a:cubicBezTo>
                  <a:cubicBezTo>
                    <a:pt x="117244" y="2443507"/>
                    <a:pt x="114704" y="2444777"/>
                    <a:pt x="110894" y="2447317"/>
                  </a:cubicBezTo>
                  <a:cubicBezTo>
                    <a:pt x="118514" y="2456207"/>
                    <a:pt x="104544" y="2479067"/>
                    <a:pt x="135024" y="2473987"/>
                  </a:cubicBezTo>
                  <a:cubicBezTo>
                    <a:pt x="126134" y="2481607"/>
                    <a:pt x="121054" y="2486687"/>
                    <a:pt x="117244" y="2489227"/>
                  </a:cubicBezTo>
                  <a:cubicBezTo>
                    <a:pt x="119784" y="2495577"/>
                    <a:pt x="122324" y="2499387"/>
                    <a:pt x="123594" y="2503197"/>
                  </a:cubicBezTo>
                  <a:cubicBezTo>
                    <a:pt x="118514" y="2507007"/>
                    <a:pt x="114704" y="2510817"/>
                    <a:pt x="110894" y="2513357"/>
                  </a:cubicBezTo>
                  <a:cubicBezTo>
                    <a:pt x="115974" y="2518437"/>
                    <a:pt x="121054" y="2522247"/>
                    <a:pt x="123594" y="2526057"/>
                  </a:cubicBezTo>
                  <a:cubicBezTo>
                    <a:pt x="128674" y="2520977"/>
                    <a:pt x="133754" y="2515897"/>
                    <a:pt x="138834" y="2515897"/>
                  </a:cubicBezTo>
                  <a:cubicBezTo>
                    <a:pt x="143914" y="2515897"/>
                    <a:pt x="150264" y="2524787"/>
                    <a:pt x="156614" y="2529867"/>
                  </a:cubicBezTo>
                  <a:cubicBezTo>
                    <a:pt x="156614" y="2531137"/>
                    <a:pt x="152804" y="2532407"/>
                    <a:pt x="151534" y="2532407"/>
                  </a:cubicBezTo>
                  <a:cubicBezTo>
                    <a:pt x="142644" y="2522247"/>
                    <a:pt x="133754" y="2520977"/>
                    <a:pt x="124864" y="2532407"/>
                  </a:cubicBezTo>
                  <a:cubicBezTo>
                    <a:pt x="124864" y="2532407"/>
                    <a:pt x="123594" y="2532407"/>
                    <a:pt x="123594" y="2531137"/>
                  </a:cubicBezTo>
                  <a:cubicBezTo>
                    <a:pt x="123594" y="2529867"/>
                    <a:pt x="123594" y="2529867"/>
                    <a:pt x="122324" y="2528597"/>
                  </a:cubicBezTo>
                  <a:cubicBezTo>
                    <a:pt x="117244" y="2533677"/>
                    <a:pt x="118514" y="2537487"/>
                    <a:pt x="124864" y="2541297"/>
                  </a:cubicBezTo>
                  <a:cubicBezTo>
                    <a:pt x="133754" y="2546377"/>
                    <a:pt x="132484" y="2550187"/>
                    <a:pt x="127404" y="2556537"/>
                  </a:cubicBezTo>
                  <a:cubicBezTo>
                    <a:pt x="129944" y="2557807"/>
                    <a:pt x="133754" y="2560347"/>
                    <a:pt x="133754" y="2561617"/>
                  </a:cubicBezTo>
                  <a:cubicBezTo>
                    <a:pt x="133754" y="2567967"/>
                    <a:pt x="146454" y="2571777"/>
                    <a:pt x="136294" y="2579397"/>
                  </a:cubicBezTo>
                  <a:cubicBezTo>
                    <a:pt x="141374" y="2585747"/>
                    <a:pt x="143914" y="2592097"/>
                    <a:pt x="155344" y="2594637"/>
                  </a:cubicBezTo>
                  <a:cubicBezTo>
                    <a:pt x="165504" y="2597177"/>
                    <a:pt x="168044" y="2592097"/>
                    <a:pt x="174394" y="2590827"/>
                  </a:cubicBezTo>
                  <a:cubicBezTo>
                    <a:pt x="180744" y="2589557"/>
                    <a:pt x="188364" y="2593367"/>
                    <a:pt x="194714" y="2594637"/>
                  </a:cubicBezTo>
                  <a:cubicBezTo>
                    <a:pt x="197254" y="2594637"/>
                    <a:pt x="199794" y="2590827"/>
                    <a:pt x="199794" y="2589557"/>
                  </a:cubicBezTo>
                  <a:cubicBezTo>
                    <a:pt x="208684" y="2590827"/>
                    <a:pt x="217574" y="2593367"/>
                    <a:pt x="225194" y="2592097"/>
                  </a:cubicBezTo>
                  <a:cubicBezTo>
                    <a:pt x="236624" y="2590827"/>
                    <a:pt x="242974" y="2594637"/>
                    <a:pt x="244244" y="2604797"/>
                  </a:cubicBezTo>
                  <a:cubicBezTo>
                    <a:pt x="245514" y="2616227"/>
                    <a:pt x="251864" y="2617497"/>
                    <a:pt x="260754" y="2616227"/>
                  </a:cubicBezTo>
                  <a:cubicBezTo>
                    <a:pt x="268374" y="2614957"/>
                    <a:pt x="274724" y="2612417"/>
                    <a:pt x="282344" y="2611147"/>
                  </a:cubicBezTo>
                  <a:cubicBezTo>
                    <a:pt x="278534" y="2607337"/>
                    <a:pt x="273454" y="2603527"/>
                    <a:pt x="267104" y="2598447"/>
                  </a:cubicBezTo>
                  <a:cubicBezTo>
                    <a:pt x="273454" y="2597177"/>
                    <a:pt x="279804" y="2594637"/>
                    <a:pt x="284884" y="2594637"/>
                  </a:cubicBezTo>
                  <a:cubicBezTo>
                    <a:pt x="295044" y="2593367"/>
                    <a:pt x="303934" y="2592097"/>
                    <a:pt x="314094" y="2592097"/>
                  </a:cubicBezTo>
                  <a:cubicBezTo>
                    <a:pt x="317904" y="2592097"/>
                    <a:pt x="321714" y="2594637"/>
                    <a:pt x="325524" y="2598447"/>
                  </a:cubicBezTo>
                  <a:cubicBezTo>
                    <a:pt x="309014" y="2598447"/>
                    <a:pt x="293774" y="2598447"/>
                    <a:pt x="282344" y="2611147"/>
                  </a:cubicBezTo>
                  <a:cubicBezTo>
                    <a:pt x="286154" y="2612417"/>
                    <a:pt x="291234" y="2613687"/>
                    <a:pt x="295044" y="2613687"/>
                  </a:cubicBezTo>
                  <a:cubicBezTo>
                    <a:pt x="316634" y="2612417"/>
                    <a:pt x="339494" y="2611147"/>
                    <a:pt x="361084" y="2609877"/>
                  </a:cubicBezTo>
                  <a:cubicBezTo>
                    <a:pt x="382674" y="2608607"/>
                    <a:pt x="402994" y="2606067"/>
                    <a:pt x="425854" y="2604797"/>
                  </a:cubicBezTo>
                  <a:cubicBezTo>
                    <a:pt x="432204" y="2631467"/>
                    <a:pt x="438554" y="2656867"/>
                    <a:pt x="443634" y="2682267"/>
                  </a:cubicBezTo>
                  <a:cubicBezTo>
                    <a:pt x="441094" y="2683537"/>
                    <a:pt x="438554" y="2684807"/>
                    <a:pt x="436014" y="2684807"/>
                  </a:cubicBezTo>
                  <a:cubicBezTo>
                    <a:pt x="439824" y="2689887"/>
                    <a:pt x="444904" y="2694967"/>
                    <a:pt x="446174" y="2700047"/>
                  </a:cubicBezTo>
                  <a:cubicBezTo>
                    <a:pt x="447444" y="2707667"/>
                    <a:pt x="446174" y="2715287"/>
                    <a:pt x="446174" y="2720367"/>
                  </a:cubicBezTo>
                  <a:cubicBezTo>
                    <a:pt x="455064" y="2722907"/>
                    <a:pt x="460144" y="2724177"/>
                    <a:pt x="466494" y="2725447"/>
                  </a:cubicBezTo>
                  <a:cubicBezTo>
                    <a:pt x="465224" y="2725447"/>
                    <a:pt x="463954" y="2726717"/>
                    <a:pt x="461414" y="2726717"/>
                  </a:cubicBezTo>
                  <a:cubicBezTo>
                    <a:pt x="462684" y="2735607"/>
                    <a:pt x="465224" y="2745767"/>
                    <a:pt x="466494" y="2758467"/>
                  </a:cubicBezTo>
                  <a:lnTo>
                    <a:pt x="486814" y="2758467"/>
                  </a:lnTo>
                  <a:cubicBezTo>
                    <a:pt x="490624" y="2758467"/>
                    <a:pt x="494434" y="2761007"/>
                    <a:pt x="495704" y="2762277"/>
                  </a:cubicBezTo>
                  <a:cubicBezTo>
                    <a:pt x="500784" y="2777517"/>
                    <a:pt x="512214" y="2782597"/>
                    <a:pt x="527454" y="2778787"/>
                  </a:cubicBezTo>
                  <a:cubicBezTo>
                    <a:pt x="533804" y="2777517"/>
                    <a:pt x="541424" y="2777517"/>
                    <a:pt x="547774" y="2777517"/>
                  </a:cubicBezTo>
                  <a:lnTo>
                    <a:pt x="563014" y="2777517"/>
                  </a:lnTo>
                  <a:cubicBezTo>
                    <a:pt x="568094" y="2777517"/>
                    <a:pt x="573174" y="2776247"/>
                    <a:pt x="578254" y="2774977"/>
                  </a:cubicBezTo>
                  <a:cubicBezTo>
                    <a:pt x="579524" y="2771167"/>
                    <a:pt x="579524" y="2767357"/>
                    <a:pt x="580794" y="2762277"/>
                  </a:cubicBezTo>
                  <a:cubicBezTo>
                    <a:pt x="584604" y="2762277"/>
                    <a:pt x="587144" y="2761007"/>
                    <a:pt x="590954" y="2761007"/>
                  </a:cubicBezTo>
                  <a:cubicBezTo>
                    <a:pt x="615084" y="2758467"/>
                    <a:pt x="640484" y="2754657"/>
                    <a:pt x="665884" y="2752117"/>
                  </a:cubicBezTo>
                  <a:cubicBezTo>
                    <a:pt x="665884" y="2752117"/>
                    <a:pt x="667154" y="2754657"/>
                    <a:pt x="668424" y="2758467"/>
                  </a:cubicBezTo>
                  <a:cubicBezTo>
                    <a:pt x="664614" y="2759737"/>
                    <a:pt x="662074" y="2761007"/>
                    <a:pt x="659534" y="2762277"/>
                  </a:cubicBezTo>
                  <a:cubicBezTo>
                    <a:pt x="669694" y="2772437"/>
                    <a:pt x="683664" y="2773707"/>
                    <a:pt x="692554" y="2766087"/>
                  </a:cubicBezTo>
                  <a:cubicBezTo>
                    <a:pt x="687474" y="2762277"/>
                    <a:pt x="683664" y="2759737"/>
                    <a:pt x="677314" y="2755927"/>
                  </a:cubicBezTo>
                  <a:lnTo>
                    <a:pt x="681124" y="2752117"/>
                  </a:lnTo>
                  <a:lnTo>
                    <a:pt x="691284" y="2752117"/>
                  </a:lnTo>
                  <a:lnTo>
                    <a:pt x="691284" y="2750847"/>
                  </a:lnTo>
                  <a:cubicBezTo>
                    <a:pt x="696364" y="2752117"/>
                    <a:pt x="700174" y="2754657"/>
                    <a:pt x="705254" y="2750847"/>
                  </a:cubicBezTo>
                  <a:lnTo>
                    <a:pt x="710334" y="2750847"/>
                  </a:lnTo>
                  <a:lnTo>
                    <a:pt x="754784" y="2753387"/>
                  </a:lnTo>
                  <a:cubicBezTo>
                    <a:pt x="759864" y="2753387"/>
                    <a:pt x="762404" y="2752117"/>
                    <a:pt x="764944" y="2749577"/>
                  </a:cubicBezTo>
                  <a:cubicBezTo>
                    <a:pt x="771294" y="2759737"/>
                    <a:pt x="776374" y="2768627"/>
                    <a:pt x="782724" y="2780057"/>
                  </a:cubicBezTo>
                  <a:cubicBezTo>
                    <a:pt x="781454" y="2780057"/>
                    <a:pt x="778914" y="2781327"/>
                    <a:pt x="776374" y="2781327"/>
                  </a:cubicBezTo>
                  <a:cubicBezTo>
                    <a:pt x="792884" y="2807997"/>
                    <a:pt x="803044" y="2835937"/>
                    <a:pt x="787804" y="2866417"/>
                  </a:cubicBezTo>
                  <a:cubicBezTo>
                    <a:pt x="789074" y="2876577"/>
                    <a:pt x="791614" y="2886737"/>
                    <a:pt x="792884" y="2899437"/>
                  </a:cubicBezTo>
                  <a:lnTo>
                    <a:pt x="805584" y="2899437"/>
                  </a:lnTo>
                  <a:cubicBezTo>
                    <a:pt x="803044" y="2905787"/>
                    <a:pt x="800504" y="2909597"/>
                    <a:pt x="799234" y="2913407"/>
                  </a:cubicBezTo>
                  <a:cubicBezTo>
                    <a:pt x="799234" y="2919757"/>
                    <a:pt x="813204" y="2922297"/>
                    <a:pt x="803044" y="2931187"/>
                  </a:cubicBezTo>
                  <a:lnTo>
                    <a:pt x="805584" y="2936267"/>
                  </a:lnTo>
                  <a:cubicBezTo>
                    <a:pt x="818284" y="2952777"/>
                    <a:pt x="832254" y="2968017"/>
                    <a:pt x="846224" y="2987067"/>
                  </a:cubicBezTo>
                  <a:cubicBezTo>
                    <a:pt x="836064" y="2992147"/>
                    <a:pt x="827174" y="2997227"/>
                    <a:pt x="815744" y="3002307"/>
                  </a:cubicBezTo>
                  <a:cubicBezTo>
                    <a:pt x="827174" y="3003577"/>
                    <a:pt x="828444" y="3009927"/>
                    <a:pt x="824634" y="3018817"/>
                  </a:cubicBezTo>
                  <a:cubicBezTo>
                    <a:pt x="823364" y="3021357"/>
                    <a:pt x="825904" y="3027707"/>
                    <a:pt x="827174" y="3028977"/>
                  </a:cubicBezTo>
                  <a:cubicBezTo>
                    <a:pt x="841144" y="3032787"/>
                    <a:pt x="853844" y="3046757"/>
                    <a:pt x="870354" y="3041677"/>
                  </a:cubicBezTo>
                  <a:cubicBezTo>
                    <a:pt x="870354" y="3044217"/>
                    <a:pt x="869084" y="3048027"/>
                    <a:pt x="867814" y="3049297"/>
                  </a:cubicBezTo>
                  <a:cubicBezTo>
                    <a:pt x="857654" y="3054377"/>
                    <a:pt x="847494" y="3058187"/>
                    <a:pt x="837334" y="3063267"/>
                  </a:cubicBezTo>
                  <a:lnTo>
                    <a:pt x="852574" y="3070887"/>
                  </a:lnTo>
                  <a:cubicBezTo>
                    <a:pt x="855114" y="3067077"/>
                    <a:pt x="856384" y="3063267"/>
                    <a:pt x="858924" y="3059457"/>
                  </a:cubicBezTo>
                  <a:cubicBezTo>
                    <a:pt x="866544" y="3063267"/>
                    <a:pt x="872894" y="3065807"/>
                    <a:pt x="880514" y="3069617"/>
                  </a:cubicBezTo>
                  <a:cubicBezTo>
                    <a:pt x="876704" y="3072157"/>
                    <a:pt x="874164" y="3073427"/>
                    <a:pt x="871624" y="3074697"/>
                  </a:cubicBezTo>
                  <a:cubicBezTo>
                    <a:pt x="874164" y="3075967"/>
                    <a:pt x="876704" y="3078507"/>
                    <a:pt x="880514" y="3079777"/>
                  </a:cubicBezTo>
                  <a:cubicBezTo>
                    <a:pt x="884324" y="3081047"/>
                    <a:pt x="888134" y="3079777"/>
                    <a:pt x="890674" y="3081047"/>
                  </a:cubicBezTo>
                  <a:cubicBezTo>
                    <a:pt x="897024" y="3074697"/>
                    <a:pt x="902104" y="3067077"/>
                    <a:pt x="908454" y="3063267"/>
                  </a:cubicBezTo>
                  <a:cubicBezTo>
                    <a:pt x="916074" y="3059457"/>
                    <a:pt x="1123084" y="3037867"/>
                    <a:pt x="1130704" y="3036597"/>
                  </a:cubicBezTo>
                  <a:cubicBezTo>
                    <a:pt x="1140864" y="3035327"/>
                    <a:pt x="1152294" y="3036597"/>
                    <a:pt x="1162454" y="3037867"/>
                  </a:cubicBezTo>
                  <a:lnTo>
                    <a:pt x="1135784" y="3049297"/>
                  </a:lnTo>
                  <a:lnTo>
                    <a:pt x="1139594" y="3056917"/>
                  </a:lnTo>
                  <a:cubicBezTo>
                    <a:pt x="1152294" y="3055647"/>
                    <a:pt x="1162454" y="3055647"/>
                    <a:pt x="1172614" y="3053107"/>
                  </a:cubicBezTo>
                  <a:cubicBezTo>
                    <a:pt x="1178964" y="3051837"/>
                    <a:pt x="1189124" y="3053107"/>
                    <a:pt x="1190394" y="3042947"/>
                  </a:cubicBezTo>
                  <a:cubicBezTo>
                    <a:pt x="1199284" y="3049297"/>
                    <a:pt x="1208174" y="3050567"/>
                    <a:pt x="1219604" y="3045487"/>
                  </a:cubicBezTo>
                  <a:cubicBezTo>
                    <a:pt x="1225954" y="3042947"/>
                    <a:pt x="1233574" y="3042947"/>
                    <a:pt x="1239924" y="3041677"/>
                  </a:cubicBezTo>
                  <a:cubicBezTo>
                    <a:pt x="1255164" y="3040407"/>
                    <a:pt x="1270404" y="3039137"/>
                    <a:pt x="1285644" y="3036597"/>
                  </a:cubicBezTo>
                  <a:lnTo>
                    <a:pt x="1300884" y="3036597"/>
                  </a:lnTo>
                  <a:cubicBezTo>
                    <a:pt x="1302154" y="3034057"/>
                    <a:pt x="1302154" y="3030247"/>
                    <a:pt x="1302154" y="3030247"/>
                  </a:cubicBezTo>
                  <a:cubicBezTo>
                    <a:pt x="1316124" y="3030247"/>
                    <a:pt x="1327554" y="3031517"/>
                    <a:pt x="1340254" y="3031517"/>
                  </a:cubicBezTo>
                  <a:cubicBezTo>
                    <a:pt x="1354224" y="3031517"/>
                    <a:pt x="1360574" y="3022627"/>
                    <a:pt x="1355494" y="3008657"/>
                  </a:cubicBezTo>
                  <a:cubicBezTo>
                    <a:pt x="1359304" y="3008657"/>
                    <a:pt x="1364384" y="3009927"/>
                    <a:pt x="1366924" y="3009927"/>
                  </a:cubicBezTo>
                  <a:cubicBezTo>
                    <a:pt x="1368194" y="3015007"/>
                    <a:pt x="1366924" y="3021357"/>
                    <a:pt x="1369464" y="3022627"/>
                  </a:cubicBezTo>
                  <a:cubicBezTo>
                    <a:pt x="1373274" y="3025167"/>
                    <a:pt x="1379624" y="3025167"/>
                    <a:pt x="1384704" y="3023897"/>
                  </a:cubicBezTo>
                  <a:cubicBezTo>
                    <a:pt x="1391054" y="3022627"/>
                    <a:pt x="1398674" y="3016277"/>
                    <a:pt x="1401214" y="3018817"/>
                  </a:cubicBezTo>
                  <a:cubicBezTo>
                    <a:pt x="1413914" y="3028977"/>
                    <a:pt x="1422804" y="3020087"/>
                    <a:pt x="1429154" y="3015007"/>
                  </a:cubicBezTo>
                  <a:cubicBezTo>
                    <a:pt x="1434234" y="3016277"/>
                    <a:pt x="1436774" y="3020087"/>
                    <a:pt x="1439314" y="3018817"/>
                  </a:cubicBezTo>
                  <a:cubicBezTo>
                    <a:pt x="1445664" y="3017547"/>
                    <a:pt x="1453284" y="3016277"/>
                    <a:pt x="1459634" y="3015007"/>
                  </a:cubicBezTo>
                  <a:cubicBezTo>
                    <a:pt x="1473604" y="3011197"/>
                    <a:pt x="1488844" y="3008657"/>
                    <a:pt x="1502814" y="3008657"/>
                  </a:cubicBezTo>
                  <a:cubicBezTo>
                    <a:pt x="1521864" y="3007387"/>
                    <a:pt x="1539644" y="3002307"/>
                    <a:pt x="1558694" y="3001037"/>
                  </a:cubicBezTo>
                  <a:cubicBezTo>
                    <a:pt x="1567584" y="2999767"/>
                    <a:pt x="1576474" y="3002307"/>
                    <a:pt x="1585364" y="3003577"/>
                  </a:cubicBezTo>
                  <a:cubicBezTo>
                    <a:pt x="1587904" y="3003577"/>
                    <a:pt x="1591714" y="3003577"/>
                    <a:pt x="1591714" y="3002307"/>
                  </a:cubicBezTo>
                  <a:cubicBezTo>
                    <a:pt x="1591714" y="2989607"/>
                    <a:pt x="1612034" y="2995957"/>
                    <a:pt x="1609494" y="2981987"/>
                  </a:cubicBezTo>
                  <a:cubicBezTo>
                    <a:pt x="1612034" y="2983257"/>
                    <a:pt x="1614574" y="2983257"/>
                    <a:pt x="1615844" y="2985797"/>
                  </a:cubicBezTo>
                  <a:cubicBezTo>
                    <a:pt x="1619654" y="2989607"/>
                    <a:pt x="1622194" y="2993417"/>
                    <a:pt x="1626004" y="2997227"/>
                  </a:cubicBezTo>
                  <a:cubicBezTo>
                    <a:pt x="1626004" y="2992147"/>
                    <a:pt x="1626004" y="2988337"/>
                    <a:pt x="1624734" y="2983257"/>
                  </a:cubicBezTo>
                  <a:cubicBezTo>
                    <a:pt x="1637434" y="2989607"/>
                    <a:pt x="1650134" y="2995957"/>
                    <a:pt x="1659024" y="3001037"/>
                  </a:cubicBezTo>
                  <a:cubicBezTo>
                    <a:pt x="1667914" y="2994687"/>
                    <a:pt x="1675534" y="2992147"/>
                    <a:pt x="1680614" y="2985797"/>
                  </a:cubicBezTo>
                  <a:cubicBezTo>
                    <a:pt x="1685694" y="2978177"/>
                    <a:pt x="1684424" y="2976907"/>
                    <a:pt x="1693314" y="2983257"/>
                  </a:cubicBezTo>
                  <a:cubicBezTo>
                    <a:pt x="1692044" y="2984527"/>
                    <a:pt x="1689504" y="2985797"/>
                    <a:pt x="1686964" y="2988337"/>
                  </a:cubicBezTo>
                  <a:cubicBezTo>
                    <a:pt x="1702204" y="2984527"/>
                    <a:pt x="1716174" y="2976907"/>
                    <a:pt x="1731414" y="2978177"/>
                  </a:cubicBezTo>
                  <a:cubicBezTo>
                    <a:pt x="1746654" y="2978177"/>
                    <a:pt x="1761894" y="2980717"/>
                    <a:pt x="1775864" y="2971827"/>
                  </a:cubicBezTo>
                  <a:cubicBezTo>
                    <a:pt x="1777134" y="2975637"/>
                    <a:pt x="1777134" y="2979447"/>
                    <a:pt x="1779674" y="2980717"/>
                  </a:cubicBezTo>
                  <a:cubicBezTo>
                    <a:pt x="1783484" y="2983257"/>
                    <a:pt x="1789834" y="2984527"/>
                    <a:pt x="1791104" y="2983257"/>
                  </a:cubicBezTo>
                  <a:cubicBezTo>
                    <a:pt x="1798724" y="2971827"/>
                    <a:pt x="1811424" y="2973097"/>
                    <a:pt x="1819044" y="2979447"/>
                  </a:cubicBezTo>
                  <a:cubicBezTo>
                    <a:pt x="1829204" y="2987067"/>
                    <a:pt x="1835554" y="2980717"/>
                    <a:pt x="1844444" y="2979447"/>
                  </a:cubicBezTo>
                  <a:cubicBezTo>
                    <a:pt x="1836824" y="2975637"/>
                    <a:pt x="1830474" y="2971827"/>
                    <a:pt x="1824124" y="2969287"/>
                  </a:cubicBezTo>
                  <a:cubicBezTo>
                    <a:pt x="1825394" y="2968017"/>
                    <a:pt x="1825394" y="2966747"/>
                    <a:pt x="1826664" y="2965477"/>
                  </a:cubicBezTo>
                  <a:cubicBezTo>
                    <a:pt x="1830474" y="2966747"/>
                    <a:pt x="1835554" y="2968017"/>
                    <a:pt x="1839364" y="2970557"/>
                  </a:cubicBezTo>
                  <a:cubicBezTo>
                    <a:pt x="1840634" y="2965477"/>
                    <a:pt x="1843174" y="2961667"/>
                    <a:pt x="1844444" y="2957857"/>
                  </a:cubicBezTo>
                  <a:cubicBezTo>
                    <a:pt x="1857144" y="2964207"/>
                    <a:pt x="1868574" y="2969287"/>
                    <a:pt x="1882544" y="2960397"/>
                  </a:cubicBezTo>
                  <a:cubicBezTo>
                    <a:pt x="1885084" y="2959127"/>
                    <a:pt x="1895244" y="2951507"/>
                    <a:pt x="1892704" y="2964207"/>
                  </a:cubicBezTo>
                  <a:cubicBezTo>
                    <a:pt x="1886354" y="2968017"/>
                    <a:pt x="1880004" y="2971827"/>
                    <a:pt x="1873654" y="2974367"/>
                  </a:cubicBezTo>
                  <a:cubicBezTo>
                    <a:pt x="1873654" y="2975637"/>
                    <a:pt x="1874924" y="2975637"/>
                    <a:pt x="1874924" y="2976907"/>
                  </a:cubicBezTo>
                  <a:cubicBezTo>
                    <a:pt x="1882544" y="2975637"/>
                    <a:pt x="1891434" y="2974367"/>
                    <a:pt x="1900324" y="2973097"/>
                  </a:cubicBezTo>
                  <a:cubicBezTo>
                    <a:pt x="1897784" y="2969287"/>
                    <a:pt x="1896514" y="2966747"/>
                    <a:pt x="1895244" y="2964207"/>
                  </a:cubicBezTo>
                  <a:cubicBezTo>
                    <a:pt x="1904134" y="2965477"/>
                    <a:pt x="1914294" y="2966747"/>
                    <a:pt x="1923184" y="2965477"/>
                  </a:cubicBezTo>
                  <a:cubicBezTo>
                    <a:pt x="1942234" y="2964207"/>
                    <a:pt x="1956204" y="2945157"/>
                    <a:pt x="1979064" y="2952777"/>
                  </a:cubicBezTo>
                  <a:cubicBezTo>
                    <a:pt x="1986684" y="2955317"/>
                    <a:pt x="2004464" y="2952777"/>
                    <a:pt x="2005734" y="2936267"/>
                  </a:cubicBezTo>
                  <a:cubicBezTo>
                    <a:pt x="2005734" y="2940077"/>
                    <a:pt x="2005734" y="2945157"/>
                    <a:pt x="2007004" y="2947697"/>
                  </a:cubicBezTo>
                  <a:cubicBezTo>
                    <a:pt x="2019704" y="2943887"/>
                    <a:pt x="2031134" y="2940077"/>
                    <a:pt x="2043834" y="2936267"/>
                  </a:cubicBezTo>
                  <a:cubicBezTo>
                    <a:pt x="2043834" y="2937537"/>
                    <a:pt x="2041294" y="2941347"/>
                    <a:pt x="2042564" y="2943887"/>
                  </a:cubicBezTo>
                  <a:cubicBezTo>
                    <a:pt x="2042564" y="2947697"/>
                    <a:pt x="2045104" y="2951507"/>
                    <a:pt x="2047644" y="2954047"/>
                  </a:cubicBezTo>
                  <a:cubicBezTo>
                    <a:pt x="2048914" y="2955317"/>
                    <a:pt x="2055264" y="2954047"/>
                    <a:pt x="2055264" y="2952777"/>
                  </a:cubicBezTo>
                  <a:cubicBezTo>
                    <a:pt x="2057804" y="2941347"/>
                    <a:pt x="2066694" y="2942617"/>
                    <a:pt x="2075584" y="2942617"/>
                  </a:cubicBezTo>
                  <a:cubicBezTo>
                    <a:pt x="2083204" y="2942617"/>
                    <a:pt x="2092094" y="2941347"/>
                    <a:pt x="2100984" y="2940077"/>
                  </a:cubicBezTo>
                  <a:cubicBezTo>
                    <a:pt x="2104794" y="2933727"/>
                    <a:pt x="2107334" y="2923567"/>
                    <a:pt x="2120034" y="2936267"/>
                  </a:cubicBezTo>
                  <a:cubicBezTo>
                    <a:pt x="2125114" y="2941347"/>
                    <a:pt x="2137814" y="2940077"/>
                    <a:pt x="2139084" y="2929917"/>
                  </a:cubicBezTo>
                  <a:lnTo>
                    <a:pt x="2192424" y="2929917"/>
                  </a:lnTo>
                  <a:lnTo>
                    <a:pt x="2192424" y="2932457"/>
                  </a:lnTo>
                  <a:cubicBezTo>
                    <a:pt x="2198774" y="2931187"/>
                    <a:pt x="2205124" y="2928647"/>
                    <a:pt x="2210204" y="2927377"/>
                  </a:cubicBezTo>
                  <a:cubicBezTo>
                    <a:pt x="2214014" y="2933727"/>
                    <a:pt x="2217824" y="2940077"/>
                    <a:pt x="2222904" y="2947697"/>
                  </a:cubicBezTo>
                  <a:cubicBezTo>
                    <a:pt x="2231794" y="2923567"/>
                    <a:pt x="2241954" y="2918487"/>
                    <a:pt x="2259734" y="2927377"/>
                  </a:cubicBezTo>
                  <a:cubicBezTo>
                    <a:pt x="2262274" y="2928647"/>
                    <a:pt x="2262274" y="2934997"/>
                    <a:pt x="2263544" y="2940077"/>
                  </a:cubicBezTo>
                  <a:cubicBezTo>
                    <a:pt x="2264814" y="2938807"/>
                    <a:pt x="2272434" y="2936267"/>
                    <a:pt x="2272434" y="2934997"/>
                  </a:cubicBezTo>
                  <a:cubicBezTo>
                    <a:pt x="2271164" y="2924837"/>
                    <a:pt x="2285134" y="2932457"/>
                    <a:pt x="2283864" y="2924837"/>
                  </a:cubicBezTo>
                  <a:cubicBezTo>
                    <a:pt x="2295294" y="2929917"/>
                    <a:pt x="2297834" y="2922297"/>
                    <a:pt x="2300374" y="2917217"/>
                  </a:cubicBezTo>
                  <a:cubicBezTo>
                    <a:pt x="2295294" y="2913407"/>
                    <a:pt x="2292754" y="2910867"/>
                    <a:pt x="2288944" y="2907057"/>
                  </a:cubicBezTo>
                  <a:cubicBezTo>
                    <a:pt x="2290214" y="2905787"/>
                    <a:pt x="2290214" y="2904517"/>
                    <a:pt x="2291484" y="2903247"/>
                  </a:cubicBezTo>
                  <a:cubicBezTo>
                    <a:pt x="2301644" y="2909597"/>
                    <a:pt x="2311804" y="2915947"/>
                    <a:pt x="2318154" y="2919757"/>
                  </a:cubicBezTo>
                  <a:cubicBezTo>
                    <a:pt x="2328314" y="2918487"/>
                    <a:pt x="2337204" y="2918487"/>
                    <a:pt x="2346094" y="2917217"/>
                  </a:cubicBezTo>
                  <a:cubicBezTo>
                    <a:pt x="2354984" y="2915947"/>
                    <a:pt x="2363874" y="2912137"/>
                    <a:pt x="2374034" y="2909597"/>
                  </a:cubicBezTo>
                  <a:cubicBezTo>
                    <a:pt x="2375304" y="2912137"/>
                    <a:pt x="2376574" y="2913407"/>
                    <a:pt x="2377844" y="2915947"/>
                  </a:cubicBezTo>
                  <a:cubicBezTo>
                    <a:pt x="2381654" y="2910867"/>
                    <a:pt x="2384194" y="2905787"/>
                    <a:pt x="2389274" y="2896897"/>
                  </a:cubicBezTo>
                  <a:lnTo>
                    <a:pt x="2389274" y="2917217"/>
                  </a:lnTo>
                  <a:cubicBezTo>
                    <a:pt x="2400704" y="2909597"/>
                    <a:pt x="2409594" y="2903247"/>
                    <a:pt x="2417214" y="2896897"/>
                  </a:cubicBezTo>
                  <a:cubicBezTo>
                    <a:pt x="2422294" y="2905787"/>
                    <a:pt x="2426104" y="2914677"/>
                    <a:pt x="2429914" y="2922297"/>
                  </a:cubicBezTo>
                  <a:cubicBezTo>
                    <a:pt x="2431184" y="2922297"/>
                    <a:pt x="2431184" y="2921027"/>
                    <a:pt x="2432454" y="2921027"/>
                  </a:cubicBezTo>
                  <a:cubicBezTo>
                    <a:pt x="2431184" y="2915947"/>
                    <a:pt x="2429914" y="2910867"/>
                    <a:pt x="2427374" y="2904517"/>
                  </a:cubicBezTo>
                  <a:lnTo>
                    <a:pt x="2492144" y="2904517"/>
                  </a:lnTo>
                  <a:cubicBezTo>
                    <a:pt x="2498494" y="2893087"/>
                    <a:pt x="2512464" y="2891817"/>
                    <a:pt x="2523894" y="2903247"/>
                  </a:cubicBezTo>
                  <a:cubicBezTo>
                    <a:pt x="2540404" y="2919757"/>
                    <a:pt x="2542944" y="2919757"/>
                    <a:pt x="2553104" y="2895627"/>
                  </a:cubicBezTo>
                  <a:cubicBezTo>
                    <a:pt x="2558184" y="2898167"/>
                    <a:pt x="2563264" y="2900707"/>
                    <a:pt x="2569614" y="2904517"/>
                  </a:cubicBezTo>
                  <a:cubicBezTo>
                    <a:pt x="2577234" y="2888007"/>
                    <a:pt x="2589934" y="2888007"/>
                    <a:pt x="2605174" y="2893087"/>
                  </a:cubicBezTo>
                  <a:cubicBezTo>
                    <a:pt x="2612794" y="2895627"/>
                    <a:pt x="2621684" y="2890547"/>
                    <a:pt x="2630574" y="2888007"/>
                  </a:cubicBezTo>
                  <a:lnTo>
                    <a:pt x="2636924" y="2894357"/>
                  </a:lnTo>
                  <a:cubicBezTo>
                    <a:pt x="2644544" y="2891817"/>
                    <a:pt x="2650894" y="2890547"/>
                    <a:pt x="2657244" y="2888007"/>
                  </a:cubicBezTo>
                  <a:cubicBezTo>
                    <a:pt x="2658514" y="2891817"/>
                    <a:pt x="2658514" y="2894357"/>
                    <a:pt x="2659784" y="2900707"/>
                  </a:cubicBezTo>
                  <a:cubicBezTo>
                    <a:pt x="2664864" y="2895627"/>
                    <a:pt x="2668674" y="2890547"/>
                    <a:pt x="2675024" y="2884197"/>
                  </a:cubicBezTo>
                  <a:cubicBezTo>
                    <a:pt x="2680104" y="2890547"/>
                    <a:pt x="2683914" y="2896897"/>
                    <a:pt x="2688994" y="2903247"/>
                  </a:cubicBezTo>
                  <a:cubicBezTo>
                    <a:pt x="2697884" y="2903247"/>
                    <a:pt x="2711854" y="2910867"/>
                    <a:pt x="2714394" y="2890547"/>
                  </a:cubicBezTo>
                  <a:cubicBezTo>
                    <a:pt x="2714394" y="2888007"/>
                    <a:pt x="2722014" y="2884197"/>
                    <a:pt x="2725824" y="2882927"/>
                  </a:cubicBezTo>
                  <a:cubicBezTo>
                    <a:pt x="2733444" y="2881657"/>
                    <a:pt x="2741064" y="2880387"/>
                    <a:pt x="2748684" y="2880387"/>
                  </a:cubicBezTo>
                  <a:cubicBezTo>
                    <a:pt x="2746144" y="2875307"/>
                    <a:pt x="2743604" y="2871497"/>
                    <a:pt x="2739794" y="2865147"/>
                  </a:cubicBezTo>
                  <a:cubicBezTo>
                    <a:pt x="2749954" y="2867687"/>
                    <a:pt x="2757574" y="2867687"/>
                    <a:pt x="2763924" y="2870227"/>
                  </a:cubicBezTo>
                  <a:cubicBezTo>
                    <a:pt x="2777894" y="2876577"/>
                    <a:pt x="2789324" y="2876577"/>
                    <a:pt x="2803294" y="2866417"/>
                  </a:cubicBezTo>
                  <a:cubicBezTo>
                    <a:pt x="2800754" y="2865147"/>
                    <a:pt x="2798214" y="2862607"/>
                    <a:pt x="2795674" y="2861337"/>
                  </a:cubicBezTo>
                  <a:cubicBezTo>
                    <a:pt x="2796944" y="2857527"/>
                    <a:pt x="2799484" y="2853717"/>
                    <a:pt x="2800754" y="2849907"/>
                  </a:cubicBezTo>
                  <a:cubicBezTo>
                    <a:pt x="2805834" y="2834667"/>
                    <a:pt x="2818534" y="2844827"/>
                    <a:pt x="2827424" y="2841017"/>
                  </a:cubicBezTo>
                  <a:cubicBezTo>
                    <a:pt x="2827424" y="2841017"/>
                    <a:pt x="2832504" y="2846097"/>
                    <a:pt x="2833774" y="2849907"/>
                  </a:cubicBezTo>
                  <a:cubicBezTo>
                    <a:pt x="2837584" y="2857527"/>
                    <a:pt x="2840124" y="2866417"/>
                    <a:pt x="2843934" y="2875307"/>
                  </a:cubicBezTo>
                  <a:cubicBezTo>
                    <a:pt x="2866794" y="2861337"/>
                    <a:pt x="2887114" y="2866417"/>
                    <a:pt x="2907434" y="2868957"/>
                  </a:cubicBezTo>
                  <a:cubicBezTo>
                    <a:pt x="2902354" y="2866417"/>
                    <a:pt x="2898544" y="2863877"/>
                    <a:pt x="2894734" y="2861337"/>
                  </a:cubicBezTo>
                  <a:cubicBezTo>
                    <a:pt x="2894734" y="2860067"/>
                    <a:pt x="2896004" y="2858797"/>
                    <a:pt x="2896004" y="2857527"/>
                  </a:cubicBezTo>
                  <a:cubicBezTo>
                    <a:pt x="2901084" y="2858797"/>
                    <a:pt x="2907434" y="2861337"/>
                    <a:pt x="2912514" y="2862607"/>
                  </a:cubicBezTo>
                  <a:cubicBezTo>
                    <a:pt x="2912514" y="2861337"/>
                    <a:pt x="2912514" y="2860067"/>
                    <a:pt x="2911244" y="2858797"/>
                  </a:cubicBezTo>
                  <a:cubicBezTo>
                    <a:pt x="2915054" y="2857527"/>
                    <a:pt x="2921404" y="2854987"/>
                    <a:pt x="2922674" y="2856257"/>
                  </a:cubicBezTo>
                  <a:cubicBezTo>
                    <a:pt x="2930294" y="2871497"/>
                    <a:pt x="2942994" y="2860067"/>
                    <a:pt x="2954424" y="2863877"/>
                  </a:cubicBezTo>
                  <a:cubicBezTo>
                    <a:pt x="2951884" y="2853717"/>
                    <a:pt x="2950614" y="2846097"/>
                    <a:pt x="2949344" y="2841017"/>
                  </a:cubicBezTo>
                  <a:cubicBezTo>
                    <a:pt x="2954424" y="2835937"/>
                    <a:pt x="2959504" y="2832127"/>
                    <a:pt x="2967124" y="2827047"/>
                  </a:cubicBezTo>
                  <a:cubicBezTo>
                    <a:pt x="2967124" y="2833397"/>
                    <a:pt x="2965854" y="2839747"/>
                    <a:pt x="2965854" y="2846097"/>
                  </a:cubicBezTo>
                  <a:cubicBezTo>
                    <a:pt x="2965854" y="2852447"/>
                    <a:pt x="2967124" y="2858797"/>
                    <a:pt x="2969664" y="2862607"/>
                  </a:cubicBezTo>
                  <a:cubicBezTo>
                    <a:pt x="2970934" y="2865147"/>
                    <a:pt x="2978554" y="2862607"/>
                    <a:pt x="2983634" y="2861337"/>
                  </a:cubicBezTo>
                  <a:cubicBezTo>
                    <a:pt x="2992524" y="2857527"/>
                    <a:pt x="3001414" y="2852447"/>
                    <a:pt x="3010304" y="2862607"/>
                  </a:cubicBezTo>
                  <a:cubicBezTo>
                    <a:pt x="3011574" y="2863877"/>
                    <a:pt x="3016654" y="2862607"/>
                    <a:pt x="3019194" y="2860067"/>
                  </a:cubicBezTo>
                  <a:cubicBezTo>
                    <a:pt x="3025544" y="2853717"/>
                    <a:pt x="3030624" y="2844827"/>
                    <a:pt x="3038244" y="2858797"/>
                  </a:cubicBezTo>
                  <a:cubicBezTo>
                    <a:pt x="3039514" y="2860067"/>
                    <a:pt x="3047134" y="2860067"/>
                    <a:pt x="3050944" y="2858797"/>
                  </a:cubicBezTo>
                  <a:cubicBezTo>
                    <a:pt x="3059834" y="2854987"/>
                    <a:pt x="3067454" y="2851177"/>
                    <a:pt x="3076344" y="2846097"/>
                  </a:cubicBezTo>
                  <a:cubicBezTo>
                    <a:pt x="3075074" y="2849907"/>
                    <a:pt x="3073804" y="2852447"/>
                    <a:pt x="3073804" y="2854987"/>
                  </a:cubicBezTo>
                  <a:cubicBezTo>
                    <a:pt x="3083964" y="2860067"/>
                    <a:pt x="3092854" y="2862607"/>
                    <a:pt x="3100474" y="2851177"/>
                  </a:cubicBezTo>
                  <a:cubicBezTo>
                    <a:pt x="3103014" y="2847367"/>
                    <a:pt x="3111904" y="2847367"/>
                    <a:pt x="3118254" y="2846097"/>
                  </a:cubicBezTo>
                  <a:cubicBezTo>
                    <a:pt x="3114444" y="2842287"/>
                    <a:pt x="3109364" y="2839747"/>
                    <a:pt x="3104284" y="2835937"/>
                  </a:cubicBezTo>
                  <a:cubicBezTo>
                    <a:pt x="3125874" y="2823237"/>
                    <a:pt x="3128414" y="2824507"/>
                    <a:pt x="3128414" y="2842287"/>
                  </a:cubicBezTo>
                  <a:cubicBezTo>
                    <a:pt x="3130954" y="2837207"/>
                    <a:pt x="3132224" y="2833397"/>
                    <a:pt x="3136034" y="2825777"/>
                  </a:cubicBezTo>
                  <a:cubicBezTo>
                    <a:pt x="3155084" y="2827047"/>
                    <a:pt x="3174134" y="2829587"/>
                    <a:pt x="3194454" y="2830857"/>
                  </a:cubicBezTo>
                  <a:lnTo>
                    <a:pt x="3194454" y="2837207"/>
                  </a:lnTo>
                  <a:lnTo>
                    <a:pt x="3186834" y="2837207"/>
                  </a:lnTo>
                  <a:cubicBezTo>
                    <a:pt x="3171594" y="2838477"/>
                    <a:pt x="3156354" y="2838477"/>
                    <a:pt x="3141114" y="2839747"/>
                  </a:cubicBezTo>
                  <a:cubicBezTo>
                    <a:pt x="3146194" y="2842287"/>
                    <a:pt x="3152544" y="2846097"/>
                    <a:pt x="3157624" y="2848637"/>
                  </a:cubicBezTo>
                  <a:cubicBezTo>
                    <a:pt x="3160164" y="2842287"/>
                    <a:pt x="3161434" y="2843557"/>
                    <a:pt x="3167784" y="2846097"/>
                  </a:cubicBezTo>
                  <a:cubicBezTo>
                    <a:pt x="3176674" y="2848637"/>
                    <a:pt x="3186834" y="2848637"/>
                    <a:pt x="3196994" y="2849907"/>
                  </a:cubicBezTo>
                  <a:cubicBezTo>
                    <a:pt x="3202074" y="2849907"/>
                    <a:pt x="3207154" y="2851177"/>
                    <a:pt x="3213504" y="2852447"/>
                  </a:cubicBezTo>
                  <a:cubicBezTo>
                    <a:pt x="3214774" y="2848637"/>
                    <a:pt x="3217314" y="2843557"/>
                    <a:pt x="3219854" y="2837207"/>
                  </a:cubicBezTo>
                  <a:cubicBezTo>
                    <a:pt x="3233824" y="2860067"/>
                    <a:pt x="3243984" y="2858797"/>
                    <a:pt x="3260494" y="2835937"/>
                  </a:cubicBezTo>
                  <a:cubicBezTo>
                    <a:pt x="3260494" y="2839747"/>
                    <a:pt x="3261764" y="2842287"/>
                    <a:pt x="3261764" y="2844827"/>
                  </a:cubicBezTo>
                  <a:cubicBezTo>
                    <a:pt x="3266844" y="2844827"/>
                    <a:pt x="3270654" y="2844827"/>
                    <a:pt x="3275734" y="2843557"/>
                  </a:cubicBezTo>
                  <a:cubicBezTo>
                    <a:pt x="3274464" y="2846097"/>
                    <a:pt x="3273194" y="2848637"/>
                    <a:pt x="3271924" y="2849907"/>
                  </a:cubicBezTo>
                  <a:lnTo>
                    <a:pt x="3274464" y="2852447"/>
                  </a:lnTo>
                  <a:cubicBezTo>
                    <a:pt x="3278274" y="2848637"/>
                    <a:pt x="3282084" y="2844827"/>
                    <a:pt x="3288434" y="2839747"/>
                  </a:cubicBezTo>
                  <a:cubicBezTo>
                    <a:pt x="3293514" y="2842287"/>
                    <a:pt x="3299864" y="2844827"/>
                    <a:pt x="3304944" y="2847367"/>
                  </a:cubicBezTo>
                  <a:cubicBezTo>
                    <a:pt x="3310024" y="2843557"/>
                    <a:pt x="3316374" y="2839747"/>
                    <a:pt x="3322724" y="2835937"/>
                  </a:cubicBezTo>
                  <a:cubicBezTo>
                    <a:pt x="3331614" y="2853717"/>
                    <a:pt x="3343044" y="2856257"/>
                    <a:pt x="3353204" y="2843557"/>
                  </a:cubicBezTo>
                  <a:cubicBezTo>
                    <a:pt x="3368444" y="2844827"/>
                    <a:pt x="3381144" y="2846097"/>
                    <a:pt x="3390034" y="2846097"/>
                  </a:cubicBezTo>
                  <a:cubicBezTo>
                    <a:pt x="3391304" y="2837207"/>
                    <a:pt x="3392574" y="2830857"/>
                    <a:pt x="3393844" y="2824507"/>
                  </a:cubicBezTo>
                  <a:cubicBezTo>
                    <a:pt x="3398924" y="2825777"/>
                    <a:pt x="3402734" y="2827047"/>
                    <a:pt x="3407814" y="2828317"/>
                  </a:cubicBezTo>
                  <a:cubicBezTo>
                    <a:pt x="3410354" y="2829587"/>
                    <a:pt x="3412894" y="2832127"/>
                    <a:pt x="3415434" y="2833397"/>
                  </a:cubicBezTo>
                  <a:cubicBezTo>
                    <a:pt x="3411624" y="2834667"/>
                    <a:pt x="3407814" y="2834667"/>
                    <a:pt x="3404004" y="2835937"/>
                  </a:cubicBezTo>
                  <a:cubicBezTo>
                    <a:pt x="3415434" y="2846097"/>
                    <a:pt x="3424324" y="2843557"/>
                    <a:pt x="3433214" y="2835937"/>
                  </a:cubicBezTo>
                  <a:cubicBezTo>
                    <a:pt x="3429404" y="2846097"/>
                    <a:pt x="3440834" y="2844827"/>
                    <a:pt x="3442104" y="2844827"/>
                  </a:cubicBezTo>
                  <a:cubicBezTo>
                    <a:pt x="3458614" y="2838477"/>
                    <a:pt x="3473854" y="2834667"/>
                    <a:pt x="3491634" y="2844827"/>
                  </a:cubicBezTo>
                  <a:cubicBezTo>
                    <a:pt x="3494174" y="2832127"/>
                    <a:pt x="3496714" y="2821967"/>
                    <a:pt x="3497984" y="2811807"/>
                  </a:cubicBezTo>
                  <a:cubicBezTo>
                    <a:pt x="3504334" y="2813077"/>
                    <a:pt x="3509414" y="2813077"/>
                    <a:pt x="3515764" y="2814347"/>
                  </a:cubicBezTo>
                  <a:cubicBezTo>
                    <a:pt x="3520844" y="2814347"/>
                    <a:pt x="3525924" y="2815617"/>
                    <a:pt x="3531004" y="2815617"/>
                  </a:cubicBezTo>
                  <a:lnTo>
                    <a:pt x="3531004" y="2819427"/>
                  </a:lnTo>
                  <a:cubicBezTo>
                    <a:pt x="3525924" y="2820697"/>
                    <a:pt x="3522114" y="2821967"/>
                    <a:pt x="3517034" y="2823237"/>
                  </a:cubicBezTo>
                  <a:lnTo>
                    <a:pt x="3517034" y="2827047"/>
                  </a:lnTo>
                  <a:cubicBezTo>
                    <a:pt x="3534814" y="2830857"/>
                    <a:pt x="3551324" y="2834667"/>
                    <a:pt x="3569104" y="2837207"/>
                  </a:cubicBezTo>
                  <a:cubicBezTo>
                    <a:pt x="3572914" y="2838477"/>
                    <a:pt x="3577994" y="2834667"/>
                    <a:pt x="3584344" y="2830857"/>
                  </a:cubicBezTo>
                  <a:cubicBezTo>
                    <a:pt x="3586884" y="2832127"/>
                    <a:pt x="3593234" y="2834667"/>
                    <a:pt x="3600854" y="2835937"/>
                  </a:cubicBezTo>
                  <a:cubicBezTo>
                    <a:pt x="3619904" y="2838477"/>
                    <a:pt x="3640224" y="2841017"/>
                    <a:pt x="3655464" y="2824507"/>
                  </a:cubicBezTo>
                  <a:cubicBezTo>
                    <a:pt x="3656734" y="2838477"/>
                    <a:pt x="3669434" y="2829587"/>
                    <a:pt x="3675784" y="2834667"/>
                  </a:cubicBezTo>
                  <a:cubicBezTo>
                    <a:pt x="3675784" y="2834667"/>
                    <a:pt x="3682134" y="2829587"/>
                    <a:pt x="3684674" y="2827047"/>
                  </a:cubicBezTo>
                  <a:cubicBezTo>
                    <a:pt x="3684674" y="2827047"/>
                    <a:pt x="3683404" y="2825777"/>
                    <a:pt x="3683404" y="2824507"/>
                  </a:cubicBezTo>
                  <a:cubicBezTo>
                    <a:pt x="3685944" y="2825777"/>
                    <a:pt x="3687214" y="2829587"/>
                    <a:pt x="3689754" y="2828317"/>
                  </a:cubicBezTo>
                  <a:cubicBezTo>
                    <a:pt x="3701184" y="2828317"/>
                    <a:pt x="3711344" y="2827047"/>
                    <a:pt x="3718964" y="2827047"/>
                  </a:cubicBezTo>
                  <a:cubicBezTo>
                    <a:pt x="3725314" y="2830857"/>
                    <a:pt x="3729124" y="2834667"/>
                    <a:pt x="3731664" y="2833397"/>
                  </a:cubicBezTo>
                  <a:cubicBezTo>
                    <a:pt x="3746904" y="2832127"/>
                    <a:pt x="3760874" y="2828317"/>
                    <a:pt x="3774844" y="2828317"/>
                  </a:cubicBezTo>
                  <a:cubicBezTo>
                    <a:pt x="3788814" y="2835937"/>
                    <a:pt x="3786274" y="2821967"/>
                    <a:pt x="3783734" y="2814347"/>
                  </a:cubicBezTo>
                  <a:cubicBezTo>
                    <a:pt x="3788814" y="2809267"/>
                    <a:pt x="3793894" y="2805457"/>
                    <a:pt x="3795164" y="2804187"/>
                  </a:cubicBezTo>
                  <a:cubicBezTo>
                    <a:pt x="3802784" y="2804187"/>
                    <a:pt x="3807864" y="2805457"/>
                    <a:pt x="3811674" y="2804187"/>
                  </a:cubicBezTo>
                  <a:cubicBezTo>
                    <a:pt x="3816754" y="2800377"/>
                    <a:pt x="3820564" y="2794027"/>
                    <a:pt x="3826914" y="2786407"/>
                  </a:cubicBezTo>
                  <a:cubicBezTo>
                    <a:pt x="3834534" y="2785137"/>
                    <a:pt x="3847234" y="2782597"/>
                    <a:pt x="3861204" y="2780057"/>
                  </a:cubicBezTo>
                  <a:cubicBezTo>
                    <a:pt x="3861204" y="2780057"/>
                    <a:pt x="3861204" y="2777517"/>
                    <a:pt x="3862474" y="2774977"/>
                  </a:cubicBezTo>
                  <a:cubicBezTo>
                    <a:pt x="3867554" y="2767357"/>
                    <a:pt x="3880254" y="2764817"/>
                    <a:pt x="3872634" y="2750847"/>
                  </a:cubicBezTo>
                  <a:cubicBezTo>
                    <a:pt x="3871364" y="2748307"/>
                    <a:pt x="3871364" y="2740687"/>
                    <a:pt x="3873904" y="2738147"/>
                  </a:cubicBezTo>
                  <a:cubicBezTo>
                    <a:pt x="3882794" y="2726717"/>
                    <a:pt x="3882794" y="2725447"/>
                    <a:pt x="3867554" y="2720367"/>
                  </a:cubicBezTo>
                  <a:cubicBezTo>
                    <a:pt x="3868824" y="2711477"/>
                    <a:pt x="3859934" y="2700047"/>
                    <a:pt x="3872634" y="2698777"/>
                  </a:cubicBezTo>
                  <a:cubicBezTo>
                    <a:pt x="3876444" y="2691157"/>
                    <a:pt x="3877714" y="2687347"/>
                    <a:pt x="3880254" y="2683537"/>
                  </a:cubicBezTo>
                  <a:cubicBezTo>
                    <a:pt x="3881524" y="2680997"/>
                    <a:pt x="3885334" y="2678457"/>
                    <a:pt x="3885334" y="2675917"/>
                  </a:cubicBezTo>
                  <a:cubicBezTo>
                    <a:pt x="3885334" y="2670837"/>
                    <a:pt x="3882794" y="2664487"/>
                    <a:pt x="3884064" y="2660677"/>
                  </a:cubicBezTo>
                  <a:cubicBezTo>
                    <a:pt x="3887874" y="2646707"/>
                    <a:pt x="3889144" y="2634007"/>
                    <a:pt x="3866284" y="2628927"/>
                  </a:cubicBezTo>
                  <a:cubicBezTo>
                    <a:pt x="3875174" y="2625117"/>
                    <a:pt x="3878984" y="2622577"/>
                    <a:pt x="3885334" y="2620037"/>
                  </a:cubicBezTo>
                  <a:cubicBezTo>
                    <a:pt x="3875174" y="2614957"/>
                    <a:pt x="3866284" y="2611147"/>
                    <a:pt x="3854854" y="2606067"/>
                  </a:cubicBezTo>
                  <a:lnTo>
                    <a:pt x="3866284" y="2606067"/>
                  </a:lnTo>
                  <a:lnTo>
                    <a:pt x="3866284" y="2602257"/>
                  </a:lnTo>
                  <a:cubicBezTo>
                    <a:pt x="3859934" y="2602257"/>
                    <a:pt x="3854854" y="2600987"/>
                    <a:pt x="3848504" y="2600987"/>
                  </a:cubicBezTo>
                  <a:cubicBezTo>
                    <a:pt x="3848504" y="2602257"/>
                    <a:pt x="3848504" y="2603527"/>
                    <a:pt x="3847234" y="2604797"/>
                  </a:cubicBezTo>
                  <a:cubicBezTo>
                    <a:pt x="3845964" y="2602257"/>
                    <a:pt x="3844694" y="2599717"/>
                    <a:pt x="3843424" y="2595907"/>
                  </a:cubicBezTo>
                  <a:cubicBezTo>
                    <a:pt x="3876444" y="2588287"/>
                    <a:pt x="4097424" y="2564157"/>
                    <a:pt x="4077104" y="2560347"/>
                  </a:cubicBezTo>
                  <a:cubicBezTo>
                    <a:pt x="4087264" y="2551457"/>
                    <a:pt x="4083454" y="2536217"/>
                    <a:pt x="4101234" y="2534947"/>
                  </a:cubicBezTo>
                  <a:cubicBezTo>
                    <a:pt x="4106314" y="2534947"/>
                    <a:pt x="4115204" y="2526057"/>
                    <a:pt x="4116474" y="2519707"/>
                  </a:cubicBezTo>
                  <a:cubicBezTo>
                    <a:pt x="4119014" y="2510817"/>
                    <a:pt x="4116474" y="2499387"/>
                    <a:pt x="4119014" y="2490497"/>
                  </a:cubicBezTo>
                  <a:cubicBezTo>
                    <a:pt x="4121554" y="2477797"/>
                    <a:pt x="4126634" y="2465097"/>
                    <a:pt x="4130444" y="2454937"/>
                  </a:cubicBezTo>
                  <a:cubicBezTo>
                    <a:pt x="4126634" y="2448587"/>
                    <a:pt x="4122824" y="2442237"/>
                    <a:pt x="4120284" y="2438427"/>
                  </a:cubicBezTo>
                  <a:cubicBezTo>
                    <a:pt x="4125364" y="2434617"/>
                    <a:pt x="4127904" y="2432077"/>
                    <a:pt x="4131714" y="2430807"/>
                  </a:cubicBezTo>
                  <a:cubicBezTo>
                    <a:pt x="4130444" y="2429537"/>
                    <a:pt x="4130444" y="2428267"/>
                    <a:pt x="4129174" y="2426997"/>
                  </a:cubicBezTo>
                  <a:cubicBezTo>
                    <a:pt x="4125364" y="2428267"/>
                    <a:pt x="4121554" y="2429537"/>
                    <a:pt x="4117744" y="2430807"/>
                  </a:cubicBezTo>
                  <a:cubicBezTo>
                    <a:pt x="4139334" y="2413027"/>
                    <a:pt x="4144414" y="2380007"/>
                    <a:pt x="4126634" y="2364767"/>
                  </a:cubicBezTo>
                  <a:cubicBezTo>
                    <a:pt x="4125364" y="2367307"/>
                    <a:pt x="4122824" y="2369847"/>
                    <a:pt x="4121554" y="2372387"/>
                  </a:cubicBezTo>
                  <a:cubicBezTo>
                    <a:pt x="4116474" y="2363497"/>
                    <a:pt x="4102504" y="2360957"/>
                    <a:pt x="4108854" y="2346987"/>
                  </a:cubicBezTo>
                  <a:cubicBezTo>
                    <a:pt x="4108854" y="2346987"/>
                    <a:pt x="4107584" y="2344447"/>
                    <a:pt x="4106314" y="2344447"/>
                  </a:cubicBezTo>
                  <a:cubicBezTo>
                    <a:pt x="4099964" y="2341907"/>
                    <a:pt x="4101234" y="2338097"/>
                    <a:pt x="4098694" y="2333017"/>
                  </a:cubicBezTo>
                  <a:cubicBezTo>
                    <a:pt x="4094884" y="2321587"/>
                    <a:pt x="4096154" y="2310157"/>
                    <a:pt x="4096154" y="2299997"/>
                  </a:cubicBezTo>
                  <a:lnTo>
                    <a:pt x="4096154" y="2254277"/>
                  </a:lnTo>
                  <a:cubicBezTo>
                    <a:pt x="4096154" y="2244117"/>
                    <a:pt x="4101234" y="2239037"/>
                    <a:pt x="4111394" y="2241577"/>
                  </a:cubicBezTo>
                  <a:cubicBezTo>
                    <a:pt x="4111394" y="2241577"/>
                    <a:pt x="4112664" y="2240307"/>
                    <a:pt x="4113934" y="2240307"/>
                  </a:cubicBezTo>
                  <a:cubicBezTo>
                    <a:pt x="4110124" y="2237767"/>
                    <a:pt x="4107584" y="2236497"/>
                    <a:pt x="4105044" y="2233957"/>
                  </a:cubicBezTo>
                  <a:cubicBezTo>
                    <a:pt x="4105044" y="2232687"/>
                    <a:pt x="4106314" y="2231417"/>
                    <a:pt x="4106314" y="2230147"/>
                  </a:cubicBezTo>
                  <a:cubicBezTo>
                    <a:pt x="4115204" y="2232687"/>
                    <a:pt x="4124094" y="2236497"/>
                    <a:pt x="4130444" y="2239037"/>
                  </a:cubicBezTo>
                  <a:cubicBezTo>
                    <a:pt x="4138064" y="2228877"/>
                    <a:pt x="4144414" y="2221257"/>
                    <a:pt x="4149494" y="2216177"/>
                  </a:cubicBezTo>
                  <a:lnTo>
                    <a:pt x="4149494" y="2193317"/>
                  </a:lnTo>
                  <a:cubicBezTo>
                    <a:pt x="4146954" y="2193317"/>
                    <a:pt x="4143144" y="2194587"/>
                    <a:pt x="4139334" y="2194587"/>
                  </a:cubicBezTo>
                  <a:cubicBezTo>
                    <a:pt x="4136794" y="2188237"/>
                    <a:pt x="4135524" y="2181887"/>
                    <a:pt x="4132984" y="2172997"/>
                  </a:cubicBezTo>
                  <a:cubicBezTo>
                    <a:pt x="4139334" y="2176807"/>
                    <a:pt x="4141874" y="2179347"/>
                    <a:pt x="4144414" y="2180617"/>
                  </a:cubicBezTo>
                  <a:cubicBezTo>
                    <a:pt x="4146954" y="2179347"/>
                    <a:pt x="4150764" y="2178077"/>
                    <a:pt x="4154574" y="2175537"/>
                  </a:cubicBezTo>
                  <a:cubicBezTo>
                    <a:pt x="4153304" y="2174267"/>
                    <a:pt x="4152034" y="2172997"/>
                    <a:pt x="4152034" y="2171727"/>
                  </a:cubicBezTo>
                  <a:cubicBezTo>
                    <a:pt x="4148224" y="2171727"/>
                    <a:pt x="4144414" y="2170457"/>
                    <a:pt x="4143144" y="2170457"/>
                  </a:cubicBezTo>
                  <a:cubicBezTo>
                    <a:pt x="4145684" y="2162837"/>
                    <a:pt x="4150764" y="2155217"/>
                    <a:pt x="4148224" y="2151407"/>
                  </a:cubicBezTo>
                  <a:cubicBezTo>
                    <a:pt x="4141874" y="2134897"/>
                    <a:pt x="4148224" y="2122197"/>
                    <a:pt x="4154574" y="2108227"/>
                  </a:cubicBezTo>
                  <a:cubicBezTo>
                    <a:pt x="4155844" y="2104417"/>
                    <a:pt x="4154574" y="2100607"/>
                    <a:pt x="4154574" y="2096797"/>
                  </a:cubicBezTo>
                  <a:cubicBezTo>
                    <a:pt x="4155844" y="2080287"/>
                    <a:pt x="4157114" y="2065047"/>
                    <a:pt x="4158384" y="2042187"/>
                  </a:cubicBezTo>
                  <a:cubicBezTo>
                    <a:pt x="4153304" y="2039647"/>
                    <a:pt x="4145684" y="2033297"/>
                    <a:pt x="4136794" y="2028217"/>
                  </a:cubicBezTo>
                  <a:cubicBezTo>
                    <a:pt x="4129174" y="2024407"/>
                    <a:pt x="4121554" y="2023137"/>
                    <a:pt x="4113934" y="2020597"/>
                  </a:cubicBezTo>
                  <a:cubicBezTo>
                    <a:pt x="4110124" y="2019327"/>
                    <a:pt x="4105044" y="2020597"/>
                    <a:pt x="4101234" y="2019327"/>
                  </a:cubicBezTo>
                  <a:cubicBezTo>
                    <a:pt x="4069484" y="2015517"/>
                    <a:pt x="4036464" y="2010437"/>
                    <a:pt x="4004714" y="2006627"/>
                  </a:cubicBezTo>
                  <a:cubicBezTo>
                    <a:pt x="3978044" y="2002817"/>
                    <a:pt x="3951374" y="1999007"/>
                    <a:pt x="3925974" y="1995197"/>
                  </a:cubicBezTo>
                  <a:cubicBezTo>
                    <a:pt x="3919624" y="1993927"/>
                    <a:pt x="3913274" y="1991387"/>
                    <a:pt x="3905654" y="1991387"/>
                  </a:cubicBezTo>
                  <a:cubicBezTo>
                    <a:pt x="3889144" y="1990117"/>
                    <a:pt x="3871364" y="1990117"/>
                    <a:pt x="3854854" y="1990117"/>
                  </a:cubicBezTo>
                  <a:cubicBezTo>
                    <a:pt x="3845964" y="1990117"/>
                    <a:pt x="3838344" y="1990117"/>
                    <a:pt x="3829454" y="1988847"/>
                  </a:cubicBezTo>
                  <a:cubicBezTo>
                    <a:pt x="3814214" y="1987577"/>
                    <a:pt x="3798974" y="1985037"/>
                    <a:pt x="3783734" y="1983767"/>
                  </a:cubicBezTo>
                  <a:lnTo>
                    <a:pt x="3783734" y="1979957"/>
                  </a:lnTo>
                  <a:cubicBezTo>
                    <a:pt x="3821834" y="1977417"/>
                    <a:pt x="3861204" y="1973607"/>
                    <a:pt x="3900574" y="1981227"/>
                  </a:cubicBezTo>
                  <a:cubicBezTo>
                    <a:pt x="3899304" y="1977417"/>
                    <a:pt x="3898034" y="1973607"/>
                    <a:pt x="3896764" y="1971067"/>
                  </a:cubicBezTo>
                  <a:cubicBezTo>
                    <a:pt x="3905654" y="1969797"/>
                    <a:pt x="3912004" y="1962177"/>
                    <a:pt x="3920894" y="1971067"/>
                  </a:cubicBezTo>
                  <a:cubicBezTo>
                    <a:pt x="3922164" y="1972337"/>
                    <a:pt x="3929784" y="1968527"/>
                    <a:pt x="3934864" y="1967257"/>
                  </a:cubicBezTo>
                  <a:lnTo>
                    <a:pt x="3934864" y="1964717"/>
                  </a:lnTo>
                  <a:lnTo>
                    <a:pt x="3923434" y="1964717"/>
                  </a:lnTo>
                  <a:cubicBezTo>
                    <a:pt x="3936134" y="1954557"/>
                    <a:pt x="3945024" y="1945667"/>
                    <a:pt x="3953914" y="1939317"/>
                  </a:cubicBezTo>
                  <a:cubicBezTo>
                    <a:pt x="3961534" y="1940587"/>
                    <a:pt x="3969154" y="1941857"/>
                    <a:pt x="3974234" y="1943127"/>
                  </a:cubicBezTo>
                  <a:cubicBezTo>
                    <a:pt x="3975504" y="1918997"/>
                    <a:pt x="3955184" y="1917727"/>
                    <a:pt x="3939944" y="1907567"/>
                  </a:cubicBezTo>
                  <a:cubicBezTo>
                    <a:pt x="3946294" y="1903757"/>
                    <a:pt x="3950104" y="1899947"/>
                    <a:pt x="3955184" y="1898677"/>
                  </a:cubicBezTo>
                  <a:cubicBezTo>
                    <a:pt x="3969154" y="1894867"/>
                    <a:pt x="3986934" y="1905027"/>
                    <a:pt x="3995824" y="1883437"/>
                  </a:cubicBezTo>
                  <a:cubicBezTo>
                    <a:pt x="3997094" y="1882167"/>
                    <a:pt x="4000904" y="1882167"/>
                    <a:pt x="4007254" y="1879627"/>
                  </a:cubicBezTo>
                  <a:cubicBezTo>
                    <a:pt x="4003444" y="1875817"/>
                    <a:pt x="3999634" y="1873277"/>
                    <a:pt x="3997094" y="1870737"/>
                  </a:cubicBezTo>
                  <a:cubicBezTo>
                    <a:pt x="3999634" y="1869467"/>
                    <a:pt x="4003444" y="1868197"/>
                    <a:pt x="4003444" y="1868197"/>
                  </a:cubicBezTo>
                  <a:cubicBezTo>
                    <a:pt x="4012334" y="1874547"/>
                    <a:pt x="4018684" y="1879627"/>
                    <a:pt x="4026304" y="1884707"/>
                  </a:cubicBezTo>
                  <a:cubicBezTo>
                    <a:pt x="4027574" y="1883437"/>
                    <a:pt x="4028844" y="1882167"/>
                    <a:pt x="4030114" y="1879627"/>
                  </a:cubicBezTo>
                  <a:cubicBezTo>
                    <a:pt x="4026304" y="1874547"/>
                    <a:pt x="4023764" y="1869467"/>
                    <a:pt x="4019954" y="1864387"/>
                  </a:cubicBezTo>
                  <a:cubicBezTo>
                    <a:pt x="4036464" y="1852957"/>
                    <a:pt x="4037734" y="1846607"/>
                    <a:pt x="4025034" y="1814857"/>
                  </a:cubicBezTo>
                  <a:cubicBezTo>
                    <a:pt x="4033924" y="1813587"/>
                    <a:pt x="4042814" y="1811047"/>
                    <a:pt x="4050434" y="1809777"/>
                  </a:cubicBezTo>
                  <a:cubicBezTo>
                    <a:pt x="4051704" y="1800887"/>
                    <a:pt x="4056784" y="1791997"/>
                    <a:pt x="4055514" y="1784377"/>
                  </a:cubicBezTo>
                  <a:cubicBezTo>
                    <a:pt x="4051704" y="1761517"/>
                    <a:pt x="4074564" y="1751357"/>
                    <a:pt x="4079644" y="1732307"/>
                  </a:cubicBezTo>
                  <a:cubicBezTo>
                    <a:pt x="4079644" y="1731037"/>
                    <a:pt x="4084724" y="1729767"/>
                    <a:pt x="4085994" y="1731037"/>
                  </a:cubicBezTo>
                  <a:cubicBezTo>
                    <a:pt x="4097424" y="1734847"/>
                    <a:pt x="4101234" y="1725957"/>
                    <a:pt x="4105044" y="1719607"/>
                  </a:cubicBezTo>
                  <a:cubicBezTo>
                    <a:pt x="4106314" y="1717067"/>
                    <a:pt x="4107584" y="1714527"/>
                    <a:pt x="4108854" y="1713257"/>
                  </a:cubicBezTo>
                  <a:cubicBezTo>
                    <a:pt x="4120284" y="1706907"/>
                    <a:pt x="4131714" y="1701827"/>
                    <a:pt x="4144414" y="1695477"/>
                  </a:cubicBezTo>
                  <a:cubicBezTo>
                    <a:pt x="4131714" y="1676427"/>
                    <a:pt x="4115204" y="1685317"/>
                    <a:pt x="4101234" y="1682777"/>
                  </a:cubicBezTo>
                  <a:lnTo>
                    <a:pt x="4101234" y="1677697"/>
                  </a:lnTo>
                  <a:cubicBezTo>
                    <a:pt x="4110124" y="1676427"/>
                    <a:pt x="4119014" y="1675157"/>
                    <a:pt x="4129174" y="1673887"/>
                  </a:cubicBezTo>
                  <a:cubicBezTo>
                    <a:pt x="4122824" y="1672617"/>
                    <a:pt x="4117744" y="1671347"/>
                    <a:pt x="4112664" y="1670077"/>
                  </a:cubicBezTo>
                  <a:cubicBezTo>
                    <a:pt x="4119014" y="1663727"/>
                    <a:pt x="4124094" y="1657377"/>
                    <a:pt x="4130444" y="1652297"/>
                  </a:cubicBezTo>
                  <a:cubicBezTo>
                    <a:pt x="4131714" y="1651027"/>
                    <a:pt x="4135524" y="1649757"/>
                    <a:pt x="4136794" y="1649757"/>
                  </a:cubicBezTo>
                  <a:cubicBezTo>
                    <a:pt x="4140604" y="1651027"/>
                    <a:pt x="4144414" y="1654837"/>
                    <a:pt x="4146954" y="1657377"/>
                  </a:cubicBezTo>
                  <a:cubicBezTo>
                    <a:pt x="4148224" y="1653567"/>
                    <a:pt x="4149494" y="1648487"/>
                    <a:pt x="4152034" y="1644677"/>
                  </a:cubicBezTo>
                  <a:cubicBezTo>
                    <a:pt x="4157114" y="1638327"/>
                    <a:pt x="4163464" y="1633247"/>
                    <a:pt x="4168544" y="1628167"/>
                  </a:cubicBezTo>
                  <a:cubicBezTo>
                    <a:pt x="4174894" y="1635787"/>
                    <a:pt x="4181244" y="1643407"/>
                    <a:pt x="4187594" y="1652297"/>
                  </a:cubicBezTo>
                  <a:cubicBezTo>
                    <a:pt x="4188864" y="1652297"/>
                    <a:pt x="4190134" y="1651027"/>
                    <a:pt x="4190134" y="1651027"/>
                  </a:cubicBezTo>
                  <a:cubicBezTo>
                    <a:pt x="4188864" y="1638327"/>
                    <a:pt x="4188864" y="1625627"/>
                    <a:pt x="4187594" y="1612927"/>
                  </a:cubicBezTo>
                  <a:cubicBezTo>
                    <a:pt x="4192674" y="1614197"/>
                    <a:pt x="4196484" y="1614197"/>
                    <a:pt x="4200294" y="1615467"/>
                  </a:cubicBezTo>
                  <a:cubicBezTo>
                    <a:pt x="4201564" y="1614197"/>
                    <a:pt x="4201564" y="1612927"/>
                    <a:pt x="4202834" y="1612927"/>
                  </a:cubicBezTo>
                  <a:cubicBezTo>
                    <a:pt x="4199024" y="1611657"/>
                    <a:pt x="4196484" y="1610387"/>
                    <a:pt x="4192674" y="1609117"/>
                  </a:cubicBezTo>
                  <a:cubicBezTo>
                    <a:pt x="4199024" y="1601497"/>
                    <a:pt x="4202834" y="1596417"/>
                    <a:pt x="4204104" y="1595147"/>
                  </a:cubicBezTo>
                  <a:lnTo>
                    <a:pt x="4204104" y="1571017"/>
                  </a:lnTo>
                  <a:cubicBezTo>
                    <a:pt x="4201564" y="1569747"/>
                    <a:pt x="4199024" y="1567207"/>
                    <a:pt x="4195214" y="1565937"/>
                  </a:cubicBezTo>
                  <a:cubicBezTo>
                    <a:pt x="4192674" y="1564667"/>
                    <a:pt x="4190134" y="1563397"/>
                    <a:pt x="4187594" y="1563397"/>
                  </a:cubicBezTo>
                  <a:cubicBezTo>
                    <a:pt x="4190134" y="1560857"/>
                    <a:pt x="4195214" y="1557047"/>
                    <a:pt x="4196484" y="1557047"/>
                  </a:cubicBezTo>
                  <a:cubicBezTo>
                    <a:pt x="4205374" y="1562127"/>
                    <a:pt x="4202834" y="1548157"/>
                    <a:pt x="4207914" y="1549427"/>
                  </a:cubicBezTo>
                  <a:cubicBezTo>
                    <a:pt x="4207914" y="1545617"/>
                    <a:pt x="4207914" y="1537997"/>
                    <a:pt x="4206644" y="1537997"/>
                  </a:cubicBezTo>
                  <a:cubicBezTo>
                    <a:pt x="4190134" y="1531647"/>
                    <a:pt x="4192674" y="1517677"/>
                    <a:pt x="4188864" y="1508787"/>
                  </a:cubicBezTo>
                  <a:close/>
                  <a:moveTo>
                    <a:pt x="227734" y="988087"/>
                  </a:moveTo>
                  <a:lnTo>
                    <a:pt x="264564" y="988087"/>
                  </a:lnTo>
                  <a:cubicBezTo>
                    <a:pt x="255674" y="999517"/>
                    <a:pt x="234084" y="999517"/>
                    <a:pt x="227734" y="988087"/>
                  </a:cubicBezTo>
                  <a:close/>
                  <a:moveTo>
                    <a:pt x="481734" y="1504977"/>
                  </a:moveTo>
                  <a:lnTo>
                    <a:pt x="481734" y="1499897"/>
                  </a:lnTo>
                  <a:cubicBezTo>
                    <a:pt x="498244" y="1498627"/>
                    <a:pt x="516024" y="1497357"/>
                    <a:pt x="532534" y="1497357"/>
                  </a:cubicBezTo>
                  <a:cubicBezTo>
                    <a:pt x="514754" y="1497357"/>
                    <a:pt x="499514" y="1512597"/>
                    <a:pt x="481734" y="1504977"/>
                  </a:cubicBezTo>
                  <a:close/>
                  <a:moveTo>
                    <a:pt x="175664" y="2120927"/>
                  </a:moveTo>
                  <a:cubicBezTo>
                    <a:pt x="183284" y="2113307"/>
                    <a:pt x="189634" y="2108227"/>
                    <a:pt x="192174" y="2104417"/>
                  </a:cubicBezTo>
                  <a:cubicBezTo>
                    <a:pt x="198524" y="2109497"/>
                    <a:pt x="202334" y="2113307"/>
                    <a:pt x="206144" y="2117117"/>
                  </a:cubicBezTo>
                  <a:cubicBezTo>
                    <a:pt x="197254" y="2117117"/>
                    <a:pt x="188364" y="2118387"/>
                    <a:pt x="175664" y="2120927"/>
                  </a:cubicBezTo>
                  <a:close/>
                  <a:moveTo>
                    <a:pt x="264564" y="2114577"/>
                  </a:moveTo>
                  <a:lnTo>
                    <a:pt x="231544" y="2114577"/>
                  </a:lnTo>
                  <a:cubicBezTo>
                    <a:pt x="230274" y="2114577"/>
                    <a:pt x="229004" y="2109497"/>
                    <a:pt x="226464" y="2105687"/>
                  </a:cubicBezTo>
                  <a:cubicBezTo>
                    <a:pt x="241704" y="2106957"/>
                    <a:pt x="253134" y="2108227"/>
                    <a:pt x="264564" y="2109497"/>
                  </a:cubicBezTo>
                  <a:lnTo>
                    <a:pt x="264564" y="2114577"/>
                  </a:lnTo>
                  <a:close/>
                  <a:moveTo>
                    <a:pt x="273454" y="2113307"/>
                  </a:moveTo>
                  <a:cubicBezTo>
                    <a:pt x="272184" y="2112037"/>
                    <a:pt x="272184" y="2110767"/>
                    <a:pt x="270914" y="2110767"/>
                  </a:cubicBezTo>
                  <a:cubicBezTo>
                    <a:pt x="275994" y="2106957"/>
                    <a:pt x="282344" y="2104417"/>
                    <a:pt x="287424" y="2100607"/>
                  </a:cubicBezTo>
                  <a:cubicBezTo>
                    <a:pt x="291234" y="2096797"/>
                    <a:pt x="292504" y="2090447"/>
                    <a:pt x="296314" y="2084097"/>
                  </a:cubicBezTo>
                  <a:cubicBezTo>
                    <a:pt x="306474" y="2104417"/>
                    <a:pt x="328064" y="2098067"/>
                    <a:pt x="347114" y="2103147"/>
                  </a:cubicBezTo>
                  <a:cubicBezTo>
                    <a:pt x="321714" y="2105687"/>
                    <a:pt x="297584" y="2109497"/>
                    <a:pt x="273454" y="2113307"/>
                  </a:cubicBezTo>
                  <a:close/>
                  <a:moveTo>
                    <a:pt x="107084" y="2425727"/>
                  </a:moveTo>
                  <a:cubicBezTo>
                    <a:pt x="108354" y="2425727"/>
                    <a:pt x="108354" y="2425727"/>
                    <a:pt x="107084" y="2425727"/>
                  </a:cubicBezTo>
                  <a:close/>
                  <a:moveTo>
                    <a:pt x="338224" y="2607337"/>
                  </a:moveTo>
                  <a:cubicBezTo>
                    <a:pt x="336954" y="2598447"/>
                    <a:pt x="335684" y="2592097"/>
                    <a:pt x="334414" y="2583207"/>
                  </a:cubicBezTo>
                  <a:cubicBezTo>
                    <a:pt x="343304" y="2585747"/>
                    <a:pt x="348384" y="2587017"/>
                    <a:pt x="353464" y="2589557"/>
                  </a:cubicBezTo>
                  <a:cubicBezTo>
                    <a:pt x="348384" y="2594637"/>
                    <a:pt x="344574" y="2599717"/>
                    <a:pt x="338224" y="2607337"/>
                  </a:cubicBezTo>
                  <a:close/>
                  <a:moveTo>
                    <a:pt x="629054" y="1047777"/>
                  </a:moveTo>
                  <a:cubicBezTo>
                    <a:pt x="620164" y="1049047"/>
                    <a:pt x="611274" y="1052857"/>
                    <a:pt x="603654" y="1052857"/>
                  </a:cubicBezTo>
                  <a:cubicBezTo>
                    <a:pt x="594764" y="1054127"/>
                    <a:pt x="585874" y="1052857"/>
                    <a:pt x="575714" y="1052857"/>
                  </a:cubicBezTo>
                  <a:cubicBezTo>
                    <a:pt x="574444" y="1051587"/>
                    <a:pt x="573174" y="1047777"/>
                    <a:pt x="571904" y="1043967"/>
                  </a:cubicBezTo>
                  <a:cubicBezTo>
                    <a:pt x="580794" y="1041427"/>
                    <a:pt x="589684" y="1037617"/>
                    <a:pt x="599844" y="1035077"/>
                  </a:cubicBezTo>
                  <a:cubicBezTo>
                    <a:pt x="599844" y="1038887"/>
                    <a:pt x="598574" y="1041427"/>
                    <a:pt x="598574" y="1045237"/>
                  </a:cubicBezTo>
                  <a:cubicBezTo>
                    <a:pt x="610004" y="1037617"/>
                    <a:pt x="620164" y="1038887"/>
                    <a:pt x="629054" y="1047777"/>
                  </a:cubicBezTo>
                  <a:cubicBezTo>
                    <a:pt x="643024" y="1037617"/>
                    <a:pt x="645564" y="1038887"/>
                    <a:pt x="649374" y="1060477"/>
                  </a:cubicBezTo>
                  <a:cubicBezTo>
                    <a:pt x="641754" y="1055397"/>
                    <a:pt x="635404" y="1051587"/>
                    <a:pt x="629054" y="1047777"/>
                  </a:cubicBezTo>
                  <a:close/>
                  <a:moveTo>
                    <a:pt x="677314" y="1045237"/>
                  </a:moveTo>
                  <a:cubicBezTo>
                    <a:pt x="679854" y="1042697"/>
                    <a:pt x="682394" y="1040157"/>
                    <a:pt x="683664" y="1037617"/>
                  </a:cubicBezTo>
                  <a:cubicBezTo>
                    <a:pt x="692554" y="1049047"/>
                    <a:pt x="692554" y="1049047"/>
                    <a:pt x="673504" y="1057937"/>
                  </a:cubicBezTo>
                  <a:lnTo>
                    <a:pt x="654454" y="1042697"/>
                  </a:lnTo>
                  <a:cubicBezTo>
                    <a:pt x="667154" y="1032537"/>
                    <a:pt x="674774" y="1032537"/>
                    <a:pt x="677314" y="1045237"/>
                  </a:cubicBezTo>
                  <a:close/>
                  <a:moveTo>
                    <a:pt x="687474" y="2741957"/>
                  </a:moveTo>
                  <a:cubicBezTo>
                    <a:pt x="688744" y="2740687"/>
                    <a:pt x="690014" y="2740687"/>
                    <a:pt x="691284" y="2739417"/>
                  </a:cubicBezTo>
                  <a:cubicBezTo>
                    <a:pt x="692554" y="2741957"/>
                    <a:pt x="695094" y="2744497"/>
                    <a:pt x="697634" y="2748307"/>
                  </a:cubicBezTo>
                  <a:cubicBezTo>
                    <a:pt x="695094" y="2748307"/>
                    <a:pt x="692554" y="2748307"/>
                    <a:pt x="690014" y="2749577"/>
                  </a:cubicBezTo>
                  <a:cubicBezTo>
                    <a:pt x="688744" y="2745767"/>
                    <a:pt x="688744" y="2743227"/>
                    <a:pt x="687474" y="2741957"/>
                  </a:cubicBezTo>
                  <a:close/>
                  <a:moveTo>
                    <a:pt x="764944" y="2733067"/>
                  </a:moveTo>
                  <a:cubicBezTo>
                    <a:pt x="766214" y="2736877"/>
                    <a:pt x="767484" y="2739417"/>
                    <a:pt x="770024" y="2741957"/>
                  </a:cubicBezTo>
                  <a:lnTo>
                    <a:pt x="766214" y="2741957"/>
                  </a:lnTo>
                  <a:cubicBezTo>
                    <a:pt x="766214" y="2739417"/>
                    <a:pt x="766214" y="2736877"/>
                    <a:pt x="764944" y="2733067"/>
                  </a:cubicBezTo>
                  <a:close/>
                  <a:moveTo>
                    <a:pt x="869084" y="3016277"/>
                  </a:moveTo>
                  <a:cubicBezTo>
                    <a:pt x="865274" y="3009927"/>
                    <a:pt x="862734" y="3004847"/>
                    <a:pt x="860194" y="2999767"/>
                  </a:cubicBezTo>
                  <a:lnTo>
                    <a:pt x="866544" y="2993417"/>
                  </a:lnTo>
                  <a:cubicBezTo>
                    <a:pt x="875434" y="2999767"/>
                    <a:pt x="876704" y="3009927"/>
                    <a:pt x="869084" y="3016277"/>
                  </a:cubicBezTo>
                  <a:close/>
                  <a:moveTo>
                    <a:pt x="1191664" y="3041677"/>
                  </a:moveTo>
                  <a:cubicBezTo>
                    <a:pt x="1186584" y="3039137"/>
                    <a:pt x="1181504" y="3037867"/>
                    <a:pt x="1176424" y="3035327"/>
                  </a:cubicBezTo>
                  <a:cubicBezTo>
                    <a:pt x="1181504" y="3030247"/>
                    <a:pt x="1186584" y="3025167"/>
                    <a:pt x="1190394" y="3022627"/>
                  </a:cubicBezTo>
                  <a:lnTo>
                    <a:pt x="1205634" y="3034057"/>
                  </a:lnTo>
                  <a:cubicBezTo>
                    <a:pt x="1201824" y="3036597"/>
                    <a:pt x="1196744" y="3039137"/>
                    <a:pt x="1191664" y="3041677"/>
                  </a:cubicBezTo>
                  <a:close/>
                  <a:moveTo>
                    <a:pt x="3438294" y="2825777"/>
                  </a:moveTo>
                  <a:cubicBezTo>
                    <a:pt x="3437024" y="2827047"/>
                    <a:pt x="3438294" y="2829587"/>
                    <a:pt x="3438294" y="2832127"/>
                  </a:cubicBezTo>
                  <a:lnTo>
                    <a:pt x="3419244" y="2835937"/>
                  </a:lnTo>
                  <a:cubicBezTo>
                    <a:pt x="3416704" y="2824507"/>
                    <a:pt x="3421784" y="2818157"/>
                    <a:pt x="3433214" y="2816887"/>
                  </a:cubicBezTo>
                  <a:cubicBezTo>
                    <a:pt x="3437024" y="2816887"/>
                    <a:pt x="3442104" y="2814347"/>
                    <a:pt x="3448454" y="2814347"/>
                  </a:cubicBezTo>
                  <a:cubicBezTo>
                    <a:pt x="3444644" y="2818157"/>
                    <a:pt x="3440834" y="2820697"/>
                    <a:pt x="3438294" y="2825777"/>
                  </a:cubicBezTo>
                  <a:close/>
                  <a:moveTo>
                    <a:pt x="3463694" y="2823237"/>
                  </a:moveTo>
                  <a:cubicBezTo>
                    <a:pt x="3458614" y="2821967"/>
                    <a:pt x="3454804" y="2818157"/>
                    <a:pt x="3450994" y="2815617"/>
                  </a:cubicBezTo>
                  <a:cubicBezTo>
                    <a:pt x="3456074" y="2809267"/>
                    <a:pt x="3459884" y="2805457"/>
                    <a:pt x="3462424" y="2801647"/>
                  </a:cubicBezTo>
                  <a:cubicBezTo>
                    <a:pt x="3467504" y="2807997"/>
                    <a:pt x="3472584" y="2813077"/>
                    <a:pt x="3477664" y="2820697"/>
                  </a:cubicBezTo>
                  <a:cubicBezTo>
                    <a:pt x="3473854" y="2821967"/>
                    <a:pt x="3468774" y="2823237"/>
                    <a:pt x="3463694" y="2823237"/>
                  </a:cubicBezTo>
                  <a:close/>
                  <a:moveTo>
                    <a:pt x="3597044" y="1964717"/>
                  </a:moveTo>
                  <a:cubicBezTo>
                    <a:pt x="3597044" y="1962177"/>
                    <a:pt x="3597044" y="1960907"/>
                    <a:pt x="3595774" y="1958367"/>
                  </a:cubicBezTo>
                  <a:lnTo>
                    <a:pt x="3622444" y="1954557"/>
                  </a:lnTo>
                  <a:cubicBezTo>
                    <a:pt x="3622444" y="1957097"/>
                    <a:pt x="3623714" y="1959637"/>
                    <a:pt x="3623714" y="1962177"/>
                  </a:cubicBezTo>
                  <a:cubicBezTo>
                    <a:pt x="3613554" y="1962177"/>
                    <a:pt x="3604664" y="1963447"/>
                    <a:pt x="3597044" y="1964717"/>
                  </a:cubicBezTo>
                  <a:close/>
                  <a:moveTo>
                    <a:pt x="3663084" y="1967257"/>
                  </a:moveTo>
                  <a:cubicBezTo>
                    <a:pt x="3655464" y="1967257"/>
                    <a:pt x="3646574" y="1967257"/>
                    <a:pt x="3638954" y="1964717"/>
                  </a:cubicBezTo>
                  <a:cubicBezTo>
                    <a:pt x="3635144" y="1963447"/>
                    <a:pt x="3633874" y="1958367"/>
                    <a:pt x="3630064" y="1955827"/>
                  </a:cubicBezTo>
                  <a:cubicBezTo>
                    <a:pt x="3631334" y="1954557"/>
                    <a:pt x="3631334" y="1953287"/>
                    <a:pt x="3632604" y="1952017"/>
                  </a:cubicBezTo>
                  <a:cubicBezTo>
                    <a:pt x="3644034" y="1954557"/>
                    <a:pt x="3654194" y="1955827"/>
                    <a:pt x="3664354" y="1958367"/>
                  </a:cubicBezTo>
                  <a:cubicBezTo>
                    <a:pt x="3663084" y="1962177"/>
                    <a:pt x="3663084" y="1965987"/>
                    <a:pt x="3663084" y="1967257"/>
                  </a:cubicBezTo>
                  <a:close/>
                  <a:moveTo>
                    <a:pt x="3720234" y="1965987"/>
                  </a:moveTo>
                  <a:cubicBezTo>
                    <a:pt x="3711344" y="1964717"/>
                    <a:pt x="3702454" y="1958367"/>
                    <a:pt x="3693564" y="1967257"/>
                  </a:cubicBezTo>
                  <a:cubicBezTo>
                    <a:pt x="3692294" y="1968527"/>
                    <a:pt x="3684674" y="1964717"/>
                    <a:pt x="3680864" y="1963447"/>
                  </a:cubicBezTo>
                  <a:cubicBezTo>
                    <a:pt x="3680864" y="1962177"/>
                    <a:pt x="3682134" y="1959637"/>
                    <a:pt x="3682134" y="1958367"/>
                  </a:cubicBezTo>
                  <a:lnTo>
                    <a:pt x="3724044" y="1958367"/>
                  </a:lnTo>
                  <a:cubicBezTo>
                    <a:pt x="3725314" y="1958367"/>
                    <a:pt x="3726584" y="1962177"/>
                    <a:pt x="3727854" y="1964717"/>
                  </a:cubicBezTo>
                  <a:cubicBezTo>
                    <a:pt x="3724044" y="1964717"/>
                    <a:pt x="3721504" y="1965987"/>
                    <a:pt x="3720234" y="1965987"/>
                  </a:cubicBezTo>
                  <a:close/>
                  <a:moveTo>
                    <a:pt x="3840884" y="2595907"/>
                  </a:moveTo>
                  <a:cubicBezTo>
                    <a:pt x="3839614" y="2597177"/>
                    <a:pt x="3839614" y="2598447"/>
                    <a:pt x="3839614" y="2597177"/>
                  </a:cubicBezTo>
                  <a:cubicBezTo>
                    <a:pt x="3838344" y="2597177"/>
                    <a:pt x="3838344" y="2595907"/>
                    <a:pt x="3840884" y="2595907"/>
                  </a:cubicBezTo>
                  <a:close/>
                  <a:moveTo>
                    <a:pt x="124864" y="2527327"/>
                  </a:moveTo>
                  <a:cubicBezTo>
                    <a:pt x="123594" y="2527327"/>
                    <a:pt x="123594" y="2528597"/>
                    <a:pt x="122324" y="2528597"/>
                  </a:cubicBezTo>
                  <a:cubicBezTo>
                    <a:pt x="122324" y="2528597"/>
                    <a:pt x="123594" y="2527327"/>
                    <a:pt x="124864" y="2527327"/>
                  </a:cubicBezTo>
                  <a:close/>
                  <a:moveTo>
                    <a:pt x="608734" y="2767357"/>
                  </a:moveTo>
                  <a:cubicBezTo>
                    <a:pt x="613814" y="2769897"/>
                    <a:pt x="618894" y="2772437"/>
                    <a:pt x="622704" y="2773707"/>
                  </a:cubicBezTo>
                  <a:cubicBezTo>
                    <a:pt x="604924" y="2783867"/>
                    <a:pt x="593494" y="2781327"/>
                    <a:pt x="582064" y="2763547"/>
                  </a:cubicBezTo>
                  <a:cubicBezTo>
                    <a:pt x="585874" y="2763547"/>
                    <a:pt x="588414" y="2762277"/>
                    <a:pt x="592224" y="2762277"/>
                  </a:cubicBezTo>
                  <a:cubicBezTo>
                    <a:pt x="597304" y="2763547"/>
                    <a:pt x="603654" y="2764817"/>
                    <a:pt x="608734" y="2767357"/>
                  </a:cubicBezTo>
                  <a:close/>
                  <a:moveTo>
                    <a:pt x="2828694" y="2871497"/>
                  </a:moveTo>
                  <a:cubicBezTo>
                    <a:pt x="2824884" y="2870227"/>
                    <a:pt x="2822344" y="2870227"/>
                    <a:pt x="2817264" y="2868957"/>
                  </a:cubicBezTo>
                  <a:cubicBezTo>
                    <a:pt x="2812184" y="2867687"/>
                    <a:pt x="2805834" y="2863877"/>
                    <a:pt x="2798214" y="2861337"/>
                  </a:cubicBezTo>
                  <a:cubicBezTo>
                    <a:pt x="2803294" y="2860067"/>
                    <a:pt x="2807104" y="2857527"/>
                    <a:pt x="2812184" y="2856257"/>
                  </a:cubicBezTo>
                  <a:cubicBezTo>
                    <a:pt x="2826154" y="2852447"/>
                    <a:pt x="2832504" y="2858797"/>
                    <a:pt x="2828694" y="2871497"/>
                  </a:cubicBezTo>
                  <a:close/>
                  <a:moveTo>
                    <a:pt x="2583584" y="2900707"/>
                  </a:moveTo>
                  <a:cubicBezTo>
                    <a:pt x="2591204" y="2901977"/>
                    <a:pt x="2600094" y="2901977"/>
                    <a:pt x="2608984" y="2903247"/>
                  </a:cubicBezTo>
                  <a:cubicBezTo>
                    <a:pt x="2605174" y="2915947"/>
                    <a:pt x="2595014" y="2912137"/>
                    <a:pt x="2587394" y="2910867"/>
                  </a:cubicBezTo>
                  <a:cubicBezTo>
                    <a:pt x="2584854" y="2910867"/>
                    <a:pt x="2582314" y="2905787"/>
                    <a:pt x="2579774" y="2903247"/>
                  </a:cubicBezTo>
                  <a:cubicBezTo>
                    <a:pt x="2581044" y="2901977"/>
                    <a:pt x="2582314" y="2900707"/>
                    <a:pt x="2583584" y="2900707"/>
                  </a:cubicBezTo>
                  <a:close/>
                  <a:moveTo>
                    <a:pt x="212494" y="2602257"/>
                  </a:moveTo>
                  <a:cubicBezTo>
                    <a:pt x="213764" y="2606067"/>
                    <a:pt x="215034" y="2608607"/>
                    <a:pt x="216304" y="2613687"/>
                  </a:cubicBezTo>
                  <a:cubicBezTo>
                    <a:pt x="208684" y="2613687"/>
                    <a:pt x="202334" y="2613687"/>
                    <a:pt x="195984" y="2612417"/>
                  </a:cubicBezTo>
                  <a:lnTo>
                    <a:pt x="195984" y="2603527"/>
                  </a:lnTo>
                  <a:cubicBezTo>
                    <a:pt x="201064" y="2603527"/>
                    <a:pt x="206144" y="2603527"/>
                    <a:pt x="212494" y="2602257"/>
                  </a:cubicBezTo>
                  <a:close/>
                  <a:moveTo>
                    <a:pt x="707794" y="2759737"/>
                  </a:moveTo>
                  <a:cubicBezTo>
                    <a:pt x="715414" y="2761007"/>
                    <a:pt x="723034" y="2761007"/>
                    <a:pt x="731924" y="2762277"/>
                  </a:cubicBezTo>
                  <a:cubicBezTo>
                    <a:pt x="726844" y="2767357"/>
                    <a:pt x="706524" y="2771167"/>
                    <a:pt x="702714" y="2767357"/>
                  </a:cubicBezTo>
                  <a:cubicBezTo>
                    <a:pt x="702714" y="2766087"/>
                    <a:pt x="701444" y="2763547"/>
                    <a:pt x="702714" y="2762277"/>
                  </a:cubicBezTo>
                  <a:cubicBezTo>
                    <a:pt x="703984" y="2761007"/>
                    <a:pt x="706524" y="2759737"/>
                    <a:pt x="707794" y="2759737"/>
                  </a:cubicBezTo>
                  <a:close/>
                </a:path>
              </a:pathLst>
            </a:custGeom>
            <a:blipFill>
              <a:blip r:embed="rId4"/>
              <a:stretch>
                <a:fillRect l="-15802" r="-15802"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 rot="-5400000">
            <a:off x="-3539781" y="4432519"/>
            <a:ext cx="9422711" cy="1380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98"/>
              </a:lnSpc>
            </a:pPr>
            <a:r>
              <a:rPr lang="en-US" sz="10976" spc="-329" dirty="0">
                <a:solidFill>
                  <a:srgbClr val="F5F0EE"/>
                </a:solidFill>
                <a:latin typeface="Apple Juice"/>
                <a:ea typeface="Apple Juice"/>
                <a:cs typeface="Apple Juice"/>
                <a:sym typeface="Apple Juice"/>
              </a:rPr>
              <a:t>RUTTKAI ÉVA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723669" y="392580"/>
            <a:ext cx="9256723" cy="52491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63" lvl="1" indent="-367031" algn="just">
              <a:lnSpc>
                <a:spcPts val="4148"/>
              </a:lnSpc>
              <a:buFont typeface="Arial"/>
              <a:buChar char="•"/>
            </a:pPr>
            <a:r>
              <a:rPr lang="en-US" sz="34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Kétszeres</a:t>
            </a:r>
            <a:r>
              <a:rPr lang="en-US" sz="3400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4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Jászai</a:t>
            </a:r>
            <a:r>
              <a:rPr lang="en-US" sz="3400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Mari-</a:t>
            </a:r>
            <a:r>
              <a:rPr lang="en-US" sz="34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díjas</a:t>
            </a:r>
            <a:r>
              <a:rPr lang="en-US" sz="3400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, Kossuth-</a:t>
            </a:r>
            <a:r>
              <a:rPr lang="en-US" sz="34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díjas</a:t>
            </a:r>
            <a:r>
              <a:rPr lang="en-US" sz="3400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4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magyar</a:t>
            </a:r>
            <a:r>
              <a:rPr lang="en-US" sz="3400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4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színésznő</a:t>
            </a:r>
            <a:endParaRPr lang="en-US" sz="3400" dirty="0">
              <a:solidFill>
                <a:srgbClr val="F5F0EE"/>
              </a:solidFill>
              <a:latin typeface="Aileron"/>
              <a:ea typeface="Aileron"/>
              <a:cs typeface="Aileron"/>
              <a:sym typeface="Aileron"/>
            </a:endParaRPr>
          </a:p>
          <a:p>
            <a:pPr marL="734063" lvl="1" indent="-367031" algn="just">
              <a:lnSpc>
                <a:spcPts val="4148"/>
              </a:lnSpc>
              <a:buFont typeface="Arial"/>
              <a:buChar char="•"/>
            </a:pPr>
            <a:r>
              <a:rPr lang="en-US" sz="34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Lakner</a:t>
            </a:r>
            <a:r>
              <a:rPr lang="en-US" sz="3400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4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Artúr</a:t>
            </a:r>
            <a:r>
              <a:rPr lang="en-US" sz="3400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4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gyermekszínházában</a:t>
            </a:r>
            <a:r>
              <a:rPr lang="en-US" sz="3400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4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kezdte</a:t>
            </a:r>
            <a:r>
              <a:rPr lang="en-US" sz="3400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4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pályafutását</a:t>
            </a:r>
            <a:r>
              <a:rPr lang="en-US" sz="3400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, </a:t>
            </a:r>
            <a:r>
              <a:rPr lang="en-US" sz="34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már</a:t>
            </a:r>
            <a:r>
              <a:rPr lang="en-US" sz="3400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3 </a:t>
            </a:r>
            <a:r>
              <a:rPr lang="en-US" sz="34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évesen</a:t>
            </a:r>
            <a:r>
              <a:rPr lang="en-US" sz="3400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4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színpadra</a:t>
            </a:r>
            <a:r>
              <a:rPr lang="en-US" sz="3400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4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lépett</a:t>
            </a:r>
            <a:endParaRPr lang="en-US" sz="3400" dirty="0">
              <a:solidFill>
                <a:srgbClr val="F5F0EE"/>
              </a:solidFill>
              <a:latin typeface="Aileron"/>
              <a:ea typeface="Aileron"/>
              <a:cs typeface="Aileron"/>
              <a:sym typeface="Aileron"/>
            </a:endParaRPr>
          </a:p>
          <a:p>
            <a:pPr marL="734063" lvl="1" indent="-367031" algn="just">
              <a:lnSpc>
                <a:spcPts val="4148"/>
              </a:lnSpc>
              <a:buFont typeface="Arial"/>
              <a:buChar char="•"/>
            </a:pPr>
            <a:r>
              <a:rPr lang="en-US" sz="3400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1945-től a </a:t>
            </a:r>
            <a:r>
              <a:rPr lang="en-US" sz="34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Vígszínház</a:t>
            </a:r>
            <a:r>
              <a:rPr lang="en-US" sz="3400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4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tagja</a:t>
            </a:r>
            <a:r>
              <a:rPr lang="en-US" sz="3400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, </a:t>
            </a:r>
            <a:r>
              <a:rPr lang="en-US" sz="34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rövid</a:t>
            </a:r>
            <a:r>
              <a:rPr lang="en-US" sz="3400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4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Nemzeti</a:t>
            </a:r>
            <a:r>
              <a:rPr lang="en-US" sz="3400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4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Színházas</a:t>
            </a:r>
            <a:r>
              <a:rPr lang="en-US" sz="3400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4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kitérő</a:t>
            </a:r>
            <a:r>
              <a:rPr lang="en-US" sz="3400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4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után</a:t>
            </a:r>
            <a:r>
              <a:rPr lang="en-US" sz="3400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4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visszatért</a:t>
            </a:r>
            <a:r>
              <a:rPr lang="en-US" sz="3400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, </a:t>
            </a:r>
            <a:r>
              <a:rPr lang="en-US" sz="34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haláláig</a:t>
            </a:r>
            <a:r>
              <a:rPr lang="en-US" sz="3400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a </a:t>
            </a:r>
            <a:r>
              <a:rPr lang="en-US" sz="34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Víg</a:t>
            </a:r>
            <a:r>
              <a:rPr lang="en-US" sz="3400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4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művésze</a:t>
            </a:r>
            <a:r>
              <a:rPr lang="en-US" sz="3400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volt</a:t>
            </a:r>
          </a:p>
          <a:p>
            <a:pPr marL="734063" lvl="1" indent="-367031" algn="just">
              <a:lnSpc>
                <a:spcPts val="4148"/>
              </a:lnSpc>
              <a:buFont typeface="Arial"/>
              <a:buChar char="•"/>
            </a:pPr>
            <a:r>
              <a:rPr lang="en-US" sz="34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Szerepelt</a:t>
            </a:r>
            <a:r>
              <a:rPr lang="en-US" sz="3400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4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az</a:t>
            </a:r>
            <a:r>
              <a:rPr lang="en-US" sz="3400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4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Abigélben</a:t>
            </a:r>
            <a:r>
              <a:rPr lang="en-US" sz="3400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Horn </a:t>
            </a:r>
            <a:r>
              <a:rPr lang="en-US" sz="34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Miciként</a:t>
            </a:r>
            <a:r>
              <a:rPr lang="en-US" sz="3400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, </a:t>
            </a:r>
            <a:r>
              <a:rPr lang="en-US" sz="34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Kárpáthy</a:t>
            </a:r>
            <a:r>
              <a:rPr lang="en-US" sz="3400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4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Zoltán</a:t>
            </a:r>
            <a:r>
              <a:rPr lang="en-US" sz="3400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4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című</a:t>
            </a:r>
            <a:r>
              <a:rPr lang="en-US" sz="3400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4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filmben</a:t>
            </a:r>
            <a:r>
              <a:rPr lang="en-US" sz="3400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4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Flórát</a:t>
            </a:r>
            <a:r>
              <a:rPr lang="en-US" sz="3400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4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alakította</a:t>
            </a:r>
            <a:endParaRPr lang="en-US" sz="3400" dirty="0">
              <a:solidFill>
                <a:srgbClr val="F5F0EE"/>
              </a:solidFill>
              <a:latin typeface="Aileron"/>
              <a:ea typeface="Aileron"/>
              <a:cs typeface="Aileron"/>
              <a:sym typeface="Aileron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9554778" y="5872265"/>
            <a:ext cx="2678660" cy="3962076"/>
            <a:chOff x="0" y="0"/>
            <a:chExt cx="549514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549514" cy="812800"/>
            </a:xfrm>
            <a:custGeom>
              <a:avLst/>
              <a:gdLst/>
              <a:ahLst/>
              <a:cxnLst/>
              <a:rect l="l" t="t" r="r" b="b"/>
              <a:pathLst>
                <a:path w="549514" h="812800">
                  <a:moveTo>
                    <a:pt x="0" y="0"/>
                  </a:moveTo>
                  <a:lnTo>
                    <a:pt x="549514" y="0"/>
                  </a:lnTo>
                  <a:lnTo>
                    <a:pt x="549514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5"/>
              <a:stretch>
                <a:fillRect t="-729" b="-729"/>
              </a:stretch>
            </a:blipFill>
            <a:ln w="95250" cap="sq">
              <a:solidFill>
                <a:srgbClr val="F5F0EE"/>
              </a:solidFill>
              <a:prstDash val="solid"/>
              <a:miter/>
            </a:ln>
          </p:spPr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0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590741" y="1955606"/>
            <a:ext cx="3668559" cy="3668559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"/>
              <a:stretch>
                <a:fillRect t="-5110" b="-5110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1028700" y="1955606"/>
            <a:ext cx="3668559" cy="3668559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3"/>
              <a:stretch>
                <a:fillRect t="-23255" b="-23255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0" y="6100415"/>
            <a:ext cx="18288000" cy="5695167"/>
            <a:chOff x="0" y="0"/>
            <a:chExt cx="4816593" cy="149996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1499962"/>
            </a:xfrm>
            <a:custGeom>
              <a:avLst/>
              <a:gdLst/>
              <a:ahLst/>
              <a:cxnLst/>
              <a:rect l="l" t="t" r="r" b="b"/>
              <a:pathLst>
                <a:path w="4816592" h="1499962">
                  <a:moveTo>
                    <a:pt x="0" y="0"/>
                  </a:moveTo>
                  <a:lnTo>
                    <a:pt x="4816592" y="0"/>
                  </a:lnTo>
                  <a:lnTo>
                    <a:pt x="4816592" y="1499962"/>
                  </a:lnTo>
                  <a:lnTo>
                    <a:pt x="0" y="1499962"/>
                  </a:lnTo>
                  <a:close/>
                </a:path>
              </a:pathLst>
            </a:custGeom>
            <a:solidFill>
              <a:srgbClr val="BBA06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4816593" cy="15190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7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451390" y="5907597"/>
            <a:ext cx="5800845" cy="4255006"/>
            <a:chOff x="0" y="0"/>
            <a:chExt cx="4198620" cy="3079750"/>
          </a:xfrm>
        </p:grpSpPr>
        <p:sp>
          <p:nvSpPr>
            <p:cNvPr id="10" name="Freeform 10"/>
            <p:cNvSpPr/>
            <p:nvPr/>
          </p:nvSpPr>
          <p:spPr>
            <a:xfrm>
              <a:off x="-5484" y="-27"/>
              <a:ext cx="4207914" cy="3081047"/>
            </a:xfrm>
            <a:custGeom>
              <a:avLst/>
              <a:gdLst/>
              <a:ahLst/>
              <a:cxnLst/>
              <a:rect l="l" t="t" r="r" b="b"/>
              <a:pathLst>
                <a:path w="4207914" h="3081047">
                  <a:moveTo>
                    <a:pt x="4188864" y="1508787"/>
                  </a:moveTo>
                  <a:cubicBezTo>
                    <a:pt x="4192674" y="1506247"/>
                    <a:pt x="4196484" y="1504977"/>
                    <a:pt x="4199024" y="1501167"/>
                  </a:cubicBezTo>
                  <a:cubicBezTo>
                    <a:pt x="4201564" y="1498627"/>
                    <a:pt x="4206644" y="1494817"/>
                    <a:pt x="4206644" y="1491007"/>
                  </a:cubicBezTo>
                  <a:cubicBezTo>
                    <a:pt x="4206644" y="1488467"/>
                    <a:pt x="4201564" y="1484657"/>
                    <a:pt x="4199024" y="1482117"/>
                  </a:cubicBezTo>
                  <a:lnTo>
                    <a:pt x="4187594" y="1470687"/>
                  </a:lnTo>
                  <a:cubicBezTo>
                    <a:pt x="4190134" y="1468147"/>
                    <a:pt x="4195214" y="1466877"/>
                    <a:pt x="4195214" y="1463067"/>
                  </a:cubicBezTo>
                  <a:cubicBezTo>
                    <a:pt x="4197754" y="1452907"/>
                    <a:pt x="4201564" y="1442747"/>
                    <a:pt x="4201564" y="1432587"/>
                  </a:cubicBezTo>
                  <a:cubicBezTo>
                    <a:pt x="4201564" y="1427507"/>
                    <a:pt x="4192674" y="1423697"/>
                    <a:pt x="4187594" y="1417347"/>
                  </a:cubicBezTo>
                  <a:cubicBezTo>
                    <a:pt x="4192674" y="1417347"/>
                    <a:pt x="4195214" y="1417347"/>
                    <a:pt x="4199024" y="1416077"/>
                  </a:cubicBezTo>
                  <a:lnTo>
                    <a:pt x="4199024" y="1412267"/>
                  </a:lnTo>
                  <a:lnTo>
                    <a:pt x="4187594" y="1412267"/>
                  </a:lnTo>
                  <a:cubicBezTo>
                    <a:pt x="4179974" y="1407187"/>
                    <a:pt x="4172354" y="1397027"/>
                    <a:pt x="4169814" y="1398297"/>
                  </a:cubicBezTo>
                  <a:cubicBezTo>
                    <a:pt x="4155844" y="1405917"/>
                    <a:pt x="4155844" y="1395757"/>
                    <a:pt x="4153304" y="1388137"/>
                  </a:cubicBezTo>
                  <a:cubicBezTo>
                    <a:pt x="4148224" y="1389407"/>
                    <a:pt x="4143144" y="1390677"/>
                    <a:pt x="4139334" y="1389407"/>
                  </a:cubicBezTo>
                  <a:cubicBezTo>
                    <a:pt x="4130444" y="1388137"/>
                    <a:pt x="4121554" y="1384327"/>
                    <a:pt x="4112664" y="1384327"/>
                  </a:cubicBezTo>
                  <a:cubicBezTo>
                    <a:pt x="4101234" y="1383057"/>
                    <a:pt x="4088534" y="1383057"/>
                    <a:pt x="4075834" y="1381787"/>
                  </a:cubicBezTo>
                  <a:cubicBezTo>
                    <a:pt x="4056784" y="1379247"/>
                    <a:pt x="4037734" y="1376707"/>
                    <a:pt x="4018684" y="1374167"/>
                  </a:cubicBezTo>
                  <a:cubicBezTo>
                    <a:pt x="4017414" y="1374167"/>
                    <a:pt x="4014874" y="1376707"/>
                    <a:pt x="4013604" y="1376707"/>
                  </a:cubicBezTo>
                  <a:cubicBezTo>
                    <a:pt x="4003444" y="1375437"/>
                    <a:pt x="3993284" y="1374167"/>
                    <a:pt x="3984394" y="1371627"/>
                  </a:cubicBezTo>
                  <a:cubicBezTo>
                    <a:pt x="3981854" y="1370357"/>
                    <a:pt x="3980584" y="1364007"/>
                    <a:pt x="3980584" y="1361467"/>
                  </a:cubicBezTo>
                  <a:cubicBezTo>
                    <a:pt x="3994554" y="1351307"/>
                    <a:pt x="4008524" y="1341147"/>
                    <a:pt x="4017414" y="1334797"/>
                  </a:cubicBezTo>
                  <a:cubicBezTo>
                    <a:pt x="4027574" y="1333527"/>
                    <a:pt x="4033924" y="1332257"/>
                    <a:pt x="4042814" y="1332257"/>
                  </a:cubicBezTo>
                  <a:cubicBezTo>
                    <a:pt x="4035194" y="1322097"/>
                    <a:pt x="4030114" y="1317017"/>
                    <a:pt x="4023764" y="1309397"/>
                  </a:cubicBezTo>
                  <a:cubicBezTo>
                    <a:pt x="4019954" y="1310667"/>
                    <a:pt x="4016144" y="1311937"/>
                    <a:pt x="4009794" y="1314477"/>
                  </a:cubicBezTo>
                  <a:cubicBezTo>
                    <a:pt x="4009794" y="1308127"/>
                    <a:pt x="4009794" y="1301777"/>
                    <a:pt x="4011064" y="1301777"/>
                  </a:cubicBezTo>
                  <a:cubicBezTo>
                    <a:pt x="4016144" y="1300507"/>
                    <a:pt x="4023764" y="1299237"/>
                    <a:pt x="4027574" y="1301777"/>
                  </a:cubicBezTo>
                  <a:cubicBezTo>
                    <a:pt x="4032654" y="1305587"/>
                    <a:pt x="4035194" y="1311937"/>
                    <a:pt x="4040274" y="1319557"/>
                  </a:cubicBezTo>
                  <a:cubicBezTo>
                    <a:pt x="4042814" y="1319557"/>
                    <a:pt x="4047894" y="1320827"/>
                    <a:pt x="4052974" y="1320827"/>
                  </a:cubicBezTo>
                  <a:cubicBezTo>
                    <a:pt x="4051704" y="1304317"/>
                    <a:pt x="4051704" y="1304317"/>
                    <a:pt x="4037734" y="1280187"/>
                  </a:cubicBezTo>
                  <a:cubicBezTo>
                    <a:pt x="4055514" y="1280187"/>
                    <a:pt x="4060594" y="1275107"/>
                    <a:pt x="4056784" y="1257327"/>
                  </a:cubicBezTo>
                  <a:cubicBezTo>
                    <a:pt x="4068214" y="1256057"/>
                    <a:pt x="4080914" y="1254787"/>
                    <a:pt x="4092344" y="1254787"/>
                  </a:cubicBezTo>
                  <a:cubicBezTo>
                    <a:pt x="4091074" y="1252247"/>
                    <a:pt x="4088534" y="1247167"/>
                    <a:pt x="4087264" y="1243357"/>
                  </a:cubicBezTo>
                  <a:cubicBezTo>
                    <a:pt x="4092344" y="1244627"/>
                    <a:pt x="4096154" y="1245897"/>
                    <a:pt x="4098694" y="1247167"/>
                  </a:cubicBezTo>
                  <a:cubicBezTo>
                    <a:pt x="4099964" y="1240817"/>
                    <a:pt x="4099964" y="1234467"/>
                    <a:pt x="4101234" y="1229387"/>
                  </a:cubicBezTo>
                  <a:cubicBezTo>
                    <a:pt x="4102504" y="1223037"/>
                    <a:pt x="4103774" y="1215417"/>
                    <a:pt x="4105044" y="1209067"/>
                  </a:cubicBezTo>
                  <a:cubicBezTo>
                    <a:pt x="4105044" y="1206527"/>
                    <a:pt x="4103774" y="1202717"/>
                    <a:pt x="4105044" y="1198907"/>
                  </a:cubicBezTo>
                  <a:cubicBezTo>
                    <a:pt x="4108854" y="1188747"/>
                    <a:pt x="4110124" y="1173507"/>
                    <a:pt x="4106314" y="1165887"/>
                  </a:cubicBezTo>
                  <a:cubicBezTo>
                    <a:pt x="4108854" y="1163347"/>
                    <a:pt x="4110124" y="1159537"/>
                    <a:pt x="4110124" y="1156997"/>
                  </a:cubicBezTo>
                  <a:cubicBezTo>
                    <a:pt x="4110124" y="1146837"/>
                    <a:pt x="4110124" y="1135407"/>
                    <a:pt x="4108854" y="1125247"/>
                  </a:cubicBezTo>
                  <a:cubicBezTo>
                    <a:pt x="4107584" y="1115087"/>
                    <a:pt x="4106314" y="1106197"/>
                    <a:pt x="4105044" y="1096037"/>
                  </a:cubicBezTo>
                  <a:cubicBezTo>
                    <a:pt x="4103774" y="1093497"/>
                    <a:pt x="4103774" y="1090957"/>
                    <a:pt x="4105044" y="1087147"/>
                  </a:cubicBezTo>
                  <a:cubicBezTo>
                    <a:pt x="4108854" y="1076987"/>
                    <a:pt x="4111394" y="1066827"/>
                    <a:pt x="4103774" y="1056667"/>
                  </a:cubicBezTo>
                  <a:cubicBezTo>
                    <a:pt x="4101234" y="1054127"/>
                    <a:pt x="4102504" y="1047777"/>
                    <a:pt x="4103774" y="1043967"/>
                  </a:cubicBezTo>
                  <a:cubicBezTo>
                    <a:pt x="4107584" y="1029997"/>
                    <a:pt x="4099964" y="1018567"/>
                    <a:pt x="4085994" y="1016027"/>
                  </a:cubicBezTo>
                  <a:lnTo>
                    <a:pt x="4080914" y="1016027"/>
                  </a:lnTo>
                  <a:cubicBezTo>
                    <a:pt x="4082184" y="1012217"/>
                    <a:pt x="4083454" y="1010947"/>
                    <a:pt x="4084724" y="1008407"/>
                  </a:cubicBezTo>
                  <a:cubicBezTo>
                    <a:pt x="4080914" y="1007137"/>
                    <a:pt x="4077104" y="1007137"/>
                    <a:pt x="4074564" y="1004597"/>
                  </a:cubicBezTo>
                  <a:cubicBezTo>
                    <a:pt x="4072024" y="1003327"/>
                    <a:pt x="4070754" y="999517"/>
                    <a:pt x="4068214" y="998247"/>
                  </a:cubicBezTo>
                  <a:cubicBezTo>
                    <a:pt x="4058054" y="993167"/>
                    <a:pt x="4046624" y="988087"/>
                    <a:pt x="4035194" y="983007"/>
                  </a:cubicBezTo>
                  <a:cubicBezTo>
                    <a:pt x="4031384" y="981737"/>
                    <a:pt x="4026304" y="981737"/>
                    <a:pt x="4022494" y="981737"/>
                  </a:cubicBezTo>
                  <a:cubicBezTo>
                    <a:pt x="4019954" y="983007"/>
                    <a:pt x="4018684" y="977927"/>
                    <a:pt x="4016144" y="977927"/>
                  </a:cubicBezTo>
                  <a:cubicBezTo>
                    <a:pt x="3998364" y="974117"/>
                    <a:pt x="3980584" y="971577"/>
                    <a:pt x="3962804" y="966497"/>
                  </a:cubicBezTo>
                  <a:cubicBezTo>
                    <a:pt x="3948834" y="961417"/>
                    <a:pt x="3932324" y="971577"/>
                    <a:pt x="3918354" y="961417"/>
                  </a:cubicBezTo>
                  <a:cubicBezTo>
                    <a:pt x="3917084" y="960147"/>
                    <a:pt x="3914544" y="962687"/>
                    <a:pt x="3913274" y="962687"/>
                  </a:cubicBezTo>
                  <a:cubicBezTo>
                    <a:pt x="3901844" y="960147"/>
                    <a:pt x="3891684" y="966497"/>
                    <a:pt x="3880254" y="962687"/>
                  </a:cubicBezTo>
                  <a:cubicBezTo>
                    <a:pt x="3868824" y="958877"/>
                    <a:pt x="3856124" y="957607"/>
                    <a:pt x="3851044" y="946177"/>
                  </a:cubicBezTo>
                  <a:cubicBezTo>
                    <a:pt x="3845964" y="934747"/>
                    <a:pt x="3842154" y="923317"/>
                    <a:pt x="3842154" y="911887"/>
                  </a:cubicBezTo>
                  <a:cubicBezTo>
                    <a:pt x="3843424" y="897917"/>
                    <a:pt x="3849774" y="882677"/>
                    <a:pt x="3825644" y="885217"/>
                  </a:cubicBezTo>
                  <a:cubicBezTo>
                    <a:pt x="3826914" y="882677"/>
                    <a:pt x="3826914" y="880137"/>
                    <a:pt x="3828184" y="878867"/>
                  </a:cubicBezTo>
                  <a:cubicBezTo>
                    <a:pt x="3754524" y="871247"/>
                    <a:pt x="3680864" y="864897"/>
                    <a:pt x="3608474" y="857277"/>
                  </a:cubicBezTo>
                  <a:cubicBezTo>
                    <a:pt x="3605934" y="848387"/>
                    <a:pt x="3603394" y="838227"/>
                    <a:pt x="3600854" y="824257"/>
                  </a:cubicBezTo>
                  <a:cubicBezTo>
                    <a:pt x="3614824" y="839497"/>
                    <a:pt x="3627524" y="848387"/>
                    <a:pt x="3645304" y="847117"/>
                  </a:cubicBezTo>
                  <a:cubicBezTo>
                    <a:pt x="3646574" y="836957"/>
                    <a:pt x="3645304" y="829337"/>
                    <a:pt x="3635144" y="822987"/>
                  </a:cubicBezTo>
                  <a:cubicBezTo>
                    <a:pt x="3633874" y="821717"/>
                    <a:pt x="3632604" y="816637"/>
                    <a:pt x="3633874" y="814097"/>
                  </a:cubicBezTo>
                  <a:cubicBezTo>
                    <a:pt x="3638954" y="801397"/>
                    <a:pt x="3644034" y="789967"/>
                    <a:pt x="3647844" y="778537"/>
                  </a:cubicBezTo>
                  <a:cubicBezTo>
                    <a:pt x="3652924" y="782347"/>
                    <a:pt x="3656734" y="784887"/>
                    <a:pt x="3661814" y="787427"/>
                  </a:cubicBezTo>
                  <a:lnTo>
                    <a:pt x="3664354" y="784887"/>
                  </a:lnTo>
                  <a:lnTo>
                    <a:pt x="3649114" y="762027"/>
                  </a:lnTo>
                  <a:cubicBezTo>
                    <a:pt x="3659274" y="764567"/>
                    <a:pt x="3668164" y="765837"/>
                    <a:pt x="3679594" y="768377"/>
                  </a:cubicBezTo>
                  <a:cubicBezTo>
                    <a:pt x="3675784" y="760757"/>
                    <a:pt x="3671974" y="755677"/>
                    <a:pt x="3671974" y="755677"/>
                  </a:cubicBezTo>
                  <a:cubicBezTo>
                    <a:pt x="3678324" y="750597"/>
                    <a:pt x="3684674" y="745517"/>
                    <a:pt x="3693564" y="739167"/>
                  </a:cubicBezTo>
                  <a:cubicBezTo>
                    <a:pt x="3693564" y="737897"/>
                    <a:pt x="3694834" y="730277"/>
                    <a:pt x="3698644" y="729007"/>
                  </a:cubicBezTo>
                  <a:cubicBezTo>
                    <a:pt x="3706264" y="725197"/>
                    <a:pt x="3708804" y="731547"/>
                    <a:pt x="3711344" y="737897"/>
                  </a:cubicBezTo>
                  <a:cubicBezTo>
                    <a:pt x="3712614" y="741707"/>
                    <a:pt x="3720234" y="742977"/>
                    <a:pt x="3725314" y="744247"/>
                  </a:cubicBezTo>
                  <a:cubicBezTo>
                    <a:pt x="3730394" y="745517"/>
                    <a:pt x="3736744" y="745517"/>
                    <a:pt x="3743094" y="744247"/>
                  </a:cubicBezTo>
                  <a:cubicBezTo>
                    <a:pt x="3753254" y="744247"/>
                    <a:pt x="3763414" y="742977"/>
                    <a:pt x="3777384" y="741707"/>
                  </a:cubicBezTo>
                  <a:cubicBezTo>
                    <a:pt x="3767224" y="739167"/>
                    <a:pt x="3759604" y="736627"/>
                    <a:pt x="3753254" y="735357"/>
                  </a:cubicBezTo>
                  <a:cubicBezTo>
                    <a:pt x="3753254" y="734087"/>
                    <a:pt x="3753254" y="732817"/>
                    <a:pt x="3751984" y="731547"/>
                  </a:cubicBezTo>
                  <a:cubicBezTo>
                    <a:pt x="3762144" y="729007"/>
                    <a:pt x="3772304" y="726467"/>
                    <a:pt x="3781194" y="723927"/>
                  </a:cubicBezTo>
                  <a:cubicBezTo>
                    <a:pt x="3791354" y="726467"/>
                    <a:pt x="3800244" y="730277"/>
                    <a:pt x="3807864" y="732817"/>
                  </a:cubicBezTo>
                  <a:cubicBezTo>
                    <a:pt x="3810404" y="755677"/>
                    <a:pt x="3825644" y="736627"/>
                    <a:pt x="3834534" y="739167"/>
                  </a:cubicBezTo>
                  <a:cubicBezTo>
                    <a:pt x="3831994" y="734087"/>
                    <a:pt x="3828184" y="729007"/>
                    <a:pt x="3824374" y="722657"/>
                  </a:cubicBezTo>
                  <a:cubicBezTo>
                    <a:pt x="3840884" y="725197"/>
                    <a:pt x="3857394" y="725197"/>
                    <a:pt x="3868824" y="737897"/>
                  </a:cubicBezTo>
                  <a:cubicBezTo>
                    <a:pt x="3870094" y="739167"/>
                    <a:pt x="3875174" y="737897"/>
                    <a:pt x="3877714" y="736627"/>
                  </a:cubicBezTo>
                  <a:cubicBezTo>
                    <a:pt x="3881524" y="737897"/>
                    <a:pt x="3887874" y="740437"/>
                    <a:pt x="3890414" y="739167"/>
                  </a:cubicBezTo>
                  <a:cubicBezTo>
                    <a:pt x="3894224" y="735357"/>
                    <a:pt x="3894224" y="729007"/>
                    <a:pt x="3898034" y="721387"/>
                  </a:cubicBezTo>
                  <a:cubicBezTo>
                    <a:pt x="3906924" y="736627"/>
                    <a:pt x="3915814" y="727737"/>
                    <a:pt x="3924704" y="721387"/>
                  </a:cubicBezTo>
                  <a:cubicBezTo>
                    <a:pt x="3923434" y="725197"/>
                    <a:pt x="3923434" y="727737"/>
                    <a:pt x="3923434" y="727737"/>
                  </a:cubicBezTo>
                  <a:cubicBezTo>
                    <a:pt x="3931054" y="731547"/>
                    <a:pt x="3937404" y="734087"/>
                    <a:pt x="3946294" y="737897"/>
                  </a:cubicBezTo>
                  <a:cubicBezTo>
                    <a:pt x="3952644" y="735357"/>
                    <a:pt x="3960264" y="726467"/>
                    <a:pt x="3971694" y="735357"/>
                  </a:cubicBezTo>
                  <a:cubicBezTo>
                    <a:pt x="3972964" y="736627"/>
                    <a:pt x="3978044" y="734087"/>
                    <a:pt x="3981854" y="734087"/>
                  </a:cubicBezTo>
                  <a:cubicBezTo>
                    <a:pt x="3985664" y="732817"/>
                    <a:pt x="3988204" y="732817"/>
                    <a:pt x="3989474" y="731547"/>
                  </a:cubicBezTo>
                  <a:cubicBezTo>
                    <a:pt x="3992014" y="722657"/>
                    <a:pt x="3993284" y="715037"/>
                    <a:pt x="3997094" y="707417"/>
                  </a:cubicBezTo>
                  <a:cubicBezTo>
                    <a:pt x="4000904" y="699797"/>
                    <a:pt x="3999634" y="692177"/>
                    <a:pt x="3992014" y="689637"/>
                  </a:cubicBezTo>
                  <a:cubicBezTo>
                    <a:pt x="3989474" y="688367"/>
                    <a:pt x="3986934" y="688367"/>
                    <a:pt x="3985664" y="687097"/>
                  </a:cubicBezTo>
                  <a:cubicBezTo>
                    <a:pt x="3997094" y="675667"/>
                    <a:pt x="4007254" y="668047"/>
                    <a:pt x="4023764" y="673127"/>
                  </a:cubicBezTo>
                  <a:cubicBezTo>
                    <a:pt x="4027574" y="674397"/>
                    <a:pt x="4032654" y="669317"/>
                    <a:pt x="4039004" y="665507"/>
                  </a:cubicBezTo>
                  <a:cubicBezTo>
                    <a:pt x="4035194" y="661697"/>
                    <a:pt x="4032654" y="660427"/>
                    <a:pt x="4030114" y="659157"/>
                  </a:cubicBezTo>
                  <a:cubicBezTo>
                    <a:pt x="4040274" y="637567"/>
                    <a:pt x="4056784" y="651537"/>
                    <a:pt x="4072024" y="651537"/>
                  </a:cubicBezTo>
                  <a:cubicBezTo>
                    <a:pt x="4066944" y="647727"/>
                    <a:pt x="4064404" y="643917"/>
                    <a:pt x="4061864" y="642647"/>
                  </a:cubicBezTo>
                  <a:cubicBezTo>
                    <a:pt x="4069484" y="638837"/>
                    <a:pt x="4077104" y="636297"/>
                    <a:pt x="4083454" y="632487"/>
                  </a:cubicBezTo>
                  <a:cubicBezTo>
                    <a:pt x="4084724" y="627407"/>
                    <a:pt x="4083454" y="622327"/>
                    <a:pt x="4084724" y="619787"/>
                  </a:cubicBezTo>
                  <a:cubicBezTo>
                    <a:pt x="4091074" y="609627"/>
                    <a:pt x="4087264" y="602007"/>
                    <a:pt x="4077104" y="596927"/>
                  </a:cubicBezTo>
                  <a:cubicBezTo>
                    <a:pt x="4073294" y="594387"/>
                    <a:pt x="4069484" y="589307"/>
                    <a:pt x="4066944" y="585497"/>
                  </a:cubicBezTo>
                  <a:cubicBezTo>
                    <a:pt x="4070754" y="585497"/>
                    <a:pt x="4075834" y="584227"/>
                    <a:pt x="4080914" y="584227"/>
                  </a:cubicBezTo>
                  <a:lnTo>
                    <a:pt x="4080914" y="568987"/>
                  </a:lnTo>
                  <a:cubicBezTo>
                    <a:pt x="4083454" y="568987"/>
                    <a:pt x="4085994" y="568987"/>
                    <a:pt x="4088534" y="570257"/>
                  </a:cubicBezTo>
                  <a:cubicBezTo>
                    <a:pt x="4089804" y="555017"/>
                    <a:pt x="4091074" y="539777"/>
                    <a:pt x="4093614" y="523267"/>
                  </a:cubicBezTo>
                  <a:cubicBezTo>
                    <a:pt x="4079644" y="515647"/>
                    <a:pt x="4087264" y="506757"/>
                    <a:pt x="4094884" y="495327"/>
                  </a:cubicBezTo>
                  <a:cubicBezTo>
                    <a:pt x="4094884" y="495327"/>
                    <a:pt x="4092344" y="494057"/>
                    <a:pt x="4089804" y="494057"/>
                  </a:cubicBezTo>
                  <a:cubicBezTo>
                    <a:pt x="4091074" y="488977"/>
                    <a:pt x="4093614" y="483897"/>
                    <a:pt x="4094884" y="478817"/>
                  </a:cubicBezTo>
                  <a:cubicBezTo>
                    <a:pt x="4097424" y="468657"/>
                    <a:pt x="4093614" y="467387"/>
                    <a:pt x="4082184" y="472467"/>
                  </a:cubicBezTo>
                  <a:cubicBezTo>
                    <a:pt x="4080914" y="469927"/>
                    <a:pt x="4079644" y="466117"/>
                    <a:pt x="4077104" y="463577"/>
                  </a:cubicBezTo>
                  <a:cubicBezTo>
                    <a:pt x="4075834" y="464847"/>
                    <a:pt x="4075834" y="466117"/>
                    <a:pt x="4074564" y="467387"/>
                  </a:cubicBezTo>
                  <a:cubicBezTo>
                    <a:pt x="4069484" y="466117"/>
                    <a:pt x="4065674" y="463577"/>
                    <a:pt x="4060594" y="462307"/>
                  </a:cubicBezTo>
                  <a:cubicBezTo>
                    <a:pt x="4035194" y="452147"/>
                    <a:pt x="4008524" y="454687"/>
                    <a:pt x="3983124" y="453417"/>
                  </a:cubicBezTo>
                  <a:cubicBezTo>
                    <a:pt x="3979314" y="453417"/>
                    <a:pt x="3974234" y="457227"/>
                    <a:pt x="3970424" y="457227"/>
                  </a:cubicBezTo>
                  <a:cubicBezTo>
                    <a:pt x="3955184" y="455957"/>
                    <a:pt x="3941214" y="450877"/>
                    <a:pt x="3927244" y="449607"/>
                  </a:cubicBezTo>
                  <a:cubicBezTo>
                    <a:pt x="3908194" y="448337"/>
                    <a:pt x="3889144" y="448337"/>
                    <a:pt x="3870094" y="448337"/>
                  </a:cubicBezTo>
                  <a:cubicBezTo>
                    <a:pt x="3856124" y="448337"/>
                    <a:pt x="3853584" y="440717"/>
                    <a:pt x="3854854" y="430557"/>
                  </a:cubicBezTo>
                  <a:cubicBezTo>
                    <a:pt x="3859934" y="426747"/>
                    <a:pt x="3865014" y="419127"/>
                    <a:pt x="3865014" y="417857"/>
                  </a:cubicBezTo>
                  <a:cubicBezTo>
                    <a:pt x="3848504" y="405157"/>
                    <a:pt x="3863744" y="396267"/>
                    <a:pt x="3867554" y="386107"/>
                  </a:cubicBezTo>
                  <a:cubicBezTo>
                    <a:pt x="3866284" y="360707"/>
                    <a:pt x="3865014" y="335307"/>
                    <a:pt x="3863744" y="308637"/>
                  </a:cubicBezTo>
                  <a:cubicBezTo>
                    <a:pt x="3866284" y="307367"/>
                    <a:pt x="3871364" y="306097"/>
                    <a:pt x="3875174" y="304827"/>
                  </a:cubicBezTo>
                  <a:cubicBezTo>
                    <a:pt x="3873904" y="301017"/>
                    <a:pt x="3871364" y="297207"/>
                    <a:pt x="3871364" y="293397"/>
                  </a:cubicBezTo>
                  <a:cubicBezTo>
                    <a:pt x="3875174" y="278157"/>
                    <a:pt x="3876444" y="262917"/>
                    <a:pt x="3859934" y="251487"/>
                  </a:cubicBezTo>
                  <a:cubicBezTo>
                    <a:pt x="3867554" y="246407"/>
                    <a:pt x="3873904" y="242597"/>
                    <a:pt x="3881524" y="237517"/>
                  </a:cubicBezTo>
                  <a:cubicBezTo>
                    <a:pt x="3880254" y="236247"/>
                    <a:pt x="3878984" y="233707"/>
                    <a:pt x="3878984" y="232437"/>
                  </a:cubicBezTo>
                  <a:cubicBezTo>
                    <a:pt x="3878984" y="231167"/>
                    <a:pt x="3877714" y="231167"/>
                    <a:pt x="3876444" y="231167"/>
                  </a:cubicBezTo>
                  <a:cubicBezTo>
                    <a:pt x="3863744" y="231167"/>
                    <a:pt x="3858664" y="228627"/>
                    <a:pt x="3857394" y="215927"/>
                  </a:cubicBezTo>
                  <a:cubicBezTo>
                    <a:pt x="3857394" y="213387"/>
                    <a:pt x="3857394" y="209577"/>
                    <a:pt x="3859934" y="207037"/>
                  </a:cubicBezTo>
                  <a:cubicBezTo>
                    <a:pt x="3865014" y="203227"/>
                    <a:pt x="3870094" y="199417"/>
                    <a:pt x="3876444" y="196877"/>
                  </a:cubicBezTo>
                  <a:cubicBezTo>
                    <a:pt x="3878984" y="195607"/>
                    <a:pt x="3884064" y="196877"/>
                    <a:pt x="3886604" y="198147"/>
                  </a:cubicBezTo>
                  <a:cubicBezTo>
                    <a:pt x="3900574" y="205767"/>
                    <a:pt x="3901844" y="205767"/>
                    <a:pt x="3904384" y="189257"/>
                  </a:cubicBezTo>
                  <a:cubicBezTo>
                    <a:pt x="3906924" y="190527"/>
                    <a:pt x="3909464" y="191797"/>
                    <a:pt x="3913274" y="193067"/>
                  </a:cubicBezTo>
                  <a:cubicBezTo>
                    <a:pt x="3912004" y="187987"/>
                    <a:pt x="3912004" y="184177"/>
                    <a:pt x="3909464" y="180367"/>
                  </a:cubicBezTo>
                  <a:cubicBezTo>
                    <a:pt x="3909464" y="179097"/>
                    <a:pt x="3906924" y="177827"/>
                    <a:pt x="3904384" y="176557"/>
                  </a:cubicBezTo>
                  <a:cubicBezTo>
                    <a:pt x="3906924" y="175287"/>
                    <a:pt x="3909464" y="172747"/>
                    <a:pt x="3912004" y="174017"/>
                  </a:cubicBezTo>
                  <a:cubicBezTo>
                    <a:pt x="3924704" y="177827"/>
                    <a:pt x="3932324" y="168937"/>
                    <a:pt x="3941214" y="163857"/>
                  </a:cubicBezTo>
                  <a:cubicBezTo>
                    <a:pt x="3933594" y="153697"/>
                    <a:pt x="3925974" y="144807"/>
                    <a:pt x="3919624" y="134647"/>
                  </a:cubicBezTo>
                  <a:cubicBezTo>
                    <a:pt x="3929784" y="129567"/>
                    <a:pt x="3937404" y="127027"/>
                    <a:pt x="3945024" y="123217"/>
                  </a:cubicBezTo>
                  <a:cubicBezTo>
                    <a:pt x="3928514" y="95277"/>
                    <a:pt x="3928514" y="95277"/>
                    <a:pt x="3939944" y="83847"/>
                  </a:cubicBezTo>
                  <a:cubicBezTo>
                    <a:pt x="3939944" y="82577"/>
                    <a:pt x="3938674" y="81307"/>
                    <a:pt x="3938674" y="80037"/>
                  </a:cubicBezTo>
                  <a:cubicBezTo>
                    <a:pt x="3934864" y="81307"/>
                    <a:pt x="3929784" y="82577"/>
                    <a:pt x="3925974" y="85117"/>
                  </a:cubicBezTo>
                  <a:lnTo>
                    <a:pt x="3924704" y="83847"/>
                  </a:lnTo>
                  <a:cubicBezTo>
                    <a:pt x="3929784" y="78767"/>
                    <a:pt x="3934864" y="74957"/>
                    <a:pt x="3939944" y="69877"/>
                  </a:cubicBezTo>
                  <a:cubicBezTo>
                    <a:pt x="3939944" y="66067"/>
                    <a:pt x="3942484" y="57177"/>
                    <a:pt x="3939944" y="54637"/>
                  </a:cubicBezTo>
                  <a:cubicBezTo>
                    <a:pt x="3929784" y="45747"/>
                    <a:pt x="3941214" y="36857"/>
                    <a:pt x="3938674" y="27967"/>
                  </a:cubicBezTo>
                  <a:cubicBezTo>
                    <a:pt x="3937404" y="25427"/>
                    <a:pt x="3938674" y="19077"/>
                    <a:pt x="3937404" y="19077"/>
                  </a:cubicBezTo>
                  <a:cubicBezTo>
                    <a:pt x="3929784" y="15267"/>
                    <a:pt x="3920894" y="8917"/>
                    <a:pt x="3912004" y="8917"/>
                  </a:cubicBezTo>
                  <a:cubicBezTo>
                    <a:pt x="3891684" y="7647"/>
                    <a:pt x="3871364" y="10187"/>
                    <a:pt x="3851044" y="10187"/>
                  </a:cubicBezTo>
                  <a:lnTo>
                    <a:pt x="3786274" y="10187"/>
                  </a:lnTo>
                  <a:cubicBezTo>
                    <a:pt x="3771034" y="10187"/>
                    <a:pt x="3758334" y="6377"/>
                    <a:pt x="3743094" y="2567"/>
                  </a:cubicBezTo>
                  <a:cubicBezTo>
                    <a:pt x="3725314" y="-2513"/>
                    <a:pt x="3706264" y="1297"/>
                    <a:pt x="3687214" y="2567"/>
                  </a:cubicBezTo>
                  <a:cubicBezTo>
                    <a:pt x="3646574" y="3837"/>
                    <a:pt x="3605934" y="3837"/>
                    <a:pt x="3565294" y="5107"/>
                  </a:cubicBezTo>
                  <a:cubicBezTo>
                    <a:pt x="3546244" y="5107"/>
                    <a:pt x="3525924" y="7647"/>
                    <a:pt x="3506874" y="8917"/>
                  </a:cubicBezTo>
                  <a:cubicBezTo>
                    <a:pt x="3482744" y="10187"/>
                    <a:pt x="3458614" y="8917"/>
                    <a:pt x="3434484" y="10187"/>
                  </a:cubicBezTo>
                  <a:cubicBezTo>
                    <a:pt x="3409084" y="11457"/>
                    <a:pt x="3383684" y="13997"/>
                    <a:pt x="3358284" y="15267"/>
                  </a:cubicBezTo>
                  <a:cubicBezTo>
                    <a:pt x="3327804" y="16537"/>
                    <a:pt x="3297324" y="16537"/>
                    <a:pt x="3266844" y="17807"/>
                  </a:cubicBezTo>
                  <a:lnTo>
                    <a:pt x="3171594" y="21617"/>
                  </a:lnTo>
                  <a:cubicBezTo>
                    <a:pt x="3142384" y="22887"/>
                    <a:pt x="3114444" y="22887"/>
                    <a:pt x="3085234" y="22887"/>
                  </a:cubicBezTo>
                  <a:cubicBezTo>
                    <a:pt x="3063644" y="22887"/>
                    <a:pt x="3040784" y="24157"/>
                    <a:pt x="3019194" y="25427"/>
                  </a:cubicBezTo>
                  <a:lnTo>
                    <a:pt x="2954424" y="29237"/>
                  </a:lnTo>
                  <a:cubicBezTo>
                    <a:pt x="2939184" y="30507"/>
                    <a:pt x="2923944" y="30507"/>
                    <a:pt x="2907434" y="31777"/>
                  </a:cubicBezTo>
                  <a:cubicBezTo>
                    <a:pt x="2882034" y="33047"/>
                    <a:pt x="2856634" y="33047"/>
                    <a:pt x="2831234" y="34317"/>
                  </a:cubicBezTo>
                  <a:cubicBezTo>
                    <a:pt x="2802024" y="35587"/>
                    <a:pt x="2774084" y="38127"/>
                    <a:pt x="2746144" y="39397"/>
                  </a:cubicBezTo>
                  <a:cubicBezTo>
                    <a:pt x="2716934" y="41937"/>
                    <a:pt x="2688994" y="44477"/>
                    <a:pt x="2659784" y="47017"/>
                  </a:cubicBezTo>
                  <a:cubicBezTo>
                    <a:pt x="2648354" y="48287"/>
                    <a:pt x="2636924" y="48287"/>
                    <a:pt x="2624224" y="49557"/>
                  </a:cubicBezTo>
                  <a:lnTo>
                    <a:pt x="2587394" y="49557"/>
                  </a:lnTo>
                  <a:cubicBezTo>
                    <a:pt x="2545484" y="52097"/>
                    <a:pt x="2504844" y="55907"/>
                    <a:pt x="2462934" y="58447"/>
                  </a:cubicBezTo>
                  <a:cubicBezTo>
                    <a:pt x="2437534" y="59717"/>
                    <a:pt x="2410864" y="60987"/>
                    <a:pt x="2385464" y="63527"/>
                  </a:cubicBezTo>
                  <a:cubicBezTo>
                    <a:pt x="2370224" y="64797"/>
                    <a:pt x="2353714" y="67337"/>
                    <a:pt x="2338474" y="68607"/>
                  </a:cubicBezTo>
                  <a:lnTo>
                    <a:pt x="2235604" y="76227"/>
                  </a:lnTo>
                  <a:cubicBezTo>
                    <a:pt x="2214014" y="77497"/>
                    <a:pt x="2193694" y="82577"/>
                    <a:pt x="2173374" y="83847"/>
                  </a:cubicBezTo>
                  <a:cubicBezTo>
                    <a:pt x="2141624" y="86387"/>
                    <a:pt x="2108604" y="87657"/>
                    <a:pt x="2076854" y="90197"/>
                  </a:cubicBezTo>
                  <a:cubicBezTo>
                    <a:pt x="2069234" y="90197"/>
                    <a:pt x="2060344" y="91467"/>
                    <a:pt x="2052724" y="91467"/>
                  </a:cubicBezTo>
                  <a:cubicBezTo>
                    <a:pt x="2024784" y="94007"/>
                    <a:pt x="1998114" y="96547"/>
                    <a:pt x="1970174" y="99087"/>
                  </a:cubicBezTo>
                  <a:cubicBezTo>
                    <a:pt x="1954934" y="100357"/>
                    <a:pt x="1938424" y="102897"/>
                    <a:pt x="1923184" y="104167"/>
                  </a:cubicBezTo>
                  <a:cubicBezTo>
                    <a:pt x="1904134" y="105437"/>
                    <a:pt x="1885084" y="106707"/>
                    <a:pt x="1867304" y="107977"/>
                  </a:cubicBezTo>
                  <a:cubicBezTo>
                    <a:pt x="1831744" y="111787"/>
                    <a:pt x="1794914" y="115597"/>
                    <a:pt x="1759354" y="119407"/>
                  </a:cubicBezTo>
                  <a:cubicBezTo>
                    <a:pt x="1753004" y="120677"/>
                    <a:pt x="1747924" y="124487"/>
                    <a:pt x="1741574" y="124487"/>
                  </a:cubicBezTo>
                  <a:cubicBezTo>
                    <a:pt x="1712364" y="127027"/>
                    <a:pt x="1683154" y="127027"/>
                    <a:pt x="1655214" y="130837"/>
                  </a:cubicBezTo>
                  <a:cubicBezTo>
                    <a:pt x="1639974" y="133377"/>
                    <a:pt x="1623464" y="127027"/>
                    <a:pt x="1609494" y="139727"/>
                  </a:cubicBezTo>
                  <a:cubicBezTo>
                    <a:pt x="1604414" y="143537"/>
                    <a:pt x="1590444" y="137187"/>
                    <a:pt x="1581554" y="138457"/>
                  </a:cubicBezTo>
                  <a:cubicBezTo>
                    <a:pt x="1545994" y="142267"/>
                    <a:pt x="1510434" y="147347"/>
                    <a:pt x="1476144" y="151157"/>
                  </a:cubicBezTo>
                  <a:cubicBezTo>
                    <a:pt x="1448204" y="154967"/>
                    <a:pt x="1421534" y="157507"/>
                    <a:pt x="1393594" y="161317"/>
                  </a:cubicBezTo>
                  <a:cubicBezTo>
                    <a:pt x="1383434" y="162587"/>
                    <a:pt x="1373274" y="166397"/>
                    <a:pt x="1364384" y="167667"/>
                  </a:cubicBezTo>
                  <a:cubicBezTo>
                    <a:pt x="1338984" y="170207"/>
                    <a:pt x="1313584" y="172747"/>
                    <a:pt x="1289454" y="175287"/>
                  </a:cubicBezTo>
                  <a:cubicBezTo>
                    <a:pt x="1289454" y="180367"/>
                    <a:pt x="1289454" y="182907"/>
                    <a:pt x="1288184" y="185447"/>
                  </a:cubicBezTo>
                  <a:cubicBezTo>
                    <a:pt x="1285644" y="182907"/>
                    <a:pt x="1283104" y="179097"/>
                    <a:pt x="1280564" y="174017"/>
                  </a:cubicBezTo>
                  <a:cubicBezTo>
                    <a:pt x="1275484" y="187987"/>
                    <a:pt x="1265324" y="179097"/>
                    <a:pt x="1257704" y="180367"/>
                  </a:cubicBezTo>
                  <a:cubicBezTo>
                    <a:pt x="1243734" y="182907"/>
                    <a:pt x="1228494" y="186717"/>
                    <a:pt x="1214524" y="187987"/>
                  </a:cubicBezTo>
                  <a:cubicBezTo>
                    <a:pt x="1189124" y="191797"/>
                    <a:pt x="1163724" y="194337"/>
                    <a:pt x="1138324" y="196877"/>
                  </a:cubicBezTo>
                  <a:cubicBezTo>
                    <a:pt x="1116734" y="199417"/>
                    <a:pt x="1095144" y="204497"/>
                    <a:pt x="1073554" y="208307"/>
                  </a:cubicBezTo>
                  <a:cubicBezTo>
                    <a:pt x="1036724" y="214657"/>
                    <a:pt x="998624" y="218467"/>
                    <a:pt x="961794" y="224817"/>
                  </a:cubicBezTo>
                  <a:cubicBezTo>
                    <a:pt x="936394" y="228627"/>
                    <a:pt x="910994" y="234977"/>
                    <a:pt x="884324" y="238787"/>
                  </a:cubicBezTo>
                  <a:cubicBezTo>
                    <a:pt x="857654" y="243867"/>
                    <a:pt x="829714" y="247677"/>
                    <a:pt x="803044" y="252757"/>
                  </a:cubicBezTo>
                  <a:cubicBezTo>
                    <a:pt x="783994" y="256567"/>
                    <a:pt x="764944" y="261647"/>
                    <a:pt x="745894" y="265457"/>
                  </a:cubicBezTo>
                  <a:cubicBezTo>
                    <a:pt x="707794" y="271807"/>
                    <a:pt x="668424" y="278157"/>
                    <a:pt x="630324" y="284507"/>
                  </a:cubicBezTo>
                  <a:cubicBezTo>
                    <a:pt x="616354" y="287047"/>
                    <a:pt x="603654" y="292127"/>
                    <a:pt x="589684" y="294667"/>
                  </a:cubicBezTo>
                  <a:cubicBezTo>
                    <a:pt x="565554" y="299747"/>
                    <a:pt x="541424" y="302287"/>
                    <a:pt x="517294" y="307367"/>
                  </a:cubicBezTo>
                  <a:cubicBezTo>
                    <a:pt x="499514" y="311177"/>
                    <a:pt x="483004" y="317527"/>
                    <a:pt x="466494" y="320067"/>
                  </a:cubicBezTo>
                  <a:cubicBezTo>
                    <a:pt x="430934" y="327687"/>
                    <a:pt x="395374" y="332767"/>
                    <a:pt x="359814" y="339117"/>
                  </a:cubicBezTo>
                  <a:cubicBezTo>
                    <a:pt x="344574" y="341657"/>
                    <a:pt x="329334" y="346737"/>
                    <a:pt x="314094" y="350547"/>
                  </a:cubicBezTo>
                  <a:cubicBezTo>
                    <a:pt x="289964" y="356897"/>
                    <a:pt x="264564" y="361977"/>
                    <a:pt x="240434" y="368327"/>
                  </a:cubicBezTo>
                  <a:cubicBezTo>
                    <a:pt x="234084" y="369597"/>
                    <a:pt x="227734" y="373407"/>
                    <a:pt x="220114" y="374677"/>
                  </a:cubicBezTo>
                  <a:cubicBezTo>
                    <a:pt x="212494" y="375947"/>
                    <a:pt x="204874" y="375947"/>
                    <a:pt x="197254" y="377217"/>
                  </a:cubicBezTo>
                  <a:cubicBezTo>
                    <a:pt x="182014" y="381027"/>
                    <a:pt x="166774" y="384837"/>
                    <a:pt x="152804" y="388647"/>
                  </a:cubicBezTo>
                  <a:cubicBezTo>
                    <a:pt x="122324" y="396267"/>
                    <a:pt x="107084" y="398807"/>
                    <a:pt x="93114" y="406427"/>
                  </a:cubicBezTo>
                  <a:cubicBezTo>
                    <a:pt x="80414" y="412777"/>
                    <a:pt x="62634" y="411507"/>
                    <a:pt x="57554" y="431827"/>
                  </a:cubicBezTo>
                  <a:cubicBezTo>
                    <a:pt x="55014" y="438177"/>
                    <a:pt x="48664" y="441987"/>
                    <a:pt x="60094" y="444527"/>
                  </a:cubicBezTo>
                  <a:cubicBezTo>
                    <a:pt x="61364" y="444527"/>
                    <a:pt x="63904" y="448337"/>
                    <a:pt x="62634" y="449607"/>
                  </a:cubicBezTo>
                  <a:cubicBezTo>
                    <a:pt x="60094" y="457227"/>
                    <a:pt x="57554" y="464847"/>
                    <a:pt x="55014" y="475007"/>
                  </a:cubicBezTo>
                  <a:cubicBezTo>
                    <a:pt x="55014" y="475007"/>
                    <a:pt x="57554" y="476277"/>
                    <a:pt x="60094" y="478817"/>
                  </a:cubicBezTo>
                  <a:cubicBezTo>
                    <a:pt x="52474" y="486437"/>
                    <a:pt x="52474" y="514377"/>
                    <a:pt x="57554" y="523267"/>
                  </a:cubicBezTo>
                  <a:cubicBezTo>
                    <a:pt x="60094" y="528347"/>
                    <a:pt x="61364" y="534697"/>
                    <a:pt x="62634" y="541047"/>
                  </a:cubicBezTo>
                  <a:cubicBezTo>
                    <a:pt x="47394" y="544857"/>
                    <a:pt x="65174" y="553747"/>
                    <a:pt x="60094" y="558827"/>
                  </a:cubicBezTo>
                  <a:cubicBezTo>
                    <a:pt x="62634" y="558827"/>
                    <a:pt x="65174" y="558827"/>
                    <a:pt x="68984" y="560097"/>
                  </a:cubicBezTo>
                  <a:cubicBezTo>
                    <a:pt x="66444" y="563907"/>
                    <a:pt x="63904" y="566447"/>
                    <a:pt x="62634" y="567717"/>
                  </a:cubicBezTo>
                  <a:cubicBezTo>
                    <a:pt x="65174" y="570257"/>
                    <a:pt x="68984" y="571527"/>
                    <a:pt x="71524" y="574067"/>
                  </a:cubicBezTo>
                  <a:cubicBezTo>
                    <a:pt x="57554" y="593117"/>
                    <a:pt x="57554" y="602007"/>
                    <a:pt x="74064" y="618517"/>
                  </a:cubicBezTo>
                  <a:cubicBezTo>
                    <a:pt x="75334" y="619787"/>
                    <a:pt x="77874" y="622327"/>
                    <a:pt x="77874" y="623597"/>
                  </a:cubicBezTo>
                  <a:cubicBezTo>
                    <a:pt x="74064" y="637567"/>
                    <a:pt x="75334" y="650267"/>
                    <a:pt x="84224" y="661697"/>
                  </a:cubicBezTo>
                  <a:cubicBezTo>
                    <a:pt x="84224" y="661697"/>
                    <a:pt x="82954" y="665507"/>
                    <a:pt x="80414" y="668047"/>
                  </a:cubicBezTo>
                  <a:cubicBezTo>
                    <a:pt x="84224" y="666777"/>
                    <a:pt x="86764" y="665507"/>
                    <a:pt x="89304" y="665507"/>
                  </a:cubicBezTo>
                  <a:lnTo>
                    <a:pt x="85494" y="688367"/>
                  </a:lnTo>
                  <a:lnTo>
                    <a:pt x="99464" y="688367"/>
                  </a:lnTo>
                  <a:cubicBezTo>
                    <a:pt x="103274" y="693447"/>
                    <a:pt x="107084" y="697257"/>
                    <a:pt x="107084" y="698527"/>
                  </a:cubicBezTo>
                  <a:cubicBezTo>
                    <a:pt x="110894" y="694717"/>
                    <a:pt x="113434" y="693447"/>
                    <a:pt x="114704" y="692177"/>
                  </a:cubicBezTo>
                  <a:cubicBezTo>
                    <a:pt x="121054" y="702337"/>
                    <a:pt x="126134" y="709957"/>
                    <a:pt x="129944" y="717577"/>
                  </a:cubicBezTo>
                  <a:cubicBezTo>
                    <a:pt x="128674" y="726467"/>
                    <a:pt x="126134" y="734087"/>
                    <a:pt x="124864" y="739167"/>
                  </a:cubicBezTo>
                  <a:cubicBezTo>
                    <a:pt x="118514" y="739167"/>
                    <a:pt x="112164" y="737897"/>
                    <a:pt x="108354" y="740437"/>
                  </a:cubicBezTo>
                  <a:cubicBezTo>
                    <a:pt x="104544" y="742977"/>
                    <a:pt x="104544" y="749327"/>
                    <a:pt x="102004" y="753137"/>
                  </a:cubicBezTo>
                  <a:cubicBezTo>
                    <a:pt x="102004" y="754407"/>
                    <a:pt x="110894" y="770917"/>
                    <a:pt x="109624" y="772187"/>
                  </a:cubicBezTo>
                  <a:cubicBezTo>
                    <a:pt x="108354" y="781077"/>
                    <a:pt x="105814" y="789967"/>
                    <a:pt x="104544" y="800127"/>
                  </a:cubicBezTo>
                  <a:cubicBezTo>
                    <a:pt x="109624" y="803937"/>
                    <a:pt x="115974" y="809017"/>
                    <a:pt x="121054" y="812827"/>
                  </a:cubicBezTo>
                  <a:cubicBezTo>
                    <a:pt x="112164" y="817907"/>
                    <a:pt x="105814" y="822987"/>
                    <a:pt x="99464" y="826797"/>
                  </a:cubicBezTo>
                  <a:cubicBezTo>
                    <a:pt x="102004" y="828067"/>
                    <a:pt x="103274" y="829337"/>
                    <a:pt x="105814" y="830607"/>
                  </a:cubicBezTo>
                  <a:cubicBezTo>
                    <a:pt x="107084" y="835687"/>
                    <a:pt x="109624" y="840767"/>
                    <a:pt x="109624" y="845847"/>
                  </a:cubicBezTo>
                  <a:cubicBezTo>
                    <a:pt x="109624" y="850927"/>
                    <a:pt x="105814" y="859817"/>
                    <a:pt x="108354" y="861087"/>
                  </a:cubicBezTo>
                  <a:cubicBezTo>
                    <a:pt x="119784" y="867437"/>
                    <a:pt x="113434" y="886487"/>
                    <a:pt x="128674" y="889027"/>
                  </a:cubicBezTo>
                  <a:cubicBezTo>
                    <a:pt x="129944" y="889027"/>
                    <a:pt x="129944" y="891567"/>
                    <a:pt x="132484" y="894107"/>
                  </a:cubicBezTo>
                  <a:cubicBezTo>
                    <a:pt x="128674" y="894107"/>
                    <a:pt x="126134" y="894107"/>
                    <a:pt x="121054" y="895377"/>
                  </a:cubicBezTo>
                  <a:cubicBezTo>
                    <a:pt x="135024" y="905537"/>
                    <a:pt x="131214" y="914427"/>
                    <a:pt x="126134" y="922047"/>
                  </a:cubicBezTo>
                  <a:cubicBezTo>
                    <a:pt x="121054" y="923317"/>
                    <a:pt x="117244" y="924587"/>
                    <a:pt x="113434" y="925857"/>
                  </a:cubicBezTo>
                  <a:cubicBezTo>
                    <a:pt x="114704" y="928397"/>
                    <a:pt x="114704" y="929667"/>
                    <a:pt x="115974" y="932207"/>
                  </a:cubicBezTo>
                  <a:cubicBezTo>
                    <a:pt x="117244" y="933477"/>
                    <a:pt x="123594" y="949987"/>
                    <a:pt x="123594" y="952527"/>
                  </a:cubicBezTo>
                  <a:cubicBezTo>
                    <a:pt x="121054" y="958877"/>
                    <a:pt x="119784" y="965227"/>
                    <a:pt x="118514" y="971577"/>
                  </a:cubicBezTo>
                  <a:cubicBezTo>
                    <a:pt x="126134" y="971577"/>
                    <a:pt x="132484" y="972847"/>
                    <a:pt x="135024" y="972847"/>
                  </a:cubicBezTo>
                  <a:cubicBezTo>
                    <a:pt x="132484" y="974117"/>
                    <a:pt x="128674" y="976657"/>
                    <a:pt x="126134" y="977927"/>
                  </a:cubicBezTo>
                  <a:cubicBezTo>
                    <a:pt x="127404" y="980467"/>
                    <a:pt x="128674" y="983007"/>
                    <a:pt x="131214" y="984277"/>
                  </a:cubicBezTo>
                  <a:cubicBezTo>
                    <a:pt x="141374" y="983007"/>
                    <a:pt x="151534" y="981737"/>
                    <a:pt x="162964" y="980467"/>
                  </a:cubicBezTo>
                  <a:cubicBezTo>
                    <a:pt x="161694" y="986817"/>
                    <a:pt x="160424" y="991897"/>
                    <a:pt x="157884" y="996977"/>
                  </a:cubicBezTo>
                  <a:cubicBezTo>
                    <a:pt x="164234" y="996977"/>
                    <a:pt x="171854" y="998247"/>
                    <a:pt x="178204" y="998247"/>
                  </a:cubicBezTo>
                  <a:lnTo>
                    <a:pt x="178204" y="1004597"/>
                  </a:lnTo>
                  <a:cubicBezTo>
                    <a:pt x="169314" y="1005867"/>
                    <a:pt x="160424" y="1008407"/>
                    <a:pt x="152804" y="1009677"/>
                  </a:cubicBezTo>
                  <a:cubicBezTo>
                    <a:pt x="184554" y="1024917"/>
                    <a:pt x="213764" y="1010947"/>
                    <a:pt x="248054" y="1005867"/>
                  </a:cubicBezTo>
                  <a:cubicBezTo>
                    <a:pt x="254404" y="1012217"/>
                    <a:pt x="260754" y="1007137"/>
                    <a:pt x="265834" y="996977"/>
                  </a:cubicBezTo>
                  <a:cubicBezTo>
                    <a:pt x="272184" y="1005867"/>
                    <a:pt x="277264" y="1003327"/>
                    <a:pt x="289964" y="985547"/>
                  </a:cubicBezTo>
                  <a:cubicBezTo>
                    <a:pt x="291234" y="985547"/>
                    <a:pt x="292504" y="986817"/>
                    <a:pt x="293774" y="986817"/>
                  </a:cubicBezTo>
                  <a:cubicBezTo>
                    <a:pt x="292504" y="991897"/>
                    <a:pt x="289964" y="995707"/>
                    <a:pt x="288694" y="1000787"/>
                  </a:cubicBezTo>
                  <a:cubicBezTo>
                    <a:pt x="296314" y="998247"/>
                    <a:pt x="302664" y="996977"/>
                    <a:pt x="310284" y="994437"/>
                  </a:cubicBezTo>
                  <a:lnTo>
                    <a:pt x="336954" y="990627"/>
                  </a:lnTo>
                  <a:cubicBezTo>
                    <a:pt x="350924" y="988087"/>
                    <a:pt x="364894" y="986817"/>
                    <a:pt x="377594" y="984277"/>
                  </a:cubicBezTo>
                  <a:cubicBezTo>
                    <a:pt x="382674" y="983007"/>
                    <a:pt x="387754" y="979197"/>
                    <a:pt x="392834" y="977927"/>
                  </a:cubicBezTo>
                  <a:cubicBezTo>
                    <a:pt x="397914" y="976657"/>
                    <a:pt x="405534" y="972847"/>
                    <a:pt x="408074" y="975387"/>
                  </a:cubicBezTo>
                  <a:cubicBezTo>
                    <a:pt x="418234" y="984277"/>
                    <a:pt x="427124" y="994437"/>
                    <a:pt x="437284" y="1003327"/>
                  </a:cubicBezTo>
                  <a:cubicBezTo>
                    <a:pt x="438554" y="1000787"/>
                    <a:pt x="439824" y="996977"/>
                    <a:pt x="439824" y="996977"/>
                  </a:cubicBezTo>
                  <a:cubicBezTo>
                    <a:pt x="448714" y="999517"/>
                    <a:pt x="455064" y="1000787"/>
                    <a:pt x="463954" y="1003327"/>
                  </a:cubicBezTo>
                  <a:cubicBezTo>
                    <a:pt x="465224" y="1007137"/>
                    <a:pt x="467764" y="1012217"/>
                    <a:pt x="467764" y="1014757"/>
                  </a:cubicBezTo>
                  <a:cubicBezTo>
                    <a:pt x="481734" y="1016027"/>
                    <a:pt x="493164" y="1017297"/>
                    <a:pt x="503324" y="1018567"/>
                  </a:cubicBezTo>
                  <a:cubicBezTo>
                    <a:pt x="503324" y="1019837"/>
                    <a:pt x="504594" y="1021107"/>
                    <a:pt x="504594" y="1022377"/>
                  </a:cubicBezTo>
                  <a:lnTo>
                    <a:pt x="481734" y="1029997"/>
                  </a:lnTo>
                  <a:cubicBezTo>
                    <a:pt x="480464" y="1026187"/>
                    <a:pt x="479194" y="1024917"/>
                    <a:pt x="476654" y="1018567"/>
                  </a:cubicBezTo>
                  <a:cubicBezTo>
                    <a:pt x="477924" y="1032537"/>
                    <a:pt x="479194" y="1041427"/>
                    <a:pt x="479194" y="1052857"/>
                  </a:cubicBezTo>
                  <a:cubicBezTo>
                    <a:pt x="490624" y="1043967"/>
                    <a:pt x="505864" y="1054127"/>
                    <a:pt x="513484" y="1038887"/>
                  </a:cubicBezTo>
                  <a:cubicBezTo>
                    <a:pt x="513484" y="1037617"/>
                    <a:pt x="518564" y="1037617"/>
                    <a:pt x="519834" y="1038887"/>
                  </a:cubicBezTo>
                  <a:cubicBezTo>
                    <a:pt x="529994" y="1040157"/>
                    <a:pt x="540154" y="1041427"/>
                    <a:pt x="550314" y="1043967"/>
                  </a:cubicBezTo>
                  <a:cubicBezTo>
                    <a:pt x="549044" y="1041427"/>
                    <a:pt x="549044" y="1038887"/>
                    <a:pt x="547774" y="1036347"/>
                  </a:cubicBezTo>
                  <a:cubicBezTo>
                    <a:pt x="554124" y="1037617"/>
                    <a:pt x="559204" y="1038887"/>
                    <a:pt x="563014" y="1040157"/>
                  </a:cubicBezTo>
                  <a:cubicBezTo>
                    <a:pt x="563014" y="1041427"/>
                    <a:pt x="564284" y="1042697"/>
                    <a:pt x="564284" y="1043967"/>
                  </a:cubicBezTo>
                  <a:cubicBezTo>
                    <a:pt x="555394" y="1049047"/>
                    <a:pt x="546504" y="1055397"/>
                    <a:pt x="537614" y="1060477"/>
                  </a:cubicBezTo>
                  <a:cubicBezTo>
                    <a:pt x="523644" y="1069367"/>
                    <a:pt x="510944" y="1080797"/>
                    <a:pt x="496974" y="1084607"/>
                  </a:cubicBezTo>
                  <a:cubicBezTo>
                    <a:pt x="472844" y="1089687"/>
                    <a:pt x="448714" y="1098577"/>
                    <a:pt x="423314" y="1099847"/>
                  </a:cubicBezTo>
                  <a:lnTo>
                    <a:pt x="416964" y="1099847"/>
                  </a:lnTo>
                  <a:cubicBezTo>
                    <a:pt x="390294" y="1104927"/>
                    <a:pt x="364894" y="1110007"/>
                    <a:pt x="338224" y="1115087"/>
                  </a:cubicBezTo>
                  <a:cubicBezTo>
                    <a:pt x="334414" y="1116357"/>
                    <a:pt x="331874" y="1117627"/>
                    <a:pt x="328064" y="1117627"/>
                  </a:cubicBezTo>
                  <a:cubicBezTo>
                    <a:pt x="311554" y="1120167"/>
                    <a:pt x="295044" y="1121437"/>
                    <a:pt x="279804" y="1123977"/>
                  </a:cubicBezTo>
                  <a:cubicBezTo>
                    <a:pt x="263294" y="1127787"/>
                    <a:pt x="245514" y="1130327"/>
                    <a:pt x="229004" y="1136677"/>
                  </a:cubicBezTo>
                  <a:cubicBezTo>
                    <a:pt x="216304" y="1140487"/>
                    <a:pt x="199794" y="1139217"/>
                    <a:pt x="194714" y="1151917"/>
                  </a:cubicBezTo>
                  <a:cubicBezTo>
                    <a:pt x="189634" y="1151917"/>
                    <a:pt x="184554" y="1150647"/>
                    <a:pt x="182014" y="1151917"/>
                  </a:cubicBezTo>
                  <a:cubicBezTo>
                    <a:pt x="162964" y="1159537"/>
                    <a:pt x="143914" y="1167157"/>
                    <a:pt x="126134" y="1176047"/>
                  </a:cubicBezTo>
                  <a:cubicBezTo>
                    <a:pt x="119784" y="1181127"/>
                    <a:pt x="114704" y="1183667"/>
                    <a:pt x="112164" y="1188747"/>
                  </a:cubicBezTo>
                  <a:cubicBezTo>
                    <a:pt x="110894" y="1192557"/>
                    <a:pt x="114704" y="1198907"/>
                    <a:pt x="115974" y="1201447"/>
                  </a:cubicBezTo>
                  <a:cubicBezTo>
                    <a:pt x="113434" y="1202717"/>
                    <a:pt x="108354" y="1203987"/>
                    <a:pt x="108354" y="1205257"/>
                  </a:cubicBezTo>
                  <a:cubicBezTo>
                    <a:pt x="108354" y="1212877"/>
                    <a:pt x="108354" y="1220497"/>
                    <a:pt x="110894" y="1226847"/>
                  </a:cubicBezTo>
                  <a:cubicBezTo>
                    <a:pt x="114704" y="1235737"/>
                    <a:pt x="126134" y="1243357"/>
                    <a:pt x="113434" y="1254787"/>
                  </a:cubicBezTo>
                  <a:cubicBezTo>
                    <a:pt x="110894" y="1256057"/>
                    <a:pt x="113434" y="1262407"/>
                    <a:pt x="113434" y="1267487"/>
                  </a:cubicBezTo>
                  <a:cubicBezTo>
                    <a:pt x="117244" y="1266217"/>
                    <a:pt x="119784" y="1266217"/>
                    <a:pt x="123594" y="1266217"/>
                  </a:cubicBezTo>
                  <a:cubicBezTo>
                    <a:pt x="110894" y="1287807"/>
                    <a:pt x="110894" y="1295427"/>
                    <a:pt x="123594" y="1299237"/>
                  </a:cubicBezTo>
                  <a:cubicBezTo>
                    <a:pt x="123594" y="1306857"/>
                    <a:pt x="121054" y="1314477"/>
                    <a:pt x="123594" y="1319557"/>
                  </a:cubicBezTo>
                  <a:cubicBezTo>
                    <a:pt x="131214" y="1332257"/>
                    <a:pt x="141374" y="1344957"/>
                    <a:pt x="150264" y="1356387"/>
                  </a:cubicBezTo>
                  <a:cubicBezTo>
                    <a:pt x="148994" y="1357657"/>
                    <a:pt x="146454" y="1358927"/>
                    <a:pt x="145184" y="1358927"/>
                  </a:cubicBezTo>
                  <a:cubicBezTo>
                    <a:pt x="150264" y="1365277"/>
                    <a:pt x="155344" y="1371627"/>
                    <a:pt x="159154" y="1375437"/>
                  </a:cubicBezTo>
                  <a:cubicBezTo>
                    <a:pt x="154074" y="1383057"/>
                    <a:pt x="150264" y="1389407"/>
                    <a:pt x="145184" y="1395757"/>
                  </a:cubicBezTo>
                  <a:cubicBezTo>
                    <a:pt x="151534" y="1398297"/>
                    <a:pt x="155344" y="1399567"/>
                    <a:pt x="160424" y="1400837"/>
                  </a:cubicBezTo>
                  <a:cubicBezTo>
                    <a:pt x="151534" y="1403377"/>
                    <a:pt x="143914" y="1405917"/>
                    <a:pt x="132484" y="1410997"/>
                  </a:cubicBezTo>
                  <a:cubicBezTo>
                    <a:pt x="154074" y="1416077"/>
                    <a:pt x="155344" y="1431317"/>
                    <a:pt x="157884" y="1446557"/>
                  </a:cubicBezTo>
                  <a:cubicBezTo>
                    <a:pt x="157884" y="1447827"/>
                    <a:pt x="164234" y="1449097"/>
                    <a:pt x="168044" y="1450367"/>
                  </a:cubicBezTo>
                  <a:cubicBezTo>
                    <a:pt x="168044" y="1452907"/>
                    <a:pt x="165504" y="1456717"/>
                    <a:pt x="166774" y="1459257"/>
                  </a:cubicBezTo>
                  <a:cubicBezTo>
                    <a:pt x="171854" y="1465607"/>
                    <a:pt x="180744" y="1469417"/>
                    <a:pt x="182014" y="1477037"/>
                  </a:cubicBezTo>
                  <a:cubicBezTo>
                    <a:pt x="189634" y="1498627"/>
                    <a:pt x="203604" y="1494817"/>
                    <a:pt x="218844" y="1489737"/>
                  </a:cubicBezTo>
                  <a:lnTo>
                    <a:pt x="226464" y="1501167"/>
                  </a:lnTo>
                  <a:cubicBezTo>
                    <a:pt x="229004" y="1499897"/>
                    <a:pt x="231544" y="1497357"/>
                    <a:pt x="232814" y="1496087"/>
                  </a:cubicBezTo>
                  <a:cubicBezTo>
                    <a:pt x="234084" y="1503707"/>
                    <a:pt x="246784" y="1512597"/>
                    <a:pt x="250594" y="1507517"/>
                  </a:cubicBezTo>
                  <a:cubicBezTo>
                    <a:pt x="259484" y="1494817"/>
                    <a:pt x="269644" y="1502437"/>
                    <a:pt x="279804" y="1503707"/>
                  </a:cubicBezTo>
                  <a:cubicBezTo>
                    <a:pt x="284884" y="1504977"/>
                    <a:pt x="292504" y="1506247"/>
                    <a:pt x="295044" y="1503707"/>
                  </a:cubicBezTo>
                  <a:cubicBezTo>
                    <a:pt x="301394" y="1497357"/>
                    <a:pt x="320444" y="1503707"/>
                    <a:pt x="315364" y="1485927"/>
                  </a:cubicBezTo>
                  <a:cubicBezTo>
                    <a:pt x="314094" y="1482117"/>
                    <a:pt x="309014" y="1478307"/>
                    <a:pt x="303934" y="1474497"/>
                  </a:cubicBezTo>
                  <a:lnTo>
                    <a:pt x="340764" y="1474497"/>
                  </a:lnTo>
                  <a:cubicBezTo>
                    <a:pt x="342034" y="1478307"/>
                    <a:pt x="342034" y="1483387"/>
                    <a:pt x="343304" y="1487197"/>
                  </a:cubicBezTo>
                  <a:cubicBezTo>
                    <a:pt x="336954" y="1488467"/>
                    <a:pt x="330604" y="1489737"/>
                    <a:pt x="324254" y="1492277"/>
                  </a:cubicBezTo>
                  <a:cubicBezTo>
                    <a:pt x="324254" y="1493547"/>
                    <a:pt x="325524" y="1494817"/>
                    <a:pt x="325524" y="1497357"/>
                  </a:cubicBezTo>
                  <a:cubicBezTo>
                    <a:pt x="328064" y="1497357"/>
                    <a:pt x="331874" y="1496087"/>
                    <a:pt x="334414" y="1496087"/>
                  </a:cubicBezTo>
                  <a:cubicBezTo>
                    <a:pt x="344574" y="1499897"/>
                    <a:pt x="358544" y="1489737"/>
                    <a:pt x="367434" y="1502437"/>
                  </a:cubicBezTo>
                  <a:cubicBezTo>
                    <a:pt x="383944" y="1525297"/>
                    <a:pt x="413154" y="1531647"/>
                    <a:pt x="439824" y="1518947"/>
                  </a:cubicBezTo>
                  <a:cubicBezTo>
                    <a:pt x="442364" y="1517677"/>
                    <a:pt x="447444" y="1521487"/>
                    <a:pt x="451254" y="1522757"/>
                  </a:cubicBezTo>
                  <a:cubicBezTo>
                    <a:pt x="452524" y="1522757"/>
                    <a:pt x="452524" y="1522757"/>
                    <a:pt x="453794" y="1524027"/>
                  </a:cubicBezTo>
                  <a:cubicBezTo>
                    <a:pt x="455064" y="1521487"/>
                    <a:pt x="455064" y="1518947"/>
                    <a:pt x="455064" y="1520217"/>
                  </a:cubicBezTo>
                  <a:cubicBezTo>
                    <a:pt x="463954" y="1520217"/>
                    <a:pt x="472844" y="1522757"/>
                    <a:pt x="481734" y="1521487"/>
                  </a:cubicBezTo>
                  <a:cubicBezTo>
                    <a:pt x="495704" y="1520217"/>
                    <a:pt x="509674" y="1515137"/>
                    <a:pt x="523644" y="1513867"/>
                  </a:cubicBezTo>
                  <a:cubicBezTo>
                    <a:pt x="545234" y="1511327"/>
                    <a:pt x="566824" y="1511327"/>
                    <a:pt x="588414" y="1506247"/>
                  </a:cubicBezTo>
                  <a:cubicBezTo>
                    <a:pt x="597304" y="1503707"/>
                    <a:pt x="603654" y="1504977"/>
                    <a:pt x="610004" y="1507517"/>
                  </a:cubicBezTo>
                  <a:cubicBezTo>
                    <a:pt x="570634" y="1524027"/>
                    <a:pt x="531264" y="1540537"/>
                    <a:pt x="491894" y="1555777"/>
                  </a:cubicBezTo>
                  <a:cubicBezTo>
                    <a:pt x="491894" y="1557047"/>
                    <a:pt x="493164" y="1558317"/>
                    <a:pt x="493164" y="1559587"/>
                  </a:cubicBezTo>
                  <a:cubicBezTo>
                    <a:pt x="495704" y="1559587"/>
                    <a:pt x="498244" y="1560857"/>
                    <a:pt x="503324" y="1562127"/>
                  </a:cubicBezTo>
                  <a:cubicBezTo>
                    <a:pt x="494434" y="1565937"/>
                    <a:pt x="490624" y="1567207"/>
                    <a:pt x="484274" y="1569747"/>
                  </a:cubicBezTo>
                  <a:cubicBezTo>
                    <a:pt x="495704" y="1577367"/>
                    <a:pt x="480464" y="1586257"/>
                    <a:pt x="486814" y="1596417"/>
                  </a:cubicBezTo>
                  <a:cubicBezTo>
                    <a:pt x="491894" y="1606577"/>
                    <a:pt x="488084" y="1621817"/>
                    <a:pt x="510944" y="1618007"/>
                  </a:cubicBezTo>
                  <a:cubicBezTo>
                    <a:pt x="488084" y="1629437"/>
                    <a:pt x="486814" y="1645947"/>
                    <a:pt x="502054" y="1663727"/>
                  </a:cubicBezTo>
                  <a:cubicBezTo>
                    <a:pt x="504594" y="1666267"/>
                    <a:pt x="505864" y="1671347"/>
                    <a:pt x="504594" y="1673887"/>
                  </a:cubicBezTo>
                  <a:cubicBezTo>
                    <a:pt x="502054" y="1682777"/>
                    <a:pt x="498244" y="1690397"/>
                    <a:pt x="495704" y="1696747"/>
                  </a:cubicBezTo>
                  <a:cubicBezTo>
                    <a:pt x="486814" y="1696747"/>
                    <a:pt x="481734" y="1695477"/>
                    <a:pt x="476654" y="1695477"/>
                  </a:cubicBezTo>
                  <a:cubicBezTo>
                    <a:pt x="463954" y="1696747"/>
                    <a:pt x="451254" y="1699287"/>
                    <a:pt x="438554" y="1701827"/>
                  </a:cubicBezTo>
                  <a:cubicBezTo>
                    <a:pt x="397914" y="1709447"/>
                    <a:pt x="356004" y="1717067"/>
                    <a:pt x="315364" y="1724687"/>
                  </a:cubicBezTo>
                  <a:cubicBezTo>
                    <a:pt x="281074" y="1731037"/>
                    <a:pt x="248054" y="1743737"/>
                    <a:pt x="213764" y="1746277"/>
                  </a:cubicBezTo>
                  <a:cubicBezTo>
                    <a:pt x="189634" y="1747547"/>
                    <a:pt x="168044" y="1760247"/>
                    <a:pt x="145184" y="1761517"/>
                  </a:cubicBezTo>
                  <a:cubicBezTo>
                    <a:pt x="129944" y="1762787"/>
                    <a:pt x="114704" y="1769137"/>
                    <a:pt x="100734" y="1775487"/>
                  </a:cubicBezTo>
                  <a:cubicBezTo>
                    <a:pt x="93114" y="1778027"/>
                    <a:pt x="86764" y="1784377"/>
                    <a:pt x="80414" y="1788187"/>
                  </a:cubicBezTo>
                  <a:cubicBezTo>
                    <a:pt x="79144" y="1788187"/>
                    <a:pt x="75334" y="1786917"/>
                    <a:pt x="74064" y="1788187"/>
                  </a:cubicBezTo>
                  <a:cubicBezTo>
                    <a:pt x="63904" y="1793267"/>
                    <a:pt x="55014" y="1798347"/>
                    <a:pt x="44854" y="1802157"/>
                  </a:cubicBezTo>
                  <a:cubicBezTo>
                    <a:pt x="37234" y="1805967"/>
                    <a:pt x="30884" y="1809777"/>
                    <a:pt x="23264" y="1813587"/>
                  </a:cubicBezTo>
                  <a:cubicBezTo>
                    <a:pt x="23264" y="1814857"/>
                    <a:pt x="24534" y="1816127"/>
                    <a:pt x="24534" y="1817397"/>
                  </a:cubicBezTo>
                  <a:cubicBezTo>
                    <a:pt x="21994" y="1817397"/>
                    <a:pt x="18184" y="1816127"/>
                    <a:pt x="14374" y="1814857"/>
                  </a:cubicBezTo>
                  <a:cubicBezTo>
                    <a:pt x="15644" y="1822477"/>
                    <a:pt x="16914" y="1827557"/>
                    <a:pt x="18184" y="1833907"/>
                  </a:cubicBezTo>
                  <a:cubicBezTo>
                    <a:pt x="16914" y="1833907"/>
                    <a:pt x="16914" y="1833907"/>
                    <a:pt x="15644" y="1835177"/>
                  </a:cubicBezTo>
                  <a:cubicBezTo>
                    <a:pt x="14374" y="1832637"/>
                    <a:pt x="13104" y="1830097"/>
                    <a:pt x="11834" y="1828827"/>
                  </a:cubicBezTo>
                  <a:cubicBezTo>
                    <a:pt x="404" y="1841527"/>
                    <a:pt x="-7216" y="1852957"/>
                    <a:pt x="10564" y="1860577"/>
                  </a:cubicBezTo>
                  <a:cubicBezTo>
                    <a:pt x="9294" y="1866927"/>
                    <a:pt x="9294" y="1872007"/>
                    <a:pt x="9294" y="1875817"/>
                  </a:cubicBezTo>
                  <a:lnTo>
                    <a:pt x="13104" y="1902487"/>
                  </a:lnTo>
                  <a:cubicBezTo>
                    <a:pt x="14374" y="1913917"/>
                    <a:pt x="11834" y="1925347"/>
                    <a:pt x="25804" y="1929157"/>
                  </a:cubicBezTo>
                  <a:cubicBezTo>
                    <a:pt x="21994" y="1935507"/>
                    <a:pt x="21994" y="1964717"/>
                    <a:pt x="27074" y="1965987"/>
                  </a:cubicBezTo>
                  <a:cubicBezTo>
                    <a:pt x="35964" y="1969797"/>
                    <a:pt x="38504" y="1981227"/>
                    <a:pt x="46124" y="1986307"/>
                  </a:cubicBezTo>
                  <a:cubicBezTo>
                    <a:pt x="47394" y="1987577"/>
                    <a:pt x="48664" y="1990117"/>
                    <a:pt x="48664" y="1990117"/>
                  </a:cubicBezTo>
                  <a:cubicBezTo>
                    <a:pt x="38504" y="2001547"/>
                    <a:pt x="53744" y="1996467"/>
                    <a:pt x="56284" y="2001547"/>
                  </a:cubicBezTo>
                  <a:cubicBezTo>
                    <a:pt x="53744" y="2007897"/>
                    <a:pt x="48664" y="2014247"/>
                    <a:pt x="47394" y="2021867"/>
                  </a:cubicBezTo>
                  <a:cubicBezTo>
                    <a:pt x="46124" y="2029487"/>
                    <a:pt x="47394" y="2035837"/>
                    <a:pt x="58824" y="2032027"/>
                  </a:cubicBezTo>
                  <a:cubicBezTo>
                    <a:pt x="57554" y="2043457"/>
                    <a:pt x="56284" y="2053617"/>
                    <a:pt x="55014" y="2065047"/>
                  </a:cubicBezTo>
                  <a:cubicBezTo>
                    <a:pt x="56284" y="2065047"/>
                    <a:pt x="57554" y="2063777"/>
                    <a:pt x="57554" y="2063777"/>
                  </a:cubicBezTo>
                  <a:cubicBezTo>
                    <a:pt x="61364" y="2072667"/>
                    <a:pt x="63904" y="2080287"/>
                    <a:pt x="67714" y="2087907"/>
                  </a:cubicBezTo>
                  <a:cubicBezTo>
                    <a:pt x="74064" y="2087907"/>
                    <a:pt x="80414" y="2089177"/>
                    <a:pt x="88034" y="2090447"/>
                  </a:cubicBezTo>
                  <a:lnTo>
                    <a:pt x="88034" y="2094257"/>
                  </a:lnTo>
                  <a:cubicBezTo>
                    <a:pt x="84224" y="2095527"/>
                    <a:pt x="80414" y="2096797"/>
                    <a:pt x="76604" y="2098067"/>
                  </a:cubicBezTo>
                  <a:cubicBezTo>
                    <a:pt x="77874" y="2099337"/>
                    <a:pt x="80414" y="2099337"/>
                    <a:pt x="80414" y="2099337"/>
                  </a:cubicBezTo>
                  <a:cubicBezTo>
                    <a:pt x="81684" y="2118387"/>
                    <a:pt x="98194" y="2115847"/>
                    <a:pt x="109624" y="2120927"/>
                  </a:cubicBezTo>
                  <a:cubicBezTo>
                    <a:pt x="114704" y="2123467"/>
                    <a:pt x="121054" y="2124737"/>
                    <a:pt x="124864" y="2123467"/>
                  </a:cubicBezTo>
                  <a:cubicBezTo>
                    <a:pt x="132484" y="2119657"/>
                    <a:pt x="137564" y="2120927"/>
                    <a:pt x="137564" y="2128547"/>
                  </a:cubicBezTo>
                  <a:cubicBezTo>
                    <a:pt x="137564" y="2132357"/>
                    <a:pt x="135024" y="2137437"/>
                    <a:pt x="133754" y="2139977"/>
                  </a:cubicBezTo>
                  <a:cubicBezTo>
                    <a:pt x="142644" y="2139977"/>
                    <a:pt x="156614" y="2143787"/>
                    <a:pt x="164234" y="2138707"/>
                  </a:cubicBezTo>
                  <a:cubicBezTo>
                    <a:pt x="182014" y="2127277"/>
                    <a:pt x="198524" y="2137437"/>
                    <a:pt x="215034" y="2133627"/>
                  </a:cubicBezTo>
                  <a:cubicBezTo>
                    <a:pt x="223924" y="2131087"/>
                    <a:pt x="231544" y="2131087"/>
                    <a:pt x="244244" y="2128547"/>
                  </a:cubicBezTo>
                  <a:cubicBezTo>
                    <a:pt x="250594" y="2133627"/>
                    <a:pt x="256944" y="2132357"/>
                    <a:pt x="258214" y="2126007"/>
                  </a:cubicBezTo>
                  <a:cubicBezTo>
                    <a:pt x="268374" y="2126007"/>
                    <a:pt x="277264" y="2126007"/>
                    <a:pt x="286154" y="2124737"/>
                  </a:cubicBezTo>
                  <a:cubicBezTo>
                    <a:pt x="300124" y="2122197"/>
                    <a:pt x="312824" y="2118387"/>
                    <a:pt x="326794" y="2117117"/>
                  </a:cubicBezTo>
                  <a:cubicBezTo>
                    <a:pt x="335684" y="2115847"/>
                    <a:pt x="345844" y="2118387"/>
                    <a:pt x="356004" y="2117117"/>
                  </a:cubicBezTo>
                  <a:cubicBezTo>
                    <a:pt x="361084" y="2115847"/>
                    <a:pt x="364894" y="2108227"/>
                    <a:pt x="369974" y="2104417"/>
                  </a:cubicBezTo>
                  <a:cubicBezTo>
                    <a:pt x="375054" y="2117117"/>
                    <a:pt x="385214" y="2118387"/>
                    <a:pt x="401724" y="2109497"/>
                  </a:cubicBezTo>
                  <a:cubicBezTo>
                    <a:pt x="395374" y="2104417"/>
                    <a:pt x="387754" y="2100607"/>
                    <a:pt x="381404" y="2096797"/>
                  </a:cubicBezTo>
                  <a:cubicBezTo>
                    <a:pt x="387754" y="2094257"/>
                    <a:pt x="392834" y="2090447"/>
                    <a:pt x="397914" y="2089177"/>
                  </a:cubicBezTo>
                  <a:cubicBezTo>
                    <a:pt x="402994" y="2089177"/>
                    <a:pt x="406804" y="2090447"/>
                    <a:pt x="410614" y="2090447"/>
                  </a:cubicBezTo>
                  <a:cubicBezTo>
                    <a:pt x="414424" y="2090447"/>
                    <a:pt x="418234" y="2090447"/>
                    <a:pt x="422044" y="2089177"/>
                  </a:cubicBezTo>
                  <a:cubicBezTo>
                    <a:pt x="425854" y="2087907"/>
                    <a:pt x="428394" y="2086637"/>
                    <a:pt x="430934" y="2084097"/>
                  </a:cubicBezTo>
                  <a:cubicBezTo>
                    <a:pt x="430934" y="2087907"/>
                    <a:pt x="432204" y="2092987"/>
                    <a:pt x="432204" y="2096797"/>
                  </a:cubicBezTo>
                  <a:cubicBezTo>
                    <a:pt x="432204" y="2100607"/>
                    <a:pt x="429664" y="2104417"/>
                    <a:pt x="428394" y="2108227"/>
                  </a:cubicBezTo>
                  <a:cubicBezTo>
                    <a:pt x="432204" y="2108227"/>
                    <a:pt x="436014" y="2108227"/>
                    <a:pt x="441094" y="2106957"/>
                  </a:cubicBezTo>
                  <a:cubicBezTo>
                    <a:pt x="446174" y="2114577"/>
                    <a:pt x="432204" y="2131087"/>
                    <a:pt x="451254" y="2132357"/>
                  </a:cubicBezTo>
                  <a:cubicBezTo>
                    <a:pt x="449984" y="2137437"/>
                    <a:pt x="448714" y="2141247"/>
                    <a:pt x="447444" y="2146327"/>
                  </a:cubicBezTo>
                  <a:cubicBezTo>
                    <a:pt x="455064" y="2146327"/>
                    <a:pt x="462684" y="2147597"/>
                    <a:pt x="474114" y="2148867"/>
                  </a:cubicBezTo>
                  <a:cubicBezTo>
                    <a:pt x="469034" y="2155217"/>
                    <a:pt x="465224" y="2160297"/>
                    <a:pt x="460144" y="2165377"/>
                  </a:cubicBezTo>
                  <a:cubicBezTo>
                    <a:pt x="463954" y="2164107"/>
                    <a:pt x="467764" y="2164107"/>
                    <a:pt x="475384" y="2162837"/>
                  </a:cubicBezTo>
                  <a:cubicBezTo>
                    <a:pt x="458874" y="2178077"/>
                    <a:pt x="476654" y="2179347"/>
                    <a:pt x="483004" y="2188237"/>
                  </a:cubicBezTo>
                  <a:cubicBezTo>
                    <a:pt x="486814" y="2178077"/>
                    <a:pt x="489354" y="2171727"/>
                    <a:pt x="490624" y="2166647"/>
                  </a:cubicBezTo>
                  <a:cubicBezTo>
                    <a:pt x="496974" y="2172997"/>
                    <a:pt x="504594" y="2180617"/>
                    <a:pt x="512214" y="2189507"/>
                  </a:cubicBezTo>
                  <a:cubicBezTo>
                    <a:pt x="513484" y="2189507"/>
                    <a:pt x="516024" y="2186967"/>
                    <a:pt x="517294" y="2188237"/>
                  </a:cubicBezTo>
                  <a:cubicBezTo>
                    <a:pt x="531264" y="2194587"/>
                    <a:pt x="537614" y="2188237"/>
                    <a:pt x="542694" y="2175537"/>
                  </a:cubicBezTo>
                  <a:cubicBezTo>
                    <a:pt x="543964" y="2172997"/>
                    <a:pt x="550314" y="2171727"/>
                    <a:pt x="551584" y="2170457"/>
                  </a:cubicBezTo>
                  <a:cubicBezTo>
                    <a:pt x="549044" y="2178077"/>
                    <a:pt x="545234" y="2185697"/>
                    <a:pt x="541424" y="2194587"/>
                  </a:cubicBezTo>
                  <a:cubicBezTo>
                    <a:pt x="526184" y="2197127"/>
                    <a:pt x="508404" y="2200937"/>
                    <a:pt x="490624" y="2204747"/>
                  </a:cubicBezTo>
                  <a:cubicBezTo>
                    <a:pt x="474114" y="2208557"/>
                    <a:pt x="457604" y="2214907"/>
                    <a:pt x="439824" y="2217447"/>
                  </a:cubicBezTo>
                  <a:cubicBezTo>
                    <a:pt x="415694" y="2221257"/>
                    <a:pt x="391564" y="2223797"/>
                    <a:pt x="366164" y="2227607"/>
                  </a:cubicBezTo>
                  <a:cubicBezTo>
                    <a:pt x="336954" y="2232687"/>
                    <a:pt x="307744" y="2237767"/>
                    <a:pt x="278534" y="2244117"/>
                  </a:cubicBezTo>
                  <a:cubicBezTo>
                    <a:pt x="254404" y="2249197"/>
                    <a:pt x="231544" y="2256817"/>
                    <a:pt x="207414" y="2261897"/>
                  </a:cubicBezTo>
                  <a:cubicBezTo>
                    <a:pt x="190904" y="2265707"/>
                    <a:pt x="174394" y="2266977"/>
                    <a:pt x="159154" y="2273327"/>
                  </a:cubicBezTo>
                  <a:cubicBezTo>
                    <a:pt x="143914" y="2279677"/>
                    <a:pt x="122324" y="2278407"/>
                    <a:pt x="117244" y="2299997"/>
                  </a:cubicBezTo>
                  <a:cubicBezTo>
                    <a:pt x="108354" y="2294917"/>
                    <a:pt x="102004" y="2297457"/>
                    <a:pt x="100734" y="2306347"/>
                  </a:cubicBezTo>
                  <a:cubicBezTo>
                    <a:pt x="100734" y="2308887"/>
                    <a:pt x="99464" y="2311427"/>
                    <a:pt x="96924" y="2311427"/>
                  </a:cubicBezTo>
                  <a:cubicBezTo>
                    <a:pt x="82954" y="2315237"/>
                    <a:pt x="86764" y="2322857"/>
                    <a:pt x="93114" y="2330477"/>
                  </a:cubicBezTo>
                  <a:cubicBezTo>
                    <a:pt x="100734" y="2339367"/>
                    <a:pt x="100734" y="2348257"/>
                    <a:pt x="99464" y="2358417"/>
                  </a:cubicBezTo>
                  <a:cubicBezTo>
                    <a:pt x="96924" y="2372387"/>
                    <a:pt x="94384" y="2387627"/>
                    <a:pt x="91844" y="2401597"/>
                  </a:cubicBezTo>
                  <a:cubicBezTo>
                    <a:pt x="91844" y="2405407"/>
                    <a:pt x="95654" y="2409217"/>
                    <a:pt x="98194" y="2413027"/>
                  </a:cubicBezTo>
                  <a:lnTo>
                    <a:pt x="102004" y="2420647"/>
                  </a:lnTo>
                  <a:lnTo>
                    <a:pt x="102004" y="2442237"/>
                  </a:lnTo>
                  <a:cubicBezTo>
                    <a:pt x="107084" y="2442237"/>
                    <a:pt x="113434" y="2440967"/>
                    <a:pt x="119784" y="2440967"/>
                  </a:cubicBezTo>
                  <a:cubicBezTo>
                    <a:pt x="119784" y="2440967"/>
                    <a:pt x="119784" y="2442237"/>
                    <a:pt x="121054" y="2442237"/>
                  </a:cubicBezTo>
                  <a:cubicBezTo>
                    <a:pt x="117244" y="2443507"/>
                    <a:pt x="114704" y="2444777"/>
                    <a:pt x="110894" y="2447317"/>
                  </a:cubicBezTo>
                  <a:cubicBezTo>
                    <a:pt x="118514" y="2456207"/>
                    <a:pt x="104544" y="2479067"/>
                    <a:pt x="135024" y="2473987"/>
                  </a:cubicBezTo>
                  <a:cubicBezTo>
                    <a:pt x="126134" y="2481607"/>
                    <a:pt x="121054" y="2486687"/>
                    <a:pt x="117244" y="2489227"/>
                  </a:cubicBezTo>
                  <a:cubicBezTo>
                    <a:pt x="119784" y="2495577"/>
                    <a:pt x="122324" y="2499387"/>
                    <a:pt x="123594" y="2503197"/>
                  </a:cubicBezTo>
                  <a:cubicBezTo>
                    <a:pt x="118514" y="2507007"/>
                    <a:pt x="114704" y="2510817"/>
                    <a:pt x="110894" y="2513357"/>
                  </a:cubicBezTo>
                  <a:cubicBezTo>
                    <a:pt x="115974" y="2518437"/>
                    <a:pt x="121054" y="2522247"/>
                    <a:pt x="123594" y="2526057"/>
                  </a:cubicBezTo>
                  <a:cubicBezTo>
                    <a:pt x="128674" y="2520977"/>
                    <a:pt x="133754" y="2515897"/>
                    <a:pt x="138834" y="2515897"/>
                  </a:cubicBezTo>
                  <a:cubicBezTo>
                    <a:pt x="143914" y="2515897"/>
                    <a:pt x="150264" y="2524787"/>
                    <a:pt x="156614" y="2529867"/>
                  </a:cubicBezTo>
                  <a:cubicBezTo>
                    <a:pt x="156614" y="2531137"/>
                    <a:pt x="152804" y="2532407"/>
                    <a:pt x="151534" y="2532407"/>
                  </a:cubicBezTo>
                  <a:cubicBezTo>
                    <a:pt x="142644" y="2522247"/>
                    <a:pt x="133754" y="2520977"/>
                    <a:pt x="124864" y="2532407"/>
                  </a:cubicBezTo>
                  <a:cubicBezTo>
                    <a:pt x="124864" y="2532407"/>
                    <a:pt x="123594" y="2532407"/>
                    <a:pt x="123594" y="2531137"/>
                  </a:cubicBezTo>
                  <a:cubicBezTo>
                    <a:pt x="123594" y="2529867"/>
                    <a:pt x="123594" y="2529867"/>
                    <a:pt x="122324" y="2528597"/>
                  </a:cubicBezTo>
                  <a:cubicBezTo>
                    <a:pt x="117244" y="2533677"/>
                    <a:pt x="118514" y="2537487"/>
                    <a:pt x="124864" y="2541297"/>
                  </a:cubicBezTo>
                  <a:cubicBezTo>
                    <a:pt x="133754" y="2546377"/>
                    <a:pt x="132484" y="2550187"/>
                    <a:pt x="127404" y="2556537"/>
                  </a:cubicBezTo>
                  <a:cubicBezTo>
                    <a:pt x="129944" y="2557807"/>
                    <a:pt x="133754" y="2560347"/>
                    <a:pt x="133754" y="2561617"/>
                  </a:cubicBezTo>
                  <a:cubicBezTo>
                    <a:pt x="133754" y="2567967"/>
                    <a:pt x="146454" y="2571777"/>
                    <a:pt x="136294" y="2579397"/>
                  </a:cubicBezTo>
                  <a:cubicBezTo>
                    <a:pt x="141374" y="2585747"/>
                    <a:pt x="143914" y="2592097"/>
                    <a:pt x="155344" y="2594637"/>
                  </a:cubicBezTo>
                  <a:cubicBezTo>
                    <a:pt x="165504" y="2597177"/>
                    <a:pt x="168044" y="2592097"/>
                    <a:pt x="174394" y="2590827"/>
                  </a:cubicBezTo>
                  <a:cubicBezTo>
                    <a:pt x="180744" y="2589557"/>
                    <a:pt x="188364" y="2593367"/>
                    <a:pt x="194714" y="2594637"/>
                  </a:cubicBezTo>
                  <a:cubicBezTo>
                    <a:pt x="197254" y="2594637"/>
                    <a:pt x="199794" y="2590827"/>
                    <a:pt x="199794" y="2589557"/>
                  </a:cubicBezTo>
                  <a:cubicBezTo>
                    <a:pt x="208684" y="2590827"/>
                    <a:pt x="217574" y="2593367"/>
                    <a:pt x="225194" y="2592097"/>
                  </a:cubicBezTo>
                  <a:cubicBezTo>
                    <a:pt x="236624" y="2590827"/>
                    <a:pt x="242974" y="2594637"/>
                    <a:pt x="244244" y="2604797"/>
                  </a:cubicBezTo>
                  <a:cubicBezTo>
                    <a:pt x="245514" y="2616227"/>
                    <a:pt x="251864" y="2617497"/>
                    <a:pt x="260754" y="2616227"/>
                  </a:cubicBezTo>
                  <a:cubicBezTo>
                    <a:pt x="268374" y="2614957"/>
                    <a:pt x="274724" y="2612417"/>
                    <a:pt x="282344" y="2611147"/>
                  </a:cubicBezTo>
                  <a:cubicBezTo>
                    <a:pt x="278534" y="2607337"/>
                    <a:pt x="273454" y="2603527"/>
                    <a:pt x="267104" y="2598447"/>
                  </a:cubicBezTo>
                  <a:cubicBezTo>
                    <a:pt x="273454" y="2597177"/>
                    <a:pt x="279804" y="2594637"/>
                    <a:pt x="284884" y="2594637"/>
                  </a:cubicBezTo>
                  <a:cubicBezTo>
                    <a:pt x="295044" y="2593367"/>
                    <a:pt x="303934" y="2592097"/>
                    <a:pt x="314094" y="2592097"/>
                  </a:cubicBezTo>
                  <a:cubicBezTo>
                    <a:pt x="317904" y="2592097"/>
                    <a:pt x="321714" y="2594637"/>
                    <a:pt x="325524" y="2598447"/>
                  </a:cubicBezTo>
                  <a:cubicBezTo>
                    <a:pt x="309014" y="2598447"/>
                    <a:pt x="293774" y="2598447"/>
                    <a:pt x="282344" y="2611147"/>
                  </a:cubicBezTo>
                  <a:cubicBezTo>
                    <a:pt x="286154" y="2612417"/>
                    <a:pt x="291234" y="2613687"/>
                    <a:pt x="295044" y="2613687"/>
                  </a:cubicBezTo>
                  <a:cubicBezTo>
                    <a:pt x="316634" y="2612417"/>
                    <a:pt x="339494" y="2611147"/>
                    <a:pt x="361084" y="2609877"/>
                  </a:cubicBezTo>
                  <a:cubicBezTo>
                    <a:pt x="382674" y="2608607"/>
                    <a:pt x="402994" y="2606067"/>
                    <a:pt x="425854" y="2604797"/>
                  </a:cubicBezTo>
                  <a:cubicBezTo>
                    <a:pt x="432204" y="2631467"/>
                    <a:pt x="438554" y="2656867"/>
                    <a:pt x="443634" y="2682267"/>
                  </a:cubicBezTo>
                  <a:cubicBezTo>
                    <a:pt x="441094" y="2683537"/>
                    <a:pt x="438554" y="2684807"/>
                    <a:pt x="436014" y="2684807"/>
                  </a:cubicBezTo>
                  <a:cubicBezTo>
                    <a:pt x="439824" y="2689887"/>
                    <a:pt x="444904" y="2694967"/>
                    <a:pt x="446174" y="2700047"/>
                  </a:cubicBezTo>
                  <a:cubicBezTo>
                    <a:pt x="447444" y="2707667"/>
                    <a:pt x="446174" y="2715287"/>
                    <a:pt x="446174" y="2720367"/>
                  </a:cubicBezTo>
                  <a:cubicBezTo>
                    <a:pt x="455064" y="2722907"/>
                    <a:pt x="460144" y="2724177"/>
                    <a:pt x="466494" y="2725447"/>
                  </a:cubicBezTo>
                  <a:cubicBezTo>
                    <a:pt x="465224" y="2725447"/>
                    <a:pt x="463954" y="2726717"/>
                    <a:pt x="461414" y="2726717"/>
                  </a:cubicBezTo>
                  <a:cubicBezTo>
                    <a:pt x="462684" y="2735607"/>
                    <a:pt x="465224" y="2745767"/>
                    <a:pt x="466494" y="2758467"/>
                  </a:cubicBezTo>
                  <a:lnTo>
                    <a:pt x="486814" y="2758467"/>
                  </a:lnTo>
                  <a:cubicBezTo>
                    <a:pt x="490624" y="2758467"/>
                    <a:pt x="494434" y="2761007"/>
                    <a:pt x="495704" y="2762277"/>
                  </a:cubicBezTo>
                  <a:cubicBezTo>
                    <a:pt x="500784" y="2777517"/>
                    <a:pt x="512214" y="2782597"/>
                    <a:pt x="527454" y="2778787"/>
                  </a:cubicBezTo>
                  <a:cubicBezTo>
                    <a:pt x="533804" y="2777517"/>
                    <a:pt x="541424" y="2777517"/>
                    <a:pt x="547774" y="2777517"/>
                  </a:cubicBezTo>
                  <a:lnTo>
                    <a:pt x="563014" y="2777517"/>
                  </a:lnTo>
                  <a:cubicBezTo>
                    <a:pt x="568094" y="2777517"/>
                    <a:pt x="573174" y="2776247"/>
                    <a:pt x="578254" y="2774977"/>
                  </a:cubicBezTo>
                  <a:cubicBezTo>
                    <a:pt x="579524" y="2771167"/>
                    <a:pt x="579524" y="2767357"/>
                    <a:pt x="580794" y="2762277"/>
                  </a:cubicBezTo>
                  <a:cubicBezTo>
                    <a:pt x="584604" y="2762277"/>
                    <a:pt x="587144" y="2761007"/>
                    <a:pt x="590954" y="2761007"/>
                  </a:cubicBezTo>
                  <a:cubicBezTo>
                    <a:pt x="615084" y="2758467"/>
                    <a:pt x="640484" y="2754657"/>
                    <a:pt x="665884" y="2752117"/>
                  </a:cubicBezTo>
                  <a:cubicBezTo>
                    <a:pt x="665884" y="2752117"/>
                    <a:pt x="667154" y="2754657"/>
                    <a:pt x="668424" y="2758467"/>
                  </a:cubicBezTo>
                  <a:cubicBezTo>
                    <a:pt x="664614" y="2759737"/>
                    <a:pt x="662074" y="2761007"/>
                    <a:pt x="659534" y="2762277"/>
                  </a:cubicBezTo>
                  <a:cubicBezTo>
                    <a:pt x="669694" y="2772437"/>
                    <a:pt x="683664" y="2773707"/>
                    <a:pt x="692554" y="2766087"/>
                  </a:cubicBezTo>
                  <a:cubicBezTo>
                    <a:pt x="687474" y="2762277"/>
                    <a:pt x="683664" y="2759737"/>
                    <a:pt x="677314" y="2755927"/>
                  </a:cubicBezTo>
                  <a:lnTo>
                    <a:pt x="681124" y="2752117"/>
                  </a:lnTo>
                  <a:lnTo>
                    <a:pt x="691284" y="2752117"/>
                  </a:lnTo>
                  <a:lnTo>
                    <a:pt x="691284" y="2750847"/>
                  </a:lnTo>
                  <a:cubicBezTo>
                    <a:pt x="696364" y="2752117"/>
                    <a:pt x="700174" y="2754657"/>
                    <a:pt x="705254" y="2750847"/>
                  </a:cubicBezTo>
                  <a:lnTo>
                    <a:pt x="710334" y="2750847"/>
                  </a:lnTo>
                  <a:lnTo>
                    <a:pt x="754784" y="2753387"/>
                  </a:lnTo>
                  <a:cubicBezTo>
                    <a:pt x="759864" y="2753387"/>
                    <a:pt x="762404" y="2752117"/>
                    <a:pt x="764944" y="2749577"/>
                  </a:cubicBezTo>
                  <a:cubicBezTo>
                    <a:pt x="771294" y="2759737"/>
                    <a:pt x="776374" y="2768627"/>
                    <a:pt x="782724" y="2780057"/>
                  </a:cubicBezTo>
                  <a:cubicBezTo>
                    <a:pt x="781454" y="2780057"/>
                    <a:pt x="778914" y="2781327"/>
                    <a:pt x="776374" y="2781327"/>
                  </a:cubicBezTo>
                  <a:cubicBezTo>
                    <a:pt x="792884" y="2807997"/>
                    <a:pt x="803044" y="2835937"/>
                    <a:pt x="787804" y="2866417"/>
                  </a:cubicBezTo>
                  <a:cubicBezTo>
                    <a:pt x="789074" y="2876577"/>
                    <a:pt x="791614" y="2886737"/>
                    <a:pt x="792884" y="2899437"/>
                  </a:cubicBezTo>
                  <a:lnTo>
                    <a:pt x="805584" y="2899437"/>
                  </a:lnTo>
                  <a:cubicBezTo>
                    <a:pt x="803044" y="2905787"/>
                    <a:pt x="800504" y="2909597"/>
                    <a:pt x="799234" y="2913407"/>
                  </a:cubicBezTo>
                  <a:cubicBezTo>
                    <a:pt x="799234" y="2919757"/>
                    <a:pt x="813204" y="2922297"/>
                    <a:pt x="803044" y="2931187"/>
                  </a:cubicBezTo>
                  <a:lnTo>
                    <a:pt x="805584" y="2936267"/>
                  </a:lnTo>
                  <a:cubicBezTo>
                    <a:pt x="818284" y="2952777"/>
                    <a:pt x="832254" y="2968017"/>
                    <a:pt x="846224" y="2987067"/>
                  </a:cubicBezTo>
                  <a:cubicBezTo>
                    <a:pt x="836064" y="2992147"/>
                    <a:pt x="827174" y="2997227"/>
                    <a:pt x="815744" y="3002307"/>
                  </a:cubicBezTo>
                  <a:cubicBezTo>
                    <a:pt x="827174" y="3003577"/>
                    <a:pt x="828444" y="3009927"/>
                    <a:pt x="824634" y="3018817"/>
                  </a:cubicBezTo>
                  <a:cubicBezTo>
                    <a:pt x="823364" y="3021357"/>
                    <a:pt x="825904" y="3027707"/>
                    <a:pt x="827174" y="3028977"/>
                  </a:cubicBezTo>
                  <a:cubicBezTo>
                    <a:pt x="841144" y="3032787"/>
                    <a:pt x="853844" y="3046757"/>
                    <a:pt x="870354" y="3041677"/>
                  </a:cubicBezTo>
                  <a:cubicBezTo>
                    <a:pt x="870354" y="3044217"/>
                    <a:pt x="869084" y="3048027"/>
                    <a:pt x="867814" y="3049297"/>
                  </a:cubicBezTo>
                  <a:cubicBezTo>
                    <a:pt x="857654" y="3054377"/>
                    <a:pt x="847494" y="3058187"/>
                    <a:pt x="837334" y="3063267"/>
                  </a:cubicBezTo>
                  <a:lnTo>
                    <a:pt x="852574" y="3070887"/>
                  </a:lnTo>
                  <a:cubicBezTo>
                    <a:pt x="855114" y="3067077"/>
                    <a:pt x="856384" y="3063267"/>
                    <a:pt x="858924" y="3059457"/>
                  </a:cubicBezTo>
                  <a:cubicBezTo>
                    <a:pt x="866544" y="3063267"/>
                    <a:pt x="872894" y="3065807"/>
                    <a:pt x="880514" y="3069617"/>
                  </a:cubicBezTo>
                  <a:cubicBezTo>
                    <a:pt x="876704" y="3072157"/>
                    <a:pt x="874164" y="3073427"/>
                    <a:pt x="871624" y="3074697"/>
                  </a:cubicBezTo>
                  <a:cubicBezTo>
                    <a:pt x="874164" y="3075967"/>
                    <a:pt x="876704" y="3078507"/>
                    <a:pt x="880514" y="3079777"/>
                  </a:cubicBezTo>
                  <a:cubicBezTo>
                    <a:pt x="884324" y="3081047"/>
                    <a:pt x="888134" y="3079777"/>
                    <a:pt x="890674" y="3081047"/>
                  </a:cubicBezTo>
                  <a:cubicBezTo>
                    <a:pt x="897024" y="3074697"/>
                    <a:pt x="902104" y="3067077"/>
                    <a:pt x="908454" y="3063267"/>
                  </a:cubicBezTo>
                  <a:cubicBezTo>
                    <a:pt x="916074" y="3059457"/>
                    <a:pt x="1123084" y="3037867"/>
                    <a:pt x="1130704" y="3036597"/>
                  </a:cubicBezTo>
                  <a:cubicBezTo>
                    <a:pt x="1140864" y="3035327"/>
                    <a:pt x="1152294" y="3036597"/>
                    <a:pt x="1162454" y="3037867"/>
                  </a:cubicBezTo>
                  <a:lnTo>
                    <a:pt x="1135784" y="3049297"/>
                  </a:lnTo>
                  <a:lnTo>
                    <a:pt x="1139594" y="3056917"/>
                  </a:lnTo>
                  <a:cubicBezTo>
                    <a:pt x="1152294" y="3055647"/>
                    <a:pt x="1162454" y="3055647"/>
                    <a:pt x="1172614" y="3053107"/>
                  </a:cubicBezTo>
                  <a:cubicBezTo>
                    <a:pt x="1178964" y="3051837"/>
                    <a:pt x="1189124" y="3053107"/>
                    <a:pt x="1190394" y="3042947"/>
                  </a:cubicBezTo>
                  <a:cubicBezTo>
                    <a:pt x="1199284" y="3049297"/>
                    <a:pt x="1208174" y="3050567"/>
                    <a:pt x="1219604" y="3045487"/>
                  </a:cubicBezTo>
                  <a:cubicBezTo>
                    <a:pt x="1225954" y="3042947"/>
                    <a:pt x="1233574" y="3042947"/>
                    <a:pt x="1239924" y="3041677"/>
                  </a:cubicBezTo>
                  <a:cubicBezTo>
                    <a:pt x="1255164" y="3040407"/>
                    <a:pt x="1270404" y="3039137"/>
                    <a:pt x="1285644" y="3036597"/>
                  </a:cubicBezTo>
                  <a:lnTo>
                    <a:pt x="1300884" y="3036597"/>
                  </a:lnTo>
                  <a:cubicBezTo>
                    <a:pt x="1302154" y="3034057"/>
                    <a:pt x="1302154" y="3030247"/>
                    <a:pt x="1302154" y="3030247"/>
                  </a:cubicBezTo>
                  <a:cubicBezTo>
                    <a:pt x="1316124" y="3030247"/>
                    <a:pt x="1327554" y="3031517"/>
                    <a:pt x="1340254" y="3031517"/>
                  </a:cubicBezTo>
                  <a:cubicBezTo>
                    <a:pt x="1354224" y="3031517"/>
                    <a:pt x="1360574" y="3022627"/>
                    <a:pt x="1355494" y="3008657"/>
                  </a:cubicBezTo>
                  <a:cubicBezTo>
                    <a:pt x="1359304" y="3008657"/>
                    <a:pt x="1364384" y="3009927"/>
                    <a:pt x="1366924" y="3009927"/>
                  </a:cubicBezTo>
                  <a:cubicBezTo>
                    <a:pt x="1368194" y="3015007"/>
                    <a:pt x="1366924" y="3021357"/>
                    <a:pt x="1369464" y="3022627"/>
                  </a:cubicBezTo>
                  <a:cubicBezTo>
                    <a:pt x="1373274" y="3025167"/>
                    <a:pt x="1379624" y="3025167"/>
                    <a:pt x="1384704" y="3023897"/>
                  </a:cubicBezTo>
                  <a:cubicBezTo>
                    <a:pt x="1391054" y="3022627"/>
                    <a:pt x="1398674" y="3016277"/>
                    <a:pt x="1401214" y="3018817"/>
                  </a:cubicBezTo>
                  <a:cubicBezTo>
                    <a:pt x="1413914" y="3028977"/>
                    <a:pt x="1422804" y="3020087"/>
                    <a:pt x="1429154" y="3015007"/>
                  </a:cubicBezTo>
                  <a:cubicBezTo>
                    <a:pt x="1434234" y="3016277"/>
                    <a:pt x="1436774" y="3020087"/>
                    <a:pt x="1439314" y="3018817"/>
                  </a:cubicBezTo>
                  <a:cubicBezTo>
                    <a:pt x="1445664" y="3017547"/>
                    <a:pt x="1453284" y="3016277"/>
                    <a:pt x="1459634" y="3015007"/>
                  </a:cubicBezTo>
                  <a:cubicBezTo>
                    <a:pt x="1473604" y="3011197"/>
                    <a:pt x="1488844" y="3008657"/>
                    <a:pt x="1502814" y="3008657"/>
                  </a:cubicBezTo>
                  <a:cubicBezTo>
                    <a:pt x="1521864" y="3007387"/>
                    <a:pt x="1539644" y="3002307"/>
                    <a:pt x="1558694" y="3001037"/>
                  </a:cubicBezTo>
                  <a:cubicBezTo>
                    <a:pt x="1567584" y="2999767"/>
                    <a:pt x="1576474" y="3002307"/>
                    <a:pt x="1585364" y="3003577"/>
                  </a:cubicBezTo>
                  <a:cubicBezTo>
                    <a:pt x="1587904" y="3003577"/>
                    <a:pt x="1591714" y="3003577"/>
                    <a:pt x="1591714" y="3002307"/>
                  </a:cubicBezTo>
                  <a:cubicBezTo>
                    <a:pt x="1591714" y="2989607"/>
                    <a:pt x="1612034" y="2995957"/>
                    <a:pt x="1609494" y="2981987"/>
                  </a:cubicBezTo>
                  <a:cubicBezTo>
                    <a:pt x="1612034" y="2983257"/>
                    <a:pt x="1614574" y="2983257"/>
                    <a:pt x="1615844" y="2985797"/>
                  </a:cubicBezTo>
                  <a:cubicBezTo>
                    <a:pt x="1619654" y="2989607"/>
                    <a:pt x="1622194" y="2993417"/>
                    <a:pt x="1626004" y="2997227"/>
                  </a:cubicBezTo>
                  <a:cubicBezTo>
                    <a:pt x="1626004" y="2992147"/>
                    <a:pt x="1626004" y="2988337"/>
                    <a:pt x="1624734" y="2983257"/>
                  </a:cubicBezTo>
                  <a:cubicBezTo>
                    <a:pt x="1637434" y="2989607"/>
                    <a:pt x="1650134" y="2995957"/>
                    <a:pt x="1659024" y="3001037"/>
                  </a:cubicBezTo>
                  <a:cubicBezTo>
                    <a:pt x="1667914" y="2994687"/>
                    <a:pt x="1675534" y="2992147"/>
                    <a:pt x="1680614" y="2985797"/>
                  </a:cubicBezTo>
                  <a:cubicBezTo>
                    <a:pt x="1685694" y="2978177"/>
                    <a:pt x="1684424" y="2976907"/>
                    <a:pt x="1693314" y="2983257"/>
                  </a:cubicBezTo>
                  <a:cubicBezTo>
                    <a:pt x="1692044" y="2984527"/>
                    <a:pt x="1689504" y="2985797"/>
                    <a:pt x="1686964" y="2988337"/>
                  </a:cubicBezTo>
                  <a:cubicBezTo>
                    <a:pt x="1702204" y="2984527"/>
                    <a:pt x="1716174" y="2976907"/>
                    <a:pt x="1731414" y="2978177"/>
                  </a:cubicBezTo>
                  <a:cubicBezTo>
                    <a:pt x="1746654" y="2978177"/>
                    <a:pt x="1761894" y="2980717"/>
                    <a:pt x="1775864" y="2971827"/>
                  </a:cubicBezTo>
                  <a:cubicBezTo>
                    <a:pt x="1777134" y="2975637"/>
                    <a:pt x="1777134" y="2979447"/>
                    <a:pt x="1779674" y="2980717"/>
                  </a:cubicBezTo>
                  <a:cubicBezTo>
                    <a:pt x="1783484" y="2983257"/>
                    <a:pt x="1789834" y="2984527"/>
                    <a:pt x="1791104" y="2983257"/>
                  </a:cubicBezTo>
                  <a:cubicBezTo>
                    <a:pt x="1798724" y="2971827"/>
                    <a:pt x="1811424" y="2973097"/>
                    <a:pt x="1819044" y="2979447"/>
                  </a:cubicBezTo>
                  <a:cubicBezTo>
                    <a:pt x="1829204" y="2987067"/>
                    <a:pt x="1835554" y="2980717"/>
                    <a:pt x="1844444" y="2979447"/>
                  </a:cubicBezTo>
                  <a:cubicBezTo>
                    <a:pt x="1836824" y="2975637"/>
                    <a:pt x="1830474" y="2971827"/>
                    <a:pt x="1824124" y="2969287"/>
                  </a:cubicBezTo>
                  <a:cubicBezTo>
                    <a:pt x="1825394" y="2968017"/>
                    <a:pt x="1825394" y="2966747"/>
                    <a:pt x="1826664" y="2965477"/>
                  </a:cubicBezTo>
                  <a:cubicBezTo>
                    <a:pt x="1830474" y="2966747"/>
                    <a:pt x="1835554" y="2968017"/>
                    <a:pt x="1839364" y="2970557"/>
                  </a:cubicBezTo>
                  <a:cubicBezTo>
                    <a:pt x="1840634" y="2965477"/>
                    <a:pt x="1843174" y="2961667"/>
                    <a:pt x="1844444" y="2957857"/>
                  </a:cubicBezTo>
                  <a:cubicBezTo>
                    <a:pt x="1857144" y="2964207"/>
                    <a:pt x="1868574" y="2969287"/>
                    <a:pt x="1882544" y="2960397"/>
                  </a:cubicBezTo>
                  <a:cubicBezTo>
                    <a:pt x="1885084" y="2959127"/>
                    <a:pt x="1895244" y="2951507"/>
                    <a:pt x="1892704" y="2964207"/>
                  </a:cubicBezTo>
                  <a:cubicBezTo>
                    <a:pt x="1886354" y="2968017"/>
                    <a:pt x="1880004" y="2971827"/>
                    <a:pt x="1873654" y="2974367"/>
                  </a:cubicBezTo>
                  <a:cubicBezTo>
                    <a:pt x="1873654" y="2975637"/>
                    <a:pt x="1874924" y="2975637"/>
                    <a:pt x="1874924" y="2976907"/>
                  </a:cubicBezTo>
                  <a:cubicBezTo>
                    <a:pt x="1882544" y="2975637"/>
                    <a:pt x="1891434" y="2974367"/>
                    <a:pt x="1900324" y="2973097"/>
                  </a:cubicBezTo>
                  <a:cubicBezTo>
                    <a:pt x="1897784" y="2969287"/>
                    <a:pt x="1896514" y="2966747"/>
                    <a:pt x="1895244" y="2964207"/>
                  </a:cubicBezTo>
                  <a:cubicBezTo>
                    <a:pt x="1904134" y="2965477"/>
                    <a:pt x="1914294" y="2966747"/>
                    <a:pt x="1923184" y="2965477"/>
                  </a:cubicBezTo>
                  <a:cubicBezTo>
                    <a:pt x="1942234" y="2964207"/>
                    <a:pt x="1956204" y="2945157"/>
                    <a:pt x="1979064" y="2952777"/>
                  </a:cubicBezTo>
                  <a:cubicBezTo>
                    <a:pt x="1986684" y="2955317"/>
                    <a:pt x="2004464" y="2952777"/>
                    <a:pt x="2005734" y="2936267"/>
                  </a:cubicBezTo>
                  <a:cubicBezTo>
                    <a:pt x="2005734" y="2940077"/>
                    <a:pt x="2005734" y="2945157"/>
                    <a:pt x="2007004" y="2947697"/>
                  </a:cubicBezTo>
                  <a:cubicBezTo>
                    <a:pt x="2019704" y="2943887"/>
                    <a:pt x="2031134" y="2940077"/>
                    <a:pt x="2043834" y="2936267"/>
                  </a:cubicBezTo>
                  <a:cubicBezTo>
                    <a:pt x="2043834" y="2937537"/>
                    <a:pt x="2041294" y="2941347"/>
                    <a:pt x="2042564" y="2943887"/>
                  </a:cubicBezTo>
                  <a:cubicBezTo>
                    <a:pt x="2042564" y="2947697"/>
                    <a:pt x="2045104" y="2951507"/>
                    <a:pt x="2047644" y="2954047"/>
                  </a:cubicBezTo>
                  <a:cubicBezTo>
                    <a:pt x="2048914" y="2955317"/>
                    <a:pt x="2055264" y="2954047"/>
                    <a:pt x="2055264" y="2952777"/>
                  </a:cubicBezTo>
                  <a:cubicBezTo>
                    <a:pt x="2057804" y="2941347"/>
                    <a:pt x="2066694" y="2942617"/>
                    <a:pt x="2075584" y="2942617"/>
                  </a:cubicBezTo>
                  <a:cubicBezTo>
                    <a:pt x="2083204" y="2942617"/>
                    <a:pt x="2092094" y="2941347"/>
                    <a:pt x="2100984" y="2940077"/>
                  </a:cubicBezTo>
                  <a:cubicBezTo>
                    <a:pt x="2104794" y="2933727"/>
                    <a:pt x="2107334" y="2923567"/>
                    <a:pt x="2120034" y="2936267"/>
                  </a:cubicBezTo>
                  <a:cubicBezTo>
                    <a:pt x="2125114" y="2941347"/>
                    <a:pt x="2137814" y="2940077"/>
                    <a:pt x="2139084" y="2929917"/>
                  </a:cubicBezTo>
                  <a:lnTo>
                    <a:pt x="2192424" y="2929917"/>
                  </a:lnTo>
                  <a:lnTo>
                    <a:pt x="2192424" y="2932457"/>
                  </a:lnTo>
                  <a:cubicBezTo>
                    <a:pt x="2198774" y="2931187"/>
                    <a:pt x="2205124" y="2928647"/>
                    <a:pt x="2210204" y="2927377"/>
                  </a:cubicBezTo>
                  <a:cubicBezTo>
                    <a:pt x="2214014" y="2933727"/>
                    <a:pt x="2217824" y="2940077"/>
                    <a:pt x="2222904" y="2947697"/>
                  </a:cubicBezTo>
                  <a:cubicBezTo>
                    <a:pt x="2231794" y="2923567"/>
                    <a:pt x="2241954" y="2918487"/>
                    <a:pt x="2259734" y="2927377"/>
                  </a:cubicBezTo>
                  <a:cubicBezTo>
                    <a:pt x="2262274" y="2928647"/>
                    <a:pt x="2262274" y="2934997"/>
                    <a:pt x="2263544" y="2940077"/>
                  </a:cubicBezTo>
                  <a:cubicBezTo>
                    <a:pt x="2264814" y="2938807"/>
                    <a:pt x="2272434" y="2936267"/>
                    <a:pt x="2272434" y="2934997"/>
                  </a:cubicBezTo>
                  <a:cubicBezTo>
                    <a:pt x="2271164" y="2924837"/>
                    <a:pt x="2285134" y="2932457"/>
                    <a:pt x="2283864" y="2924837"/>
                  </a:cubicBezTo>
                  <a:cubicBezTo>
                    <a:pt x="2295294" y="2929917"/>
                    <a:pt x="2297834" y="2922297"/>
                    <a:pt x="2300374" y="2917217"/>
                  </a:cubicBezTo>
                  <a:cubicBezTo>
                    <a:pt x="2295294" y="2913407"/>
                    <a:pt x="2292754" y="2910867"/>
                    <a:pt x="2288944" y="2907057"/>
                  </a:cubicBezTo>
                  <a:cubicBezTo>
                    <a:pt x="2290214" y="2905787"/>
                    <a:pt x="2290214" y="2904517"/>
                    <a:pt x="2291484" y="2903247"/>
                  </a:cubicBezTo>
                  <a:cubicBezTo>
                    <a:pt x="2301644" y="2909597"/>
                    <a:pt x="2311804" y="2915947"/>
                    <a:pt x="2318154" y="2919757"/>
                  </a:cubicBezTo>
                  <a:cubicBezTo>
                    <a:pt x="2328314" y="2918487"/>
                    <a:pt x="2337204" y="2918487"/>
                    <a:pt x="2346094" y="2917217"/>
                  </a:cubicBezTo>
                  <a:cubicBezTo>
                    <a:pt x="2354984" y="2915947"/>
                    <a:pt x="2363874" y="2912137"/>
                    <a:pt x="2374034" y="2909597"/>
                  </a:cubicBezTo>
                  <a:cubicBezTo>
                    <a:pt x="2375304" y="2912137"/>
                    <a:pt x="2376574" y="2913407"/>
                    <a:pt x="2377844" y="2915947"/>
                  </a:cubicBezTo>
                  <a:cubicBezTo>
                    <a:pt x="2381654" y="2910867"/>
                    <a:pt x="2384194" y="2905787"/>
                    <a:pt x="2389274" y="2896897"/>
                  </a:cubicBezTo>
                  <a:lnTo>
                    <a:pt x="2389274" y="2917217"/>
                  </a:lnTo>
                  <a:cubicBezTo>
                    <a:pt x="2400704" y="2909597"/>
                    <a:pt x="2409594" y="2903247"/>
                    <a:pt x="2417214" y="2896897"/>
                  </a:cubicBezTo>
                  <a:cubicBezTo>
                    <a:pt x="2422294" y="2905787"/>
                    <a:pt x="2426104" y="2914677"/>
                    <a:pt x="2429914" y="2922297"/>
                  </a:cubicBezTo>
                  <a:cubicBezTo>
                    <a:pt x="2431184" y="2922297"/>
                    <a:pt x="2431184" y="2921027"/>
                    <a:pt x="2432454" y="2921027"/>
                  </a:cubicBezTo>
                  <a:cubicBezTo>
                    <a:pt x="2431184" y="2915947"/>
                    <a:pt x="2429914" y="2910867"/>
                    <a:pt x="2427374" y="2904517"/>
                  </a:cubicBezTo>
                  <a:lnTo>
                    <a:pt x="2492144" y="2904517"/>
                  </a:lnTo>
                  <a:cubicBezTo>
                    <a:pt x="2498494" y="2893087"/>
                    <a:pt x="2512464" y="2891817"/>
                    <a:pt x="2523894" y="2903247"/>
                  </a:cubicBezTo>
                  <a:cubicBezTo>
                    <a:pt x="2540404" y="2919757"/>
                    <a:pt x="2542944" y="2919757"/>
                    <a:pt x="2553104" y="2895627"/>
                  </a:cubicBezTo>
                  <a:cubicBezTo>
                    <a:pt x="2558184" y="2898167"/>
                    <a:pt x="2563264" y="2900707"/>
                    <a:pt x="2569614" y="2904517"/>
                  </a:cubicBezTo>
                  <a:cubicBezTo>
                    <a:pt x="2577234" y="2888007"/>
                    <a:pt x="2589934" y="2888007"/>
                    <a:pt x="2605174" y="2893087"/>
                  </a:cubicBezTo>
                  <a:cubicBezTo>
                    <a:pt x="2612794" y="2895627"/>
                    <a:pt x="2621684" y="2890547"/>
                    <a:pt x="2630574" y="2888007"/>
                  </a:cubicBezTo>
                  <a:lnTo>
                    <a:pt x="2636924" y="2894357"/>
                  </a:lnTo>
                  <a:cubicBezTo>
                    <a:pt x="2644544" y="2891817"/>
                    <a:pt x="2650894" y="2890547"/>
                    <a:pt x="2657244" y="2888007"/>
                  </a:cubicBezTo>
                  <a:cubicBezTo>
                    <a:pt x="2658514" y="2891817"/>
                    <a:pt x="2658514" y="2894357"/>
                    <a:pt x="2659784" y="2900707"/>
                  </a:cubicBezTo>
                  <a:cubicBezTo>
                    <a:pt x="2664864" y="2895627"/>
                    <a:pt x="2668674" y="2890547"/>
                    <a:pt x="2675024" y="2884197"/>
                  </a:cubicBezTo>
                  <a:cubicBezTo>
                    <a:pt x="2680104" y="2890547"/>
                    <a:pt x="2683914" y="2896897"/>
                    <a:pt x="2688994" y="2903247"/>
                  </a:cubicBezTo>
                  <a:cubicBezTo>
                    <a:pt x="2697884" y="2903247"/>
                    <a:pt x="2711854" y="2910867"/>
                    <a:pt x="2714394" y="2890547"/>
                  </a:cubicBezTo>
                  <a:cubicBezTo>
                    <a:pt x="2714394" y="2888007"/>
                    <a:pt x="2722014" y="2884197"/>
                    <a:pt x="2725824" y="2882927"/>
                  </a:cubicBezTo>
                  <a:cubicBezTo>
                    <a:pt x="2733444" y="2881657"/>
                    <a:pt x="2741064" y="2880387"/>
                    <a:pt x="2748684" y="2880387"/>
                  </a:cubicBezTo>
                  <a:cubicBezTo>
                    <a:pt x="2746144" y="2875307"/>
                    <a:pt x="2743604" y="2871497"/>
                    <a:pt x="2739794" y="2865147"/>
                  </a:cubicBezTo>
                  <a:cubicBezTo>
                    <a:pt x="2749954" y="2867687"/>
                    <a:pt x="2757574" y="2867687"/>
                    <a:pt x="2763924" y="2870227"/>
                  </a:cubicBezTo>
                  <a:cubicBezTo>
                    <a:pt x="2777894" y="2876577"/>
                    <a:pt x="2789324" y="2876577"/>
                    <a:pt x="2803294" y="2866417"/>
                  </a:cubicBezTo>
                  <a:cubicBezTo>
                    <a:pt x="2800754" y="2865147"/>
                    <a:pt x="2798214" y="2862607"/>
                    <a:pt x="2795674" y="2861337"/>
                  </a:cubicBezTo>
                  <a:cubicBezTo>
                    <a:pt x="2796944" y="2857527"/>
                    <a:pt x="2799484" y="2853717"/>
                    <a:pt x="2800754" y="2849907"/>
                  </a:cubicBezTo>
                  <a:cubicBezTo>
                    <a:pt x="2805834" y="2834667"/>
                    <a:pt x="2818534" y="2844827"/>
                    <a:pt x="2827424" y="2841017"/>
                  </a:cubicBezTo>
                  <a:cubicBezTo>
                    <a:pt x="2827424" y="2841017"/>
                    <a:pt x="2832504" y="2846097"/>
                    <a:pt x="2833774" y="2849907"/>
                  </a:cubicBezTo>
                  <a:cubicBezTo>
                    <a:pt x="2837584" y="2857527"/>
                    <a:pt x="2840124" y="2866417"/>
                    <a:pt x="2843934" y="2875307"/>
                  </a:cubicBezTo>
                  <a:cubicBezTo>
                    <a:pt x="2866794" y="2861337"/>
                    <a:pt x="2887114" y="2866417"/>
                    <a:pt x="2907434" y="2868957"/>
                  </a:cubicBezTo>
                  <a:cubicBezTo>
                    <a:pt x="2902354" y="2866417"/>
                    <a:pt x="2898544" y="2863877"/>
                    <a:pt x="2894734" y="2861337"/>
                  </a:cubicBezTo>
                  <a:cubicBezTo>
                    <a:pt x="2894734" y="2860067"/>
                    <a:pt x="2896004" y="2858797"/>
                    <a:pt x="2896004" y="2857527"/>
                  </a:cubicBezTo>
                  <a:cubicBezTo>
                    <a:pt x="2901084" y="2858797"/>
                    <a:pt x="2907434" y="2861337"/>
                    <a:pt x="2912514" y="2862607"/>
                  </a:cubicBezTo>
                  <a:cubicBezTo>
                    <a:pt x="2912514" y="2861337"/>
                    <a:pt x="2912514" y="2860067"/>
                    <a:pt x="2911244" y="2858797"/>
                  </a:cubicBezTo>
                  <a:cubicBezTo>
                    <a:pt x="2915054" y="2857527"/>
                    <a:pt x="2921404" y="2854987"/>
                    <a:pt x="2922674" y="2856257"/>
                  </a:cubicBezTo>
                  <a:cubicBezTo>
                    <a:pt x="2930294" y="2871497"/>
                    <a:pt x="2942994" y="2860067"/>
                    <a:pt x="2954424" y="2863877"/>
                  </a:cubicBezTo>
                  <a:cubicBezTo>
                    <a:pt x="2951884" y="2853717"/>
                    <a:pt x="2950614" y="2846097"/>
                    <a:pt x="2949344" y="2841017"/>
                  </a:cubicBezTo>
                  <a:cubicBezTo>
                    <a:pt x="2954424" y="2835937"/>
                    <a:pt x="2959504" y="2832127"/>
                    <a:pt x="2967124" y="2827047"/>
                  </a:cubicBezTo>
                  <a:cubicBezTo>
                    <a:pt x="2967124" y="2833397"/>
                    <a:pt x="2965854" y="2839747"/>
                    <a:pt x="2965854" y="2846097"/>
                  </a:cubicBezTo>
                  <a:cubicBezTo>
                    <a:pt x="2965854" y="2852447"/>
                    <a:pt x="2967124" y="2858797"/>
                    <a:pt x="2969664" y="2862607"/>
                  </a:cubicBezTo>
                  <a:cubicBezTo>
                    <a:pt x="2970934" y="2865147"/>
                    <a:pt x="2978554" y="2862607"/>
                    <a:pt x="2983634" y="2861337"/>
                  </a:cubicBezTo>
                  <a:cubicBezTo>
                    <a:pt x="2992524" y="2857527"/>
                    <a:pt x="3001414" y="2852447"/>
                    <a:pt x="3010304" y="2862607"/>
                  </a:cubicBezTo>
                  <a:cubicBezTo>
                    <a:pt x="3011574" y="2863877"/>
                    <a:pt x="3016654" y="2862607"/>
                    <a:pt x="3019194" y="2860067"/>
                  </a:cubicBezTo>
                  <a:cubicBezTo>
                    <a:pt x="3025544" y="2853717"/>
                    <a:pt x="3030624" y="2844827"/>
                    <a:pt x="3038244" y="2858797"/>
                  </a:cubicBezTo>
                  <a:cubicBezTo>
                    <a:pt x="3039514" y="2860067"/>
                    <a:pt x="3047134" y="2860067"/>
                    <a:pt x="3050944" y="2858797"/>
                  </a:cubicBezTo>
                  <a:cubicBezTo>
                    <a:pt x="3059834" y="2854987"/>
                    <a:pt x="3067454" y="2851177"/>
                    <a:pt x="3076344" y="2846097"/>
                  </a:cubicBezTo>
                  <a:cubicBezTo>
                    <a:pt x="3075074" y="2849907"/>
                    <a:pt x="3073804" y="2852447"/>
                    <a:pt x="3073804" y="2854987"/>
                  </a:cubicBezTo>
                  <a:cubicBezTo>
                    <a:pt x="3083964" y="2860067"/>
                    <a:pt x="3092854" y="2862607"/>
                    <a:pt x="3100474" y="2851177"/>
                  </a:cubicBezTo>
                  <a:cubicBezTo>
                    <a:pt x="3103014" y="2847367"/>
                    <a:pt x="3111904" y="2847367"/>
                    <a:pt x="3118254" y="2846097"/>
                  </a:cubicBezTo>
                  <a:cubicBezTo>
                    <a:pt x="3114444" y="2842287"/>
                    <a:pt x="3109364" y="2839747"/>
                    <a:pt x="3104284" y="2835937"/>
                  </a:cubicBezTo>
                  <a:cubicBezTo>
                    <a:pt x="3125874" y="2823237"/>
                    <a:pt x="3128414" y="2824507"/>
                    <a:pt x="3128414" y="2842287"/>
                  </a:cubicBezTo>
                  <a:cubicBezTo>
                    <a:pt x="3130954" y="2837207"/>
                    <a:pt x="3132224" y="2833397"/>
                    <a:pt x="3136034" y="2825777"/>
                  </a:cubicBezTo>
                  <a:cubicBezTo>
                    <a:pt x="3155084" y="2827047"/>
                    <a:pt x="3174134" y="2829587"/>
                    <a:pt x="3194454" y="2830857"/>
                  </a:cubicBezTo>
                  <a:lnTo>
                    <a:pt x="3194454" y="2837207"/>
                  </a:lnTo>
                  <a:lnTo>
                    <a:pt x="3186834" y="2837207"/>
                  </a:lnTo>
                  <a:cubicBezTo>
                    <a:pt x="3171594" y="2838477"/>
                    <a:pt x="3156354" y="2838477"/>
                    <a:pt x="3141114" y="2839747"/>
                  </a:cubicBezTo>
                  <a:cubicBezTo>
                    <a:pt x="3146194" y="2842287"/>
                    <a:pt x="3152544" y="2846097"/>
                    <a:pt x="3157624" y="2848637"/>
                  </a:cubicBezTo>
                  <a:cubicBezTo>
                    <a:pt x="3160164" y="2842287"/>
                    <a:pt x="3161434" y="2843557"/>
                    <a:pt x="3167784" y="2846097"/>
                  </a:cubicBezTo>
                  <a:cubicBezTo>
                    <a:pt x="3176674" y="2848637"/>
                    <a:pt x="3186834" y="2848637"/>
                    <a:pt x="3196994" y="2849907"/>
                  </a:cubicBezTo>
                  <a:cubicBezTo>
                    <a:pt x="3202074" y="2849907"/>
                    <a:pt x="3207154" y="2851177"/>
                    <a:pt x="3213504" y="2852447"/>
                  </a:cubicBezTo>
                  <a:cubicBezTo>
                    <a:pt x="3214774" y="2848637"/>
                    <a:pt x="3217314" y="2843557"/>
                    <a:pt x="3219854" y="2837207"/>
                  </a:cubicBezTo>
                  <a:cubicBezTo>
                    <a:pt x="3233824" y="2860067"/>
                    <a:pt x="3243984" y="2858797"/>
                    <a:pt x="3260494" y="2835937"/>
                  </a:cubicBezTo>
                  <a:cubicBezTo>
                    <a:pt x="3260494" y="2839747"/>
                    <a:pt x="3261764" y="2842287"/>
                    <a:pt x="3261764" y="2844827"/>
                  </a:cubicBezTo>
                  <a:cubicBezTo>
                    <a:pt x="3266844" y="2844827"/>
                    <a:pt x="3270654" y="2844827"/>
                    <a:pt x="3275734" y="2843557"/>
                  </a:cubicBezTo>
                  <a:cubicBezTo>
                    <a:pt x="3274464" y="2846097"/>
                    <a:pt x="3273194" y="2848637"/>
                    <a:pt x="3271924" y="2849907"/>
                  </a:cubicBezTo>
                  <a:lnTo>
                    <a:pt x="3274464" y="2852447"/>
                  </a:lnTo>
                  <a:cubicBezTo>
                    <a:pt x="3278274" y="2848637"/>
                    <a:pt x="3282084" y="2844827"/>
                    <a:pt x="3288434" y="2839747"/>
                  </a:cubicBezTo>
                  <a:cubicBezTo>
                    <a:pt x="3293514" y="2842287"/>
                    <a:pt x="3299864" y="2844827"/>
                    <a:pt x="3304944" y="2847367"/>
                  </a:cubicBezTo>
                  <a:cubicBezTo>
                    <a:pt x="3310024" y="2843557"/>
                    <a:pt x="3316374" y="2839747"/>
                    <a:pt x="3322724" y="2835937"/>
                  </a:cubicBezTo>
                  <a:cubicBezTo>
                    <a:pt x="3331614" y="2853717"/>
                    <a:pt x="3343044" y="2856257"/>
                    <a:pt x="3353204" y="2843557"/>
                  </a:cubicBezTo>
                  <a:cubicBezTo>
                    <a:pt x="3368444" y="2844827"/>
                    <a:pt x="3381144" y="2846097"/>
                    <a:pt x="3390034" y="2846097"/>
                  </a:cubicBezTo>
                  <a:cubicBezTo>
                    <a:pt x="3391304" y="2837207"/>
                    <a:pt x="3392574" y="2830857"/>
                    <a:pt x="3393844" y="2824507"/>
                  </a:cubicBezTo>
                  <a:cubicBezTo>
                    <a:pt x="3398924" y="2825777"/>
                    <a:pt x="3402734" y="2827047"/>
                    <a:pt x="3407814" y="2828317"/>
                  </a:cubicBezTo>
                  <a:cubicBezTo>
                    <a:pt x="3410354" y="2829587"/>
                    <a:pt x="3412894" y="2832127"/>
                    <a:pt x="3415434" y="2833397"/>
                  </a:cubicBezTo>
                  <a:cubicBezTo>
                    <a:pt x="3411624" y="2834667"/>
                    <a:pt x="3407814" y="2834667"/>
                    <a:pt x="3404004" y="2835937"/>
                  </a:cubicBezTo>
                  <a:cubicBezTo>
                    <a:pt x="3415434" y="2846097"/>
                    <a:pt x="3424324" y="2843557"/>
                    <a:pt x="3433214" y="2835937"/>
                  </a:cubicBezTo>
                  <a:cubicBezTo>
                    <a:pt x="3429404" y="2846097"/>
                    <a:pt x="3440834" y="2844827"/>
                    <a:pt x="3442104" y="2844827"/>
                  </a:cubicBezTo>
                  <a:cubicBezTo>
                    <a:pt x="3458614" y="2838477"/>
                    <a:pt x="3473854" y="2834667"/>
                    <a:pt x="3491634" y="2844827"/>
                  </a:cubicBezTo>
                  <a:cubicBezTo>
                    <a:pt x="3494174" y="2832127"/>
                    <a:pt x="3496714" y="2821967"/>
                    <a:pt x="3497984" y="2811807"/>
                  </a:cubicBezTo>
                  <a:cubicBezTo>
                    <a:pt x="3504334" y="2813077"/>
                    <a:pt x="3509414" y="2813077"/>
                    <a:pt x="3515764" y="2814347"/>
                  </a:cubicBezTo>
                  <a:cubicBezTo>
                    <a:pt x="3520844" y="2814347"/>
                    <a:pt x="3525924" y="2815617"/>
                    <a:pt x="3531004" y="2815617"/>
                  </a:cubicBezTo>
                  <a:lnTo>
                    <a:pt x="3531004" y="2819427"/>
                  </a:lnTo>
                  <a:cubicBezTo>
                    <a:pt x="3525924" y="2820697"/>
                    <a:pt x="3522114" y="2821967"/>
                    <a:pt x="3517034" y="2823237"/>
                  </a:cubicBezTo>
                  <a:lnTo>
                    <a:pt x="3517034" y="2827047"/>
                  </a:lnTo>
                  <a:cubicBezTo>
                    <a:pt x="3534814" y="2830857"/>
                    <a:pt x="3551324" y="2834667"/>
                    <a:pt x="3569104" y="2837207"/>
                  </a:cubicBezTo>
                  <a:cubicBezTo>
                    <a:pt x="3572914" y="2838477"/>
                    <a:pt x="3577994" y="2834667"/>
                    <a:pt x="3584344" y="2830857"/>
                  </a:cubicBezTo>
                  <a:cubicBezTo>
                    <a:pt x="3586884" y="2832127"/>
                    <a:pt x="3593234" y="2834667"/>
                    <a:pt x="3600854" y="2835937"/>
                  </a:cubicBezTo>
                  <a:cubicBezTo>
                    <a:pt x="3619904" y="2838477"/>
                    <a:pt x="3640224" y="2841017"/>
                    <a:pt x="3655464" y="2824507"/>
                  </a:cubicBezTo>
                  <a:cubicBezTo>
                    <a:pt x="3656734" y="2838477"/>
                    <a:pt x="3669434" y="2829587"/>
                    <a:pt x="3675784" y="2834667"/>
                  </a:cubicBezTo>
                  <a:cubicBezTo>
                    <a:pt x="3675784" y="2834667"/>
                    <a:pt x="3682134" y="2829587"/>
                    <a:pt x="3684674" y="2827047"/>
                  </a:cubicBezTo>
                  <a:cubicBezTo>
                    <a:pt x="3684674" y="2827047"/>
                    <a:pt x="3683404" y="2825777"/>
                    <a:pt x="3683404" y="2824507"/>
                  </a:cubicBezTo>
                  <a:cubicBezTo>
                    <a:pt x="3685944" y="2825777"/>
                    <a:pt x="3687214" y="2829587"/>
                    <a:pt x="3689754" y="2828317"/>
                  </a:cubicBezTo>
                  <a:cubicBezTo>
                    <a:pt x="3701184" y="2828317"/>
                    <a:pt x="3711344" y="2827047"/>
                    <a:pt x="3718964" y="2827047"/>
                  </a:cubicBezTo>
                  <a:cubicBezTo>
                    <a:pt x="3725314" y="2830857"/>
                    <a:pt x="3729124" y="2834667"/>
                    <a:pt x="3731664" y="2833397"/>
                  </a:cubicBezTo>
                  <a:cubicBezTo>
                    <a:pt x="3746904" y="2832127"/>
                    <a:pt x="3760874" y="2828317"/>
                    <a:pt x="3774844" y="2828317"/>
                  </a:cubicBezTo>
                  <a:cubicBezTo>
                    <a:pt x="3788814" y="2835937"/>
                    <a:pt x="3786274" y="2821967"/>
                    <a:pt x="3783734" y="2814347"/>
                  </a:cubicBezTo>
                  <a:cubicBezTo>
                    <a:pt x="3788814" y="2809267"/>
                    <a:pt x="3793894" y="2805457"/>
                    <a:pt x="3795164" y="2804187"/>
                  </a:cubicBezTo>
                  <a:cubicBezTo>
                    <a:pt x="3802784" y="2804187"/>
                    <a:pt x="3807864" y="2805457"/>
                    <a:pt x="3811674" y="2804187"/>
                  </a:cubicBezTo>
                  <a:cubicBezTo>
                    <a:pt x="3816754" y="2800377"/>
                    <a:pt x="3820564" y="2794027"/>
                    <a:pt x="3826914" y="2786407"/>
                  </a:cubicBezTo>
                  <a:cubicBezTo>
                    <a:pt x="3834534" y="2785137"/>
                    <a:pt x="3847234" y="2782597"/>
                    <a:pt x="3861204" y="2780057"/>
                  </a:cubicBezTo>
                  <a:cubicBezTo>
                    <a:pt x="3861204" y="2780057"/>
                    <a:pt x="3861204" y="2777517"/>
                    <a:pt x="3862474" y="2774977"/>
                  </a:cubicBezTo>
                  <a:cubicBezTo>
                    <a:pt x="3867554" y="2767357"/>
                    <a:pt x="3880254" y="2764817"/>
                    <a:pt x="3872634" y="2750847"/>
                  </a:cubicBezTo>
                  <a:cubicBezTo>
                    <a:pt x="3871364" y="2748307"/>
                    <a:pt x="3871364" y="2740687"/>
                    <a:pt x="3873904" y="2738147"/>
                  </a:cubicBezTo>
                  <a:cubicBezTo>
                    <a:pt x="3882794" y="2726717"/>
                    <a:pt x="3882794" y="2725447"/>
                    <a:pt x="3867554" y="2720367"/>
                  </a:cubicBezTo>
                  <a:cubicBezTo>
                    <a:pt x="3868824" y="2711477"/>
                    <a:pt x="3859934" y="2700047"/>
                    <a:pt x="3872634" y="2698777"/>
                  </a:cubicBezTo>
                  <a:cubicBezTo>
                    <a:pt x="3876444" y="2691157"/>
                    <a:pt x="3877714" y="2687347"/>
                    <a:pt x="3880254" y="2683537"/>
                  </a:cubicBezTo>
                  <a:cubicBezTo>
                    <a:pt x="3881524" y="2680997"/>
                    <a:pt x="3885334" y="2678457"/>
                    <a:pt x="3885334" y="2675917"/>
                  </a:cubicBezTo>
                  <a:cubicBezTo>
                    <a:pt x="3885334" y="2670837"/>
                    <a:pt x="3882794" y="2664487"/>
                    <a:pt x="3884064" y="2660677"/>
                  </a:cubicBezTo>
                  <a:cubicBezTo>
                    <a:pt x="3887874" y="2646707"/>
                    <a:pt x="3889144" y="2634007"/>
                    <a:pt x="3866284" y="2628927"/>
                  </a:cubicBezTo>
                  <a:cubicBezTo>
                    <a:pt x="3875174" y="2625117"/>
                    <a:pt x="3878984" y="2622577"/>
                    <a:pt x="3885334" y="2620037"/>
                  </a:cubicBezTo>
                  <a:cubicBezTo>
                    <a:pt x="3875174" y="2614957"/>
                    <a:pt x="3866284" y="2611147"/>
                    <a:pt x="3854854" y="2606067"/>
                  </a:cubicBezTo>
                  <a:lnTo>
                    <a:pt x="3866284" y="2606067"/>
                  </a:lnTo>
                  <a:lnTo>
                    <a:pt x="3866284" y="2602257"/>
                  </a:lnTo>
                  <a:cubicBezTo>
                    <a:pt x="3859934" y="2602257"/>
                    <a:pt x="3854854" y="2600987"/>
                    <a:pt x="3848504" y="2600987"/>
                  </a:cubicBezTo>
                  <a:cubicBezTo>
                    <a:pt x="3848504" y="2602257"/>
                    <a:pt x="3848504" y="2603527"/>
                    <a:pt x="3847234" y="2604797"/>
                  </a:cubicBezTo>
                  <a:cubicBezTo>
                    <a:pt x="3845964" y="2602257"/>
                    <a:pt x="3844694" y="2599717"/>
                    <a:pt x="3843424" y="2595907"/>
                  </a:cubicBezTo>
                  <a:cubicBezTo>
                    <a:pt x="3876444" y="2588287"/>
                    <a:pt x="4097424" y="2564157"/>
                    <a:pt x="4077104" y="2560347"/>
                  </a:cubicBezTo>
                  <a:cubicBezTo>
                    <a:pt x="4087264" y="2551457"/>
                    <a:pt x="4083454" y="2536217"/>
                    <a:pt x="4101234" y="2534947"/>
                  </a:cubicBezTo>
                  <a:cubicBezTo>
                    <a:pt x="4106314" y="2534947"/>
                    <a:pt x="4115204" y="2526057"/>
                    <a:pt x="4116474" y="2519707"/>
                  </a:cubicBezTo>
                  <a:cubicBezTo>
                    <a:pt x="4119014" y="2510817"/>
                    <a:pt x="4116474" y="2499387"/>
                    <a:pt x="4119014" y="2490497"/>
                  </a:cubicBezTo>
                  <a:cubicBezTo>
                    <a:pt x="4121554" y="2477797"/>
                    <a:pt x="4126634" y="2465097"/>
                    <a:pt x="4130444" y="2454937"/>
                  </a:cubicBezTo>
                  <a:cubicBezTo>
                    <a:pt x="4126634" y="2448587"/>
                    <a:pt x="4122824" y="2442237"/>
                    <a:pt x="4120284" y="2438427"/>
                  </a:cubicBezTo>
                  <a:cubicBezTo>
                    <a:pt x="4125364" y="2434617"/>
                    <a:pt x="4127904" y="2432077"/>
                    <a:pt x="4131714" y="2430807"/>
                  </a:cubicBezTo>
                  <a:cubicBezTo>
                    <a:pt x="4130444" y="2429537"/>
                    <a:pt x="4130444" y="2428267"/>
                    <a:pt x="4129174" y="2426997"/>
                  </a:cubicBezTo>
                  <a:cubicBezTo>
                    <a:pt x="4125364" y="2428267"/>
                    <a:pt x="4121554" y="2429537"/>
                    <a:pt x="4117744" y="2430807"/>
                  </a:cubicBezTo>
                  <a:cubicBezTo>
                    <a:pt x="4139334" y="2413027"/>
                    <a:pt x="4144414" y="2380007"/>
                    <a:pt x="4126634" y="2364767"/>
                  </a:cubicBezTo>
                  <a:cubicBezTo>
                    <a:pt x="4125364" y="2367307"/>
                    <a:pt x="4122824" y="2369847"/>
                    <a:pt x="4121554" y="2372387"/>
                  </a:cubicBezTo>
                  <a:cubicBezTo>
                    <a:pt x="4116474" y="2363497"/>
                    <a:pt x="4102504" y="2360957"/>
                    <a:pt x="4108854" y="2346987"/>
                  </a:cubicBezTo>
                  <a:cubicBezTo>
                    <a:pt x="4108854" y="2346987"/>
                    <a:pt x="4107584" y="2344447"/>
                    <a:pt x="4106314" y="2344447"/>
                  </a:cubicBezTo>
                  <a:cubicBezTo>
                    <a:pt x="4099964" y="2341907"/>
                    <a:pt x="4101234" y="2338097"/>
                    <a:pt x="4098694" y="2333017"/>
                  </a:cubicBezTo>
                  <a:cubicBezTo>
                    <a:pt x="4094884" y="2321587"/>
                    <a:pt x="4096154" y="2310157"/>
                    <a:pt x="4096154" y="2299997"/>
                  </a:cubicBezTo>
                  <a:lnTo>
                    <a:pt x="4096154" y="2254277"/>
                  </a:lnTo>
                  <a:cubicBezTo>
                    <a:pt x="4096154" y="2244117"/>
                    <a:pt x="4101234" y="2239037"/>
                    <a:pt x="4111394" y="2241577"/>
                  </a:cubicBezTo>
                  <a:cubicBezTo>
                    <a:pt x="4111394" y="2241577"/>
                    <a:pt x="4112664" y="2240307"/>
                    <a:pt x="4113934" y="2240307"/>
                  </a:cubicBezTo>
                  <a:cubicBezTo>
                    <a:pt x="4110124" y="2237767"/>
                    <a:pt x="4107584" y="2236497"/>
                    <a:pt x="4105044" y="2233957"/>
                  </a:cubicBezTo>
                  <a:cubicBezTo>
                    <a:pt x="4105044" y="2232687"/>
                    <a:pt x="4106314" y="2231417"/>
                    <a:pt x="4106314" y="2230147"/>
                  </a:cubicBezTo>
                  <a:cubicBezTo>
                    <a:pt x="4115204" y="2232687"/>
                    <a:pt x="4124094" y="2236497"/>
                    <a:pt x="4130444" y="2239037"/>
                  </a:cubicBezTo>
                  <a:cubicBezTo>
                    <a:pt x="4138064" y="2228877"/>
                    <a:pt x="4144414" y="2221257"/>
                    <a:pt x="4149494" y="2216177"/>
                  </a:cubicBezTo>
                  <a:lnTo>
                    <a:pt x="4149494" y="2193317"/>
                  </a:lnTo>
                  <a:cubicBezTo>
                    <a:pt x="4146954" y="2193317"/>
                    <a:pt x="4143144" y="2194587"/>
                    <a:pt x="4139334" y="2194587"/>
                  </a:cubicBezTo>
                  <a:cubicBezTo>
                    <a:pt x="4136794" y="2188237"/>
                    <a:pt x="4135524" y="2181887"/>
                    <a:pt x="4132984" y="2172997"/>
                  </a:cubicBezTo>
                  <a:cubicBezTo>
                    <a:pt x="4139334" y="2176807"/>
                    <a:pt x="4141874" y="2179347"/>
                    <a:pt x="4144414" y="2180617"/>
                  </a:cubicBezTo>
                  <a:cubicBezTo>
                    <a:pt x="4146954" y="2179347"/>
                    <a:pt x="4150764" y="2178077"/>
                    <a:pt x="4154574" y="2175537"/>
                  </a:cubicBezTo>
                  <a:cubicBezTo>
                    <a:pt x="4153304" y="2174267"/>
                    <a:pt x="4152034" y="2172997"/>
                    <a:pt x="4152034" y="2171727"/>
                  </a:cubicBezTo>
                  <a:cubicBezTo>
                    <a:pt x="4148224" y="2171727"/>
                    <a:pt x="4144414" y="2170457"/>
                    <a:pt x="4143144" y="2170457"/>
                  </a:cubicBezTo>
                  <a:cubicBezTo>
                    <a:pt x="4145684" y="2162837"/>
                    <a:pt x="4150764" y="2155217"/>
                    <a:pt x="4148224" y="2151407"/>
                  </a:cubicBezTo>
                  <a:cubicBezTo>
                    <a:pt x="4141874" y="2134897"/>
                    <a:pt x="4148224" y="2122197"/>
                    <a:pt x="4154574" y="2108227"/>
                  </a:cubicBezTo>
                  <a:cubicBezTo>
                    <a:pt x="4155844" y="2104417"/>
                    <a:pt x="4154574" y="2100607"/>
                    <a:pt x="4154574" y="2096797"/>
                  </a:cubicBezTo>
                  <a:cubicBezTo>
                    <a:pt x="4155844" y="2080287"/>
                    <a:pt x="4157114" y="2065047"/>
                    <a:pt x="4158384" y="2042187"/>
                  </a:cubicBezTo>
                  <a:cubicBezTo>
                    <a:pt x="4153304" y="2039647"/>
                    <a:pt x="4145684" y="2033297"/>
                    <a:pt x="4136794" y="2028217"/>
                  </a:cubicBezTo>
                  <a:cubicBezTo>
                    <a:pt x="4129174" y="2024407"/>
                    <a:pt x="4121554" y="2023137"/>
                    <a:pt x="4113934" y="2020597"/>
                  </a:cubicBezTo>
                  <a:cubicBezTo>
                    <a:pt x="4110124" y="2019327"/>
                    <a:pt x="4105044" y="2020597"/>
                    <a:pt x="4101234" y="2019327"/>
                  </a:cubicBezTo>
                  <a:cubicBezTo>
                    <a:pt x="4069484" y="2015517"/>
                    <a:pt x="4036464" y="2010437"/>
                    <a:pt x="4004714" y="2006627"/>
                  </a:cubicBezTo>
                  <a:cubicBezTo>
                    <a:pt x="3978044" y="2002817"/>
                    <a:pt x="3951374" y="1999007"/>
                    <a:pt x="3925974" y="1995197"/>
                  </a:cubicBezTo>
                  <a:cubicBezTo>
                    <a:pt x="3919624" y="1993927"/>
                    <a:pt x="3913274" y="1991387"/>
                    <a:pt x="3905654" y="1991387"/>
                  </a:cubicBezTo>
                  <a:cubicBezTo>
                    <a:pt x="3889144" y="1990117"/>
                    <a:pt x="3871364" y="1990117"/>
                    <a:pt x="3854854" y="1990117"/>
                  </a:cubicBezTo>
                  <a:cubicBezTo>
                    <a:pt x="3845964" y="1990117"/>
                    <a:pt x="3838344" y="1990117"/>
                    <a:pt x="3829454" y="1988847"/>
                  </a:cubicBezTo>
                  <a:cubicBezTo>
                    <a:pt x="3814214" y="1987577"/>
                    <a:pt x="3798974" y="1985037"/>
                    <a:pt x="3783734" y="1983767"/>
                  </a:cubicBezTo>
                  <a:lnTo>
                    <a:pt x="3783734" y="1979957"/>
                  </a:lnTo>
                  <a:cubicBezTo>
                    <a:pt x="3821834" y="1977417"/>
                    <a:pt x="3861204" y="1973607"/>
                    <a:pt x="3900574" y="1981227"/>
                  </a:cubicBezTo>
                  <a:cubicBezTo>
                    <a:pt x="3899304" y="1977417"/>
                    <a:pt x="3898034" y="1973607"/>
                    <a:pt x="3896764" y="1971067"/>
                  </a:cubicBezTo>
                  <a:cubicBezTo>
                    <a:pt x="3905654" y="1969797"/>
                    <a:pt x="3912004" y="1962177"/>
                    <a:pt x="3920894" y="1971067"/>
                  </a:cubicBezTo>
                  <a:cubicBezTo>
                    <a:pt x="3922164" y="1972337"/>
                    <a:pt x="3929784" y="1968527"/>
                    <a:pt x="3934864" y="1967257"/>
                  </a:cubicBezTo>
                  <a:lnTo>
                    <a:pt x="3934864" y="1964717"/>
                  </a:lnTo>
                  <a:lnTo>
                    <a:pt x="3923434" y="1964717"/>
                  </a:lnTo>
                  <a:cubicBezTo>
                    <a:pt x="3936134" y="1954557"/>
                    <a:pt x="3945024" y="1945667"/>
                    <a:pt x="3953914" y="1939317"/>
                  </a:cubicBezTo>
                  <a:cubicBezTo>
                    <a:pt x="3961534" y="1940587"/>
                    <a:pt x="3969154" y="1941857"/>
                    <a:pt x="3974234" y="1943127"/>
                  </a:cubicBezTo>
                  <a:cubicBezTo>
                    <a:pt x="3975504" y="1918997"/>
                    <a:pt x="3955184" y="1917727"/>
                    <a:pt x="3939944" y="1907567"/>
                  </a:cubicBezTo>
                  <a:cubicBezTo>
                    <a:pt x="3946294" y="1903757"/>
                    <a:pt x="3950104" y="1899947"/>
                    <a:pt x="3955184" y="1898677"/>
                  </a:cubicBezTo>
                  <a:cubicBezTo>
                    <a:pt x="3969154" y="1894867"/>
                    <a:pt x="3986934" y="1905027"/>
                    <a:pt x="3995824" y="1883437"/>
                  </a:cubicBezTo>
                  <a:cubicBezTo>
                    <a:pt x="3997094" y="1882167"/>
                    <a:pt x="4000904" y="1882167"/>
                    <a:pt x="4007254" y="1879627"/>
                  </a:cubicBezTo>
                  <a:cubicBezTo>
                    <a:pt x="4003444" y="1875817"/>
                    <a:pt x="3999634" y="1873277"/>
                    <a:pt x="3997094" y="1870737"/>
                  </a:cubicBezTo>
                  <a:cubicBezTo>
                    <a:pt x="3999634" y="1869467"/>
                    <a:pt x="4003444" y="1868197"/>
                    <a:pt x="4003444" y="1868197"/>
                  </a:cubicBezTo>
                  <a:cubicBezTo>
                    <a:pt x="4012334" y="1874547"/>
                    <a:pt x="4018684" y="1879627"/>
                    <a:pt x="4026304" y="1884707"/>
                  </a:cubicBezTo>
                  <a:cubicBezTo>
                    <a:pt x="4027574" y="1883437"/>
                    <a:pt x="4028844" y="1882167"/>
                    <a:pt x="4030114" y="1879627"/>
                  </a:cubicBezTo>
                  <a:cubicBezTo>
                    <a:pt x="4026304" y="1874547"/>
                    <a:pt x="4023764" y="1869467"/>
                    <a:pt x="4019954" y="1864387"/>
                  </a:cubicBezTo>
                  <a:cubicBezTo>
                    <a:pt x="4036464" y="1852957"/>
                    <a:pt x="4037734" y="1846607"/>
                    <a:pt x="4025034" y="1814857"/>
                  </a:cubicBezTo>
                  <a:cubicBezTo>
                    <a:pt x="4033924" y="1813587"/>
                    <a:pt x="4042814" y="1811047"/>
                    <a:pt x="4050434" y="1809777"/>
                  </a:cubicBezTo>
                  <a:cubicBezTo>
                    <a:pt x="4051704" y="1800887"/>
                    <a:pt x="4056784" y="1791997"/>
                    <a:pt x="4055514" y="1784377"/>
                  </a:cubicBezTo>
                  <a:cubicBezTo>
                    <a:pt x="4051704" y="1761517"/>
                    <a:pt x="4074564" y="1751357"/>
                    <a:pt x="4079644" y="1732307"/>
                  </a:cubicBezTo>
                  <a:cubicBezTo>
                    <a:pt x="4079644" y="1731037"/>
                    <a:pt x="4084724" y="1729767"/>
                    <a:pt x="4085994" y="1731037"/>
                  </a:cubicBezTo>
                  <a:cubicBezTo>
                    <a:pt x="4097424" y="1734847"/>
                    <a:pt x="4101234" y="1725957"/>
                    <a:pt x="4105044" y="1719607"/>
                  </a:cubicBezTo>
                  <a:cubicBezTo>
                    <a:pt x="4106314" y="1717067"/>
                    <a:pt x="4107584" y="1714527"/>
                    <a:pt x="4108854" y="1713257"/>
                  </a:cubicBezTo>
                  <a:cubicBezTo>
                    <a:pt x="4120284" y="1706907"/>
                    <a:pt x="4131714" y="1701827"/>
                    <a:pt x="4144414" y="1695477"/>
                  </a:cubicBezTo>
                  <a:cubicBezTo>
                    <a:pt x="4131714" y="1676427"/>
                    <a:pt x="4115204" y="1685317"/>
                    <a:pt x="4101234" y="1682777"/>
                  </a:cubicBezTo>
                  <a:lnTo>
                    <a:pt x="4101234" y="1677697"/>
                  </a:lnTo>
                  <a:cubicBezTo>
                    <a:pt x="4110124" y="1676427"/>
                    <a:pt x="4119014" y="1675157"/>
                    <a:pt x="4129174" y="1673887"/>
                  </a:cubicBezTo>
                  <a:cubicBezTo>
                    <a:pt x="4122824" y="1672617"/>
                    <a:pt x="4117744" y="1671347"/>
                    <a:pt x="4112664" y="1670077"/>
                  </a:cubicBezTo>
                  <a:cubicBezTo>
                    <a:pt x="4119014" y="1663727"/>
                    <a:pt x="4124094" y="1657377"/>
                    <a:pt x="4130444" y="1652297"/>
                  </a:cubicBezTo>
                  <a:cubicBezTo>
                    <a:pt x="4131714" y="1651027"/>
                    <a:pt x="4135524" y="1649757"/>
                    <a:pt x="4136794" y="1649757"/>
                  </a:cubicBezTo>
                  <a:cubicBezTo>
                    <a:pt x="4140604" y="1651027"/>
                    <a:pt x="4144414" y="1654837"/>
                    <a:pt x="4146954" y="1657377"/>
                  </a:cubicBezTo>
                  <a:cubicBezTo>
                    <a:pt x="4148224" y="1653567"/>
                    <a:pt x="4149494" y="1648487"/>
                    <a:pt x="4152034" y="1644677"/>
                  </a:cubicBezTo>
                  <a:cubicBezTo>
                    <a:pt x="4157114" y="1638327"/>
                    <a:pt x="4163464" y="1633247"/>
                    <a:pt x="4168544" y="1628167"/>
                  </a:cubicBezTo>
                  <a:cubicBezTo>
                    <a:pt x="4174894" y="1635787"/>
                    <a:pt x="4181244" y="1643407"/>
                    <a:pt x="4187594" y="1652297"/>
                  </a:cubicBezTo>
                  <a:cubicBezTo>
                    <a:pt x="4188864" y="1652297"/>
                    <a:pt x="4190134" y="1651027"/>
                    <a:pt x="4190134" y="1651027"/>
                  </a:cubicBezTo>
                  <a:cubicBezTo>
                    <a:pt x="4188864" y="1638327"/>
                    <a:pt x="4188864" y="1625627"/>
                    <a:pt x="4187594" y="1612927"/>
                  </a:cubicBezTo>
                  <a:cubicBezTo>
                    <a:pt x="4192674" y="1614197"/>
                    <a:pt x="4196484" y="1614197"/>
                    <a:pt x="4200294" y="1615467"/>
                  </a:cubicBezTo>
                  <a:cubicBezTo>
                    <a:pt x="4201564" y="1614197"/>
                    <a:pt x="4201564" y="1612927"/>
                    <a:pt x="4202834" y="1612927"/>
                  </a:cubicBezTo>
                  <a:cubicBezTo>
                    <a:pt x="4199024" y="1611657"/>
                    <a:pt x="4196484" y="1610387"/>
                    <a:pt x="4192674" y="1609117"/>
                  </a:cubicBezTo>
                  <a:cubicBezTo>
                    <a:pt x="4199024" y="1601497"/>
                    <a:pt x="4202834" y="1596417"/>
                    <a:pt x="4204104" y="1595147"/>
                  </a:cubicBezTo>
                  <a:lnTo>
                    <a:pt x="4204104" y="1571017"/>
                  </a:lnTo>
                  <a:cubicBezTo>
                    <a:pt x="4201564" y="1569747"/>
                    <a:pt x="4199024" y="1567207"/>
                    <a:pt x="4195214" y="1565937"/>
                  </a:cubicBezTo>
                  <a:cubicBezTo>
                    <a:pt x="4192674" y="1564667"/>
                    <a:pt x="4190134" y="1563397"/>
                    <a:pt x="4187594" y="1563397"/>
                  </a:cubicBezTo>
                  <a:cubicBezTo>
                    <a:pt x="4190134" y="1560857"/>
                    <a:pt x="4195214" y="1557047"/>
                    <a:pt x="4196484" y="1557047"/>
                  </a:cubicBezTo>
                  <a:cubicBezTo>
                    <a:pt x="4205374" y="1562127"/>
                    <a:pt x="4202834" y="1548157"/>
                    <a:pt x="4207914" y="1549427"/>
                  </a:cubicBezTo>
                  <a:cubicBezTo>
                    <a:pt x="4207914" y="1545617"/>
                    <a:pt x="4207914" y="1537997"/>
                    <a:pt x="4206644" y="1537997"/>
                  </a:cubicBezTo>
                  <a:cubicBezTo>
                    <a:pt x="4190134" y="1531647"/>
                    <a:pt x="4192674" y="1517677"/>
                    <a:pt x="4188864" y="1508787"/>
                  </a:cubicBezTo>
                  <a:close/>
                  <a:moveTo>
                    <a:pt x="227734" y="988087"/>
                  </a:moveTo>
                  <a:lnTo>
                    <a:pt x="264564" y="988087"/>
                  </a:lnTo>
                  <a:cubicBezTo>
                    <a:pt x="255674" y="999517"/>
                    <a:pt x="234084" y="999517"/>
                    <a:pt x="227734" y="988087"/>
                  </a:cubicBezTo>
                  <a:close/>
                  <a:moveTo>
                    <a:pt x="481734" y="1504977"/>
                  </a:moveTo>
                  <a:lnTo>
                    <a:pt x="481734" y="1499897"/>
                  </a:lnTo>
                  <a:cubicBezTo>
                    <a:pt x="498244" y="1498627"/>
                    <a:pt x="516024" y="1497357"/>
                    <a:pt x="532534" y="1497357"/>
                  </a:cubicBezTo>
                  <a:cubicBezTo>
                    <a:pt x="514754" y="1497357"/>
                    <a:pt x="499514" y="1512597"/>
                    <a:pt x="481734" y="1504977"/>
                  </a:cubicBezTo>
                  <a:close/>
                  <a:moveTo>
                    <a:pt x="175664" y="2120927"/>
                  </a:moveTo>
                  <a:cubicBezTo>
                    <a:pt x="183284" y="2113307"/>
                    <a:pt x="189634" y="2108227"/>
                    <a:pt x="192174" y="2104417"/>
                  </a:cubicBezTo>
                  <a:cubicBezTo>
                    <a:pt x="198524" y="2109497"/>
                    <a:pt x="202334" y="2113307"/>
                    <a:pt x="206144" y="2117117"/>
                  </a:cubicBezTo>
                  <a:cubicBezTo>
                    <a:pt x="197254" y="2117117"/>
                    <a:pt x="188364" y="2118387"/>
                    <a:pt x="175664" y="2120927"/>
                  </a:cubicBezTo>
                  <a:close/>
                  <a:moveTo>
                    <a:pt x="264564" y="2114577"/>
                  </a:moveTo>
                  <a:lnTo>
                    <a:pt x="231544" y="2114577"/>
                  </a:lnTo>
                  <a:cubicBezTo>
                    <a:pt x="230274" y="2114577"/>
                    <a:pt x="229004" y="2109497"/>
                    <a:pt x="226464" y="2105687"/>
                  </a:cubicBezTo>
                  <a:cubicBezTo>
                    <a:pt x="241704" y="2106957"/>
                    <a:pt x="253134" y="2108227"/>
                    <a:pt x="264564" y="2109497"/>
                  </a:cubicBezTo>
                  <a:lnTo>
                    <a:pt x="264564" y="2114577"/>
                  </a:lnTo>
                  <a:close/>
                  <a:moveTo>
                    <a:pt x="273454" y="2113307"/>
                  </a:moveTo>
                  <a:cubicBezTo>
                    <a:pt x="272184" y="2112037"/>
                    <a:pt x="272184" y="2110767"/>
                    <a:pt x="270914" y="2110767"/>
                  </a:cubicBezTo>
                  <a:cubicBezTo>
                    <a:pt x="275994" y="2106957"/>
                    <a:pt x="282344" y="2104417"/>
                    <a:pt x="287424" y="2100607"/>
                  </a:cubicBezTo>
                  <a:cubicBezTo>
                    <a:pt x="291234" y="2096797"/>
                    <a:pt x="292504" y="2090447"/>
                    <a:pt x="296314" y="2084097"/>
                  </a:cubicBezTo>
                  <a:cubicBezTo>
                    <a:pt x="306474" y="2104417"/>
                    <a:pt x="328064" y="2098067"/>
                    <a:pt x="347114" y="2103147"/>
                  </a:cubicBezTo>
                  <a:cubicBezTo>
                    <a:pt x="321714" y="2105687"/>
                    <a:pt x="297584" y="2109497"/>
                    <a:pt x="273454" y="2113307"/>
                  </a:cubicBezTo>
                  <a:close/>
                  <a:moveTo>
                    <a:pt x="107084" y="2425727"/>
                  </a:moveTo>
                  <a:cubicBezTo>
                    <a:pt x="108354" y="2425727"/>
                    <a:pt x="108354" y="2425727"/>
                    <a:pt x="107084" y="2425727"/>
                  </a:cubicBezTo>
                  <a:close/>
                  <a:moveTo>
                    <a:pt x="338224" y="2607337"/>
                  </a:moveTo>
                  <a:cubicBezTo>
                    <a:pt x="336954" y="2598447"/>
                    <a:pt x="335684" y="2592097"/>
                    <a:pt x="334414" y="2583207"/>
                  </a:cubicBezTo>
                  <a:cubicBezTo>
                    <a:pt x="343304" y="2585747"/>
                    <a:pt x="348384" y="2587017"/>
                    <a:pt x="353464" y="2589557"/>
                  </a:cubicBezTo>
                  <a:cubicBezTo>
                    <a:pt x="348384" y="2594637"/>
                    <a:pt x="344574" y="2599717"/>
                    <a:pt x="338224" y="2607337"/>
                  </a:cubicBezTo>
                  <a:close/>
                  <a:moveTo>
                    <a:pt x="629054" y="1047777"/>
                  </a:moveTo>
                  <a:cubicBezTo>
                    <a:pt x="620164" y="1049047"/>
                    <a:pt x="611274" y="1052857"/>
                    <a:pt x="603654" y="1052857"/>
                  </a:cubicBezTo>
                  <a:cubicBezTo>
                    <a:pt x="594764" y="1054127"/>
                    <a:pt x="585874" y="1052857"/>
                    <a:pt x="575714" y="1052857"/>
                  </a:cubicBezTo>
                  <a:cubicBezTo>
                    <a:pt x="574444" y="1051587"/>
                    <a:pt x="573174" y="1047777"/>
                    <a:pt x="571904" y="1043967"/>
                  </a:cubicBezTo>
                  <a:cubicBezTo>
                    <a:pt x="580794" y="1041427"/>
                    <a:pt x="589684" y="1037617"/>
                    <a:pt x="599844" y="1035077"/>
                  </a:cubicBezTo>
                  <a:cubicBezTo>
                    <a:pt x="599844" y="1038887"/>
                    <a:pt x="598574" y="1041427"/>
                    <a:pt x="598574" y="1045237"/>
                  </a:cubicBezTo>
                  <a:cubicBezTo>
                    <a:pt x="610004" y="1037617"/>
                    <a:pt x="620164" y="1038887"/>
                    <a:pt x="629054" y="1047777"/>
                  </a:cubicBezTo>
                  <a:cubicBezTo>
                    <a:pt x="643024" y="1037617"/>
                    <a:pt x="645564" y="1038887"/>
                    <a:pt x="649374" y="1060477"/>
                  </a:cubicBezTo>
                  <a:cubicBezTo>
                    <a:pt x="641754" y="1055397"/>
                    <a:pt x="635404" y="1051587"/>
                    <a:pt x="629054" y="1047777"/>
                  </a:cubicBezTo>
                  <a:close/>
                  <a:moveTo>
                    <a:pt x="677314" y="1045237"/>
                  </a:moveTo>
                  <a:cubicBezTo>
                    <a:pt x="679854" y="1042697"/>
                    <a:pt x="682394" y="1040157"/>
                    <a:pt x="683664" y="1037617"/>
                  </a:cubicBezTo>
                  <a:cubicBezTo>
                    <a:pt x="692554" y="1049047"/>
                    <a:pt x="692554" y="1049047"/>
                    <a:pt x="673504" y="1057937"/>
                  </a:cubicBezTo>
                  <a:lnTo>
                    <a:pt x="654454" y="1042697"/>
                  </a:lnTo>
                  <a:cubicBezTo>
                    <a:pt x="667154" y="1032537"/>
                    <a:pt x="674774" y="1032537"/>
                    <a:pt x="677314" y="1045237"/>
                  </a:cubicBezTo>
                  <a:close/>
                  <a:moveTo>
                    <a:pt x="687474" y="2741957"/>
                  </a:moveTo>
                  <a:cubicBezTo>
                    <a:pt x="688744" y="2740687"/>
                    <a:pt x="690014" y="2740687"/>
                    <a:pt x="691284" y="2739417"/>
                  </a:cubicBezTo>
                  <a:cubicBezTo>
                    <a:pt x="692554" y="2741957"/>
                    <a:pt x="695094" y="2744497"/>
                    <a:pt x="697634" y="2748307"/>
                  </a:cubicBezTo>
                  <a:cubicBezTo>
                    <a:pt x="695094" y="2748307"/>
                    <a:pt x="692554" y="2748307"/>
                    <a:pt x="690014" y="2749577"/>
                  </a:cubicBezTo>
                  <a:cubicBezTo>
                    <a:pt x="688744" y="2745767"/>
                    <a:pt x="688744" y="2743227"/>
                    <a:pt x="687474" y="2741957"/>
                  </a:cubicBezTo>
                  <a:close/>
                  <a:moveTo>
                    <a:pt x="764944" y="2733067"/>
                  </a:moveTo>
                  <a:cubicBezTo>
                    <a:pt x="766214" y="2736877"/>
                    <a:pt x="767484" y="2739417"/>
                    <a:pt x="770024" y="2741957"/>
                  </a:cubicBezTo>
                  <a:lnTo>
                    <a:pt x="766214" y="2741957"/>
                  </a:lnTo>
                  <a:cubicBezTo>
                    <a:pt x="766214" y="2739417"/>
                    <a:pt x="766214" y="2736877"/>
                    <a:pt x="764944" y="2733067"/>
                  </a:cubicBezTo>
                  <a:close/>
                  <a:moveTo>
                    <a:pt x="869084" y="3016277"/>
                  </a:moveTo>
                  <a:cubicBezTo>
                    <a:pt x="865274" y="3009927"/>
                    <a:pt x="862734" y="3004847"/>
                    <a:pt x="860194" y="2999767"/>
                  </a:cubicBezTo>
                  <a:lnTo>
                    <a:pt x="866544" y="2993417"/>
                  </a:lnTo>
                  <a:cubicBezTo>
                    <a:pt x="875434" y="2999767"/>
                    <a:pt x="876704" y="3009927"/>
                    <a:pt x="869084" y="3016277"/>
                  </a:cubicBezTo>
                  <a:close/>
                  <a:moveTo>
                    <a:pt x="1191664" y="3041677"/>
                  </a:moveTo>
                  <a:cubicBezTo>
                    <a:pt x="1186584" y="3039137"/>
                    <a:pt x="1181504" y="3037867"/>
                    <a:pt x="1176424" y="3035327"/>
                  </a:cubicBezTo>
                  <a:cubicBezTo>
                    <a:pt x="1181504" y="3030247"/>
                    <a:pt x="1186584" y="3025167"/>
                    <a:pt x="1190394" y="3022627"/>
                  </a:cubicBezTo>
                  <a:lnTo>
                    <a:pt x="1205634" y="3034057"/>
                  </a:lnTo>
                  <a:cubicBezTo>
                    <a:pt x="1201824" y="3036597"/>
                    <a:pt x="1196744" y="3039137"/>
                    <a:pt x="1191664" y="3041677"/>
                  </a:cubicBezTo>
                  <a:close/>
                  <a:moveTo>
                    <a:pt x="3438294" y="2825777"/>
                  </a:moveTo>
                  <a:cubicBezTo>
                    <a:pt x="3437024" y="2827047"/>
                    <a:pt x="3438294" y="2829587"/>
                    <a:pt x="3438294" y="2832127"/>
                  </a:cubicBezTo>
                  <a:lnTo>
                    <a:pt x="3419244" y="2835937"/>
                  </a:lnTo>
                  <a:cubicBezTo>
                    <a:pt x="3416704" y="2824507"/>
                    <a:pt x="3421784" y="2818157"/>
                    <a:pt x="3433214" y="2816887"/>
                  </a:cubicBezTo>
                  <a:cubicBezTo>
                    <a:pt x="3437024" y="2816887"/>
                    <a:pt x="3442104" y="2814347"/>
                    <a:pt x="3448454" y="2814347"/>
                  </a:cubicBezTo>
                  <a:cubicBezTo>
                    <a:pt x="3444644" y="2818157"/>
                    <a:pt x="3440834" y="2820697"/>
                    <a:pt x="3438294" y="2825777"/>
                  </a:cubicBezTo>
                  <a:close/>
                  <a:moveTo>
                    <a:pt x="3463694" y="2823237"/>
                  </a:moveTo>
                  <a:cubicBezTo>
                    <a:pt x="3458614" y="2821967"/>
                    <a:pt x="3454804" y="2818157"/>
                    <a:pt x="3450994" y="2815617"/>
                  </a:cubicBezTo>
                  <a:cubicBezTo>
                    <a:pt x="3456074" y="2809267"/>
                    <a:pt x="3459884" y="2805457"/>
                    <a:pt x="3462424" y="2801647"/>
                  </a:cubicBezTo>
                  <a:cubicBezTo>
                    <a:pt x="3467504" y="2807997"/>
                    <a:pt x="3472584" y="2813077"/>
                    <a:pt x="3477664" y="2820697"/>
                  </a:cubicBezTo>
                  <a:cubicBezTo>
                    <a:pt x="3473854" y="2821967"/>
                    <a:pt x="3468774" y="2823237"/>
                    <a:pt x="3463694" y="2823237"/>
                  </a:cubicBezTo>
                  <a:close/>
                  <a:moveTo>
                    <a:pt x="3597044" y="1964717"/>
                  </a:moveTo>
                  <a:cubicBezTo>
                    <a:pt x="3597044" y="1962177"/>
                    <a:pt x="3597044" y="1960907"/>
                    <a:pt x="3595774" y="1958367"/>
                  </a:cubicBezTo>
                  <a:lnTo>
                    <a:pt x="3622444" y="1954557"/>
                  </a:lnTo>
                  <a:cubicBezTo>
                    <a:pt x="3622444" y="1957097"/>
                    <a:pt x="3623714" y="1959637"/>
                    <a:pt x="3623714" y="1962177"/>
                  </a:cubicBezTo>
                  <a:cubicBezTo>
                    <a:pt x="3613554" y="1962177"/>
                    <a:pt x="3604664" y="1963447"/>
                    <a:pt x="3597044" y="1964717"/>
                  </a:cubicBezTo>
                  <a:close/>
                  <a:moveTo>
                    <a:pt x="3663084" y="1967257"/>
                  </a:moveTo>
                  <a:cubicBezTo>
                    <a:pt x="3655464" y="1967257"/>
                    <a:pt x="3646574" y="1967257"/>
                    <a:pt x="3638954" y="1964717"/>
                  </a:cubicBezTo>
                  <a:cubicBezTo>
                    <a:pt x="3635144" y="1963447"/>
                    <a:pt x="3633874" y="1958367"/>
                    <a:pt x="3630064" y="1955827"/>
                  </a:cubicBezTo>
                  <a:cubicBezTo>
                    <a:pt x="3631334" y="1954557"/>
                    <a:pt x="3631334" y="1953287"/>
                    <a:pt x="3632604" y="1952017"/>
                  </a:cubicBezTo>
                  <a:cubicBezTo>
                    <a:pt x="3644034" y="1954557"/>
                    <a:pt x="3654194" y="1955827"/>
                    <a:pt x="3664354" y="1958367"/>
                  </a:cubicBezTo>
                  <a:cubicBezTo>
                    <a:pt x="3663084" y="1962177"/>
                    <a:pt x="3663084" y="1965987"/>
                    <a:pt x="3663084" y="1967257"/>
                  </a:cubicBezTo>
                  <a:close/>
                  <a:moveTo>
                    <a:pt x="3720234" y="1965987"/>
                  </a:moveTo>
                  <a:cubicBezTo>
                    <a:pt x="3711344" y="1964717"/>
                    <a:pt x="3702454" y="1958367"/>
                    <a:pt x="3693564" y="1967257"/>
                  </a:cubicBezTo>
                  <a:cubicBezTo>
                    <a:pt x="3692294" y="1968527"/>
                    <a:pt x="3684674" y="1964717"/>
                    <a:pt x="3680864" y="1963447"/>
                  </a:cubicBezTo>
                  <a:cubicBezTo>
                    <a:pt x="3680864" y="1962177"/>
                    <a:pt x="3682134" y="1959637"/>
                    <a:pt x="3682134" y="1958367"/>
                  </a:cubicBezTo>
                  <a:lnTo>
                    <a:pt x="3724044" y="1958367"/>
                  </a:lnTo>
                  <a:cubicBezTo>
                    <a:pt x="3725314" y="1958367"/>
                    <a:pt x="3726584" y="1962177"/>
                    <a:pt x="3727854" y="1964717"/>
                  </a:cubicBezTo>
                  <a:cubicBezTo>
                    <a:pt x="3724044" y="1964717"/>
                    <a:pt x="3721504" y="1965987"/>
                    <a:pt x="3720234" y="1965987"/>
                  </a:cubicBezTo>
                  <a:close/>
                  <a:moveTo>
                    <a:pt x="3840884" y="2595907"/>
                  </a:moveTo>
                  <a:cubicBezTo>
                    <a:pt x="3839614" y="2597177"/>
                    <a:pt x="3839614" y="2598447"/>
                    <a:pt x="3839614" y="2597177"/>
                  </a:cubicBezTo>
                  <a:cubicBezTo>
                    <a:pt x="3838344" y="2597177"/>
                    <a:pt x="3838344" y="2595907"/>
                    <a:pt x="3840884" y="2595907"/>
                  </a:cubicBezTo>
                  <a:close/>
                  <a:moveTo>
                    <a:pt x="124864" y="2527327"/>
                  </a:moveTo>
                  <a:cubicBezTo>
                    <a:pt x="123594" y="2527327"/>
                    <a:pt x="123594" y="2528597"/>
                    <a:pt x="122324" y="2528597"/>
                  </a:cubicBezTo>
                  <a:cubicBezTo>
                    <a:pt x="122324" y="2528597"/>
                    <a:pt x="123594" y="2527327"/>
                    <a:pt x="124864" y="2527327"/>
                  </a:cubicBezTo>
                  <a:close/>
                  <a:moveTo>
                    <a:pt x="608734" y="2767357"/>
                  </a:moveTo>
                  <a:cubicBezTo>
                    <a:pt x="613814" y="2769897"/>
                    <a:pt x="618894" y="2772437"/>
                    <a:pt x="622704" y="2773707"/>
                  </a:cubicBezTo>
                  <a:cubicBezTo>
                    <a:pt x="604924" y="2783867"/>
                    <a:pt x="593494" y="2781327"/>
                    <a:pt x="582064" y="2763547"/>
                  </a:cubicBezTo>
                  <a:cubicBezTo>
                    <a:pt x="585874" y="2763547"/>
                    <a:pt x="588414" y="2762277"/>
                    <a:pt x="592224" y="2762277"/>
                  </a:cubicBezTo>
                  <a:cubicBezTo>
                    <a:pt x="597304" y="2763547"/>
                    <a:pt x="603654" y="2764817"/>
                    <a:pt x="608734" y="2767357"/>
                  </a:cubicBezTo>
                  <a:close/>
                  <a:moveTo>
                    <a:pt x="2828694" y="2871497"/>
                  </a:moveTo>
                  <a:cubicBezTo>
                    <a:pt x="2824884" y="2870227"/>
                    <a:pt x="2822344" y="2870227"/>
                    <a:pt x="2817264" y="2868957"/>
                  </a:cubicBezTo>
                  <a:cubicBezTo>
                    <a:pt x="2812184" y="2867687"/>
                    <a:pt x="2805834" y="2863877"/>
                    <a:pt x="2798214" y="2861337"/>
                  </a:cubicBezTo>
                  <a:cubicBezTo>
                    <a:pt x="2803294" y="2860067"/>
                    <a:pt x="2807104" y="2857527"/>
                    <a:pt x="2812184" y="2856257"/>
                  </a:cubicBezTo>
                  <a:cubicBezTo>
                    <a:pt x="2826154" y="2852447"/>
                    <a:pt x="2832504" y="2858797"/>
                    <a:pt x="2828694" y="2871497"/>
                  </a:cubicBezTo>
                  <a:close/>
                  <a:moveTo>
                    <a:pt x="2583584" y="2900707"/>
                  </a:moveTo>
                  <a:cubicBezTo>
                    <a:pt x="2591204" y="2901977"/>
                    <a:pt x="2600094" y="2901977"/>
                    <a:pt x="2608984" y="2903247"/>
                  </a:cubicBezTo>
                  <a:cubicBezTo>
                    <a:pt x="2605174" y="2915947"/>
                    <a:pt x="2595014" y="2912137"/>
                    <a:pt x="2587394" y="2910867"/>
                  </a:cubicBezTo>
                  <a:cubicBezTo>
                    <a:pt x="2584854" y="2910867"/>
                    <a:pt x="2582314" y="2905787"/>
                    <a:pt x="2579774" y="2903247"/>
                  </a:cubicBezTo>
                  <a:cubicBezTo>
                    <a:pt x="2581044" y="2901977"/>
                    <a:pt x="2582314" y="2900707"/>
                    <a:pt x="2583584" y="2900707"/>
                  </a:cubicBezTo>
                  <a:close/>
                  <a:moveTo>
                    <a:pt x="212494" y="2602257"/>
                  </a:moveTo>
                  <a:cubicBezTo>
                    <a:pt x="213764" y="2606067"/>
                    <a:pt x="215034" y="2608607"/>
                    <a:pt x="216304" y="2613687"/>
                  </a:cubicBezTo>
                  <a:cubicBezTo>
                    <a:pt x="208684" y="2613687"/>
                    <a:pt x="202334" y="2613687"/>
                    <a:pt x="195984" y="2612417"/>
                  </a:cubicBezTo>
                  <a:lnTo>
                    <a:pt x="195984" y="2603527"/>
                  </a:lnTo>
                  <a:cubicBezTo>
                    <a:pt x="201064" y="2603527"/>
                    <a:pt x="206144" y="2603527"/>
                    <a:pt x="212494" y="2602257"/>
                  </a:cubicBezTo>
                  <a:close/>
                  <a:moveTo>
                    <a:pt x="707794" y="2759737"/>
                  </a:moveTo>
                  <a:cubicBezTo>
                    <a:pt x="715414" y="2761007"/>
                    <a:pt x="723034" y="2761007"/>
                    <a:pt x="731924" y="2762277"/>
                  </a:cubicBezTo>
                  <a:cubicBezTo>
                    <a:pt x="726844" y="2767357"/>
                    <a:pt x="706524" y="2771167"/>
                    <a:pt x="702714" y="2767357"/>
                  </a:cubicBezTo>
                  <a:cubicBezTo>
                    <a:pt x="702714" y="2766087"/>
                    <a:pt x="701444" y="2763547"/>
                    <a:pt x="702714" y="2762277"/>
                  </a:cubicBezTo>
                  <a:cubicBezTo>
                    <a:pt x="703984" y="2761007"/>
                    <a:pt x="706524" y="2759737"/>
                    <a:pt x="707794" y="2759737"/>
                  </a:cubicBezTo>
                  <a:close/>
                </a:path>
              </a:pathLst>
            </a:custGeom>
            <a:blipFill>
              <a:blip r:embed="rId4"/>
              <a:stretch>
                <a:fillRect t="-28735" b="-28735"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1700385" y="556317"/>
            <a:ext cx="14887229" cy="756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19"/>
              </a:lnSpc>
            </a:pPr>
            <a:r>
              <a:rPr lang="en-US" sz="5999" spc="-179" dirty="0">
                <a:solidFill>
                  <a:srgbClr val="BBA06C"/>
                </a:solidFill>
                <a:latin typeface="Apple Juice"/>
                <a:ea typeface="Apple Juice"/>
                <a:cs typeface="Apple Juice"/>
                <a:sym typeface="Apple Juice"/>
              </a:rPr>
              <a:t>RUTTKAI ÉVA, MINT ÉVA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823735" y="6859524"/>
            <a:ext cx="6041254" cy="2398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00"/>
              </a:lnSpc>
            </a:pPr>
            <a:r>
              <a:rPr lang="en-US" sz="30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Korábban</a:t>
            </a:r>
            <a:r>
              <a:rPr lang="en-US" sz="3000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0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főként</a:t>
            </a:r>
            <a:r>
              <a:rPr lang="en-US" sz="3000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„</a:t>
            </a:r>
            <a:r>
              <a:rPr lang="en-US" sz="30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naiva</a:t>
            </a:r>
            <a:r>
              <a:rPr lang="en-US" sz="3000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” </a:t>
            </a:r>
            <a:r>
              <a:rPr lang="en-US" sz="30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szerepekben</a:t>
            </a:r>
            <a:r>
              <a:rPr lang="en-US" sz="3000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0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láthatták</a:t>
            </a:r>
            <a:r>
              <a:rPr lang="en-US" sz="3000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, </a:t>
            </a:r>
            <a:r>
              <a:rPr lang="en-US" sz="30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ez</a:t>
            </a:r>
            <a:r>
              <a:rPr lang="en-US" sz="3000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a </a:t>
            </a:r>
            <a:r>
              <a:rPr lang="en-US" sz="30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feladat</a:t>
            </a:r>
            <a:r>
              <a:rPr lang="en-US" sz="3000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0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segített</a:t>
            </a:r>
            <a:r>
              <a:rPr lang="en-US" sz="3000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0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neki</a:t>
            </a:r>
            <a:r>
              <a:rPr lang="en-US" sz="3000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a </a:t>
            </a:r>
            <a:r>
              <a:rPr lang="en-US" sz="30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drámai</a:t>
            </a:r>
            <a:r>
              <a:rPr lang="en-US" sz="3000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0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hősnővé</a:t>
            </a:r>
            <a:r>
              <a:rPr lang="en-US" sz="3000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0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válás</a:t>
            </a:r>
            <a:r>
              <a:rPr lang="en-US" sz="3000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0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útján</a:t>
            </a:r>
            <a:endParaRPr lang="en-US" sz="3000" dirty="0">
              <a:solidFill>
                <a:srgbClr val="F5F0EE"/>
              </a:solidFill>
              <a:latin typeface="Aileron"/>
              <a:ea typeface="Aileron"/>
              <a:cs typeface="Aileron"/>
              <a:sym typeface="Aileron"/>
            </a:endParaRPr>
          </a:p>
          <a:p>
            <a:pPr algn="just">
              <a:lnSpc>
                <a:spcPts val="3000"/>
              </a:lnSpc>
            </a:pPr>
            <a:r>
              <a:rPr lang="en-US" sz="3000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•</a:t>
            </a:r>
            <a:r>
              <a:rPr lang="en-US" sz="30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Szakított</a:t>
            </a:r>
            <a:r>
              <a:rPr lang="en-US" sz="3000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a </a:t>
            </a:r>
            <a:r>
              <a:rPr lang="en-US" sz="30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korábbi</a:t>
            </a:r>
            <a:r>
              <a:rPr lang="en-US" sz="3000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, </a:t>
            </a:r>
            <a:r>
              <a:rPr lang="en-US" sz="30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patetikus</a:t>
            </a:r>
            <a:r>
              <a:rPr lang="en-US" sz="3000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0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és</a:t>
            </a:r>
            <a:r>
              <a:rPr lang="en-US" sz="3000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0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merev</a:t>
            </a:r>
            <a:r>
              <a:rPr lang="en-US" sz="3000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000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Éva-ábrázolással</a:t>
            </a:r>
            <a:r>
              <a:rPr lang="en-US" sz="3000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. </a:t>
            </a:r>
          </a:p>
          <a:p>
            <a:pPr algn="just">
              <a:lnSpc>
                <a:spcPts val="954"/>
              </a:lnSpc>
            </a:pPr>
            <a:endParaRPr lang="en-US" sz="3000" dirty="0">
              <a:solidFill>
                <a:srgbClr val="F5F0EE"/>
              </a:solidFill>
              <a:latin typeface="Aileron"/>
              <a:ea typeface="Aileron"/>
              <a:cs typeface="Aileron"/>
              <a:sym typeface="Aileron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540042" y="7149870"/>
            <a:ext cx="4645875" cy="2247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99"/>
              </a:lnSpc>
            </a:pPr>
            <a:r>
              <a:rPr lang="en-US" sz="2999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Pályafutása</a:t>
            </a:r>
            <a:r>
              <a:rPr lang="en-US" sz="2999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999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során</a:t>
            </a:r>
            <a:r>
              <a:rPr lang="en-US" sz="2999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999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több</a:t>
            </a:r>
            <a:r>
              <a:rPr lang="en-US" sz="2999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999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emlékezetes</a:t>
            </a:r>
            <a:r>
              <a:rPr lang="en-US" sz="2999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999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produkcióban</a:t>
            </a:r>
            <a:r>
              <a:rPr lang="en-US" sz="2999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is </a:t>
            </a:r>
            <a:r>
              <a:rPr lang="en-US" sz="2999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megformálta</a:t>
            </a:r>
            <a:r>
              <a:rPr lang="en-US" sz="2999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999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Évát</a:t>
            </a:r>
            <a:r>
              <a:rPr lang="en-US" sz="2999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.</a:t>
            </a:r>
          </a:p>
          <a:p>
            <a:pPr algn="just">
              <a:lnSpc>
                <a:spcPts val="2999"/>
              </a:lnSpc>
            </a:pPr>
            <a:r>
              <a:rPr lang="en-US" sz="2999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Szegedi</a:t>
            </a:r>
            <a:r>
              <a:rPr lang="en-US" sz="2999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999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Szabadtéri</a:t>
            </a:r>
            <a:r>
              <a:rPr lang="en-US" sz="2999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999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Játékokon</a:t>
            </a:r>
            <a:r>
              <a:rPr lang="en-US" sz="2999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(1965), </a:t>
            </a:r>
            <a:r>
              <a:rPr lang="en-US" sz="2999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Nemzeti</a:t>
            </a:r>
            <a:r>
              <a:rPr lang="en-US" sz="2999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999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Színház</a:t>
            </a:r>
            <a:r>
              <a:rPr lang="en-US" sz="2999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(1955, 1964)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980400" y="2068492"/>
            <a:ext cx="6614795" cy="31271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191"/>
              </a:lnSpc>
              <a:spcBef>
                <a:spcPct val="0"/>
              </a:spcBef>
            </a:pPr>
            <a:r>
              <a:rPr lang="en-US" sz="3199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Képes</a:t>
            </a:r>
            <a:r>
              <a:rPr lang="en-US" sz="3199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vo</a:t>
            </a:r>
            <a:r>
              <a:rPr lang="en-US" sz="3199" u="none" strike="noStrike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lt </a:t>
            </a:r>
            <a:r>
              <a:rPr lang="en-US" sz="3199" u="none" strike="noStrike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Éva</a:t>
            </a:r>
            <a:r>
              <a:rPr lang="en-US" sz="3199" u="none" strike="noStrike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199" u="none" strike="noStrike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sokarcúságát</a:t>
            </a:r>
            <a:r>
              <a:rPr lang="en-US" sz="3199" u="none" strike="noStrike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– a </a:t>
            </a:r>
            <a:r>
              <a:rPr lang="en-US" sz="3199" u="none" strike="noStrike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paradicsomi</a:t>
            </a:r>
            <a:r>
              <a:rPr lang="en-US" sz="3199" u="none" strike="noStrike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199" u="none" strike="noStrike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ártatlanságtól</a:t>
            </a:r>
            <a:r>
              <a:rPr lang="en-US" sz="3199" u="none" strike="noStrike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a </a:t>
            </a:r>
            <a:r>
              <a:rPr lang="en-US" sz="3199" u="none" strike="noStrike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történelmi</a:t>
            </a:r>
            <a:r>
              <a:rPr lang="en-US" sz="3199" u="none" strike="noStrike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199" u="none" strike="noStrike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színek</a:t>
            </a:r>
            <a:r>
              <a:rPr lang="en-US" sz="3199" u="none" strike="noStrike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199" u="none" strike="noStrike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különböző</a:t>
            </a:r>
            <a:r>
              <a:rPr lang="en-US" sz="3199" u="none" strike="noStrike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199" u="none" strike="noStrike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nőalakjain</a:t>
            </a:r>
            <a:r>
              <a:rPr lang="en-US" sz="3199" u="none" strike="noStrike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199" u="none" strike="noStrike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át</a:t>
            </a:r>
            <a:r>
              <a:rPr lang="en-US" sz="3199" u="none" strike="noStrike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a modern </a:t>
            </a:r>
            <a:r>
              <a:rPr lang="en-US" sz="3199" u="none" strike="noStrike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kor</a:t>
            </a:r>
            <a:r>
              <a:rPr lang="en-US" sz="3199" u="none" strike="noStrike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199" u="none" strike="noStrike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asszonyáig</a:t>
            </a:r>
            <a:r>
              <a:rPr lang="en-US" sz="3199" u="none" strike="noStrike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– </a:t>
            </a:r>
            <a:r>
              <a:rPr lang="en-US" sz="3199" u="none" strike="noStrike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hitelesen</a:t>
            </a:r>
            <a:r>
              <a:rPr lang="en-US" sz="3199" u="none" strike="noStrike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199" u="none" strike="noStrike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és</a:t>
            </a:r>
            <a:r>
              <a:rPr lang="en-US" sz="3199" u="none" strike="noStrike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199" u="none" strike="noStrike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mély</a:t>
            </a:r>
            <a:r>
              <a:rPr lang="en-US" sz="3199" u="none" strike="noStrike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199" u="none" strike="noStrike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érzelmekkel</a:t>
            </a:r>
            <a:r>
              <a:rPr lang="en-US" sz="3199" u="none" strike="noStrike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199" u="none" strike="noStrike" dirty="0" err="1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megjeleníteni</a:t>
            </a:r>
            <a:r>
              <a:rPr lang="en-US" sz="3199" u="none" strike="noStrike" dirty="0">
                <a:solidFill>
                  <a:srgbClr val="F5F0EE"/>
                </a:solidFill>
                <a:latin typeface="Aileron"/>
                <a:ea typeface="Aileron"/>
                <a:cs typeface="Aileron"/>
                <a:sym typeface="Aileron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2736" y="0"/>
            <a:ext cx="18288000" cy="10287000"/>
            <a:chOff x="0" y="0"/>
            <a:chExt cx="2833290" cy="1593725"/>
          </a:xfrm>
        </p:grpSpPr>
        <p:sp>
          <p:nvSpPr>
            <p:cNvPr id="3" name="Freeform 3">
              <a:hlinkClick r:id="rId2" tooltip="https://www.theater.hu/hu/szinhazak/zalaegerszegi-szinhaz--97/eloadasok/az-ember-tragediaja--1425.htmlhttps:/wssz.hu/hu/article/az-ember-tragediaja-http:/madach.hu/old/bibl/FEJER.pdfhttps:/wssz.hu/hu/article/az-ember-tragediaja-https:/www.criticailapok.hu/23-2005/33416-egyes%C3%ADtve%20m%C3%BAltat%20%C3%A9s%20j%C3%B6v%C5%91thttps:/theater.hu/hu/portre/kamaras-ivan--695.html"/>
            </p:cNvPr>
            <p:cNvSpPr/>
            <p:nvPr/>
          </p:nvSpPr>
          <p:spPr>
            <a:xfrm>
              <a:off x="0" y="0"/>
              <a:ext cx="2833290" cy="1593725"/>
            </a:xfrm>
            <a:custGeom>
              <a:avLst/>
              <a:gdLst/>
              <a:ahLst/>
              <a:cxnLst/>
              <a:rect l="l" t="t" r="r" b="b"/>
              <a:pathLst>
                <a:path w="2833290" h="1593725">
                  <a:moveTo>
                    <a:pt x="0" y="0"/>
                  </a:moveTo>
                  <a:lnTo>
                    <a:pt x="2833290" y="0"/>
                  </a:lnTo>
                  <a:lnTo>
                    <a:pt x="2833290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3"/>
              <a:stretch>
                <a:fillRect t="-10888" b="-10888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1256785" y="2402354"/>
            <a:ext cx="7887215" cy="5665375"/>
            <a:chOff x="0" y="0"/>
            <a:chExt cx="1131563" cy="812800"/>
          </a:xfrm>
        </p:grpSpPr>
        <p:sp>
          <p:nvSpPr>
            <p:cNvPr id="5" name="Freeform 5">
              <a:hlinkClick r:id="rId2" tooltip="https://www.theater.hu/hu/szinhazak/zalaegerszegi-szinhaz--97/eloadasok/az-ember-tragediaja--1425.htmlhttps:/wssz.hu/hu/article/az-ember-tragediaja-http:/madach.hu/old/bibl/FEJER.pdfhttps:/wssz.hu/hu/article/az-ember-tragediaja-https:/www.criticailapok.hu/23-2005/33416-egyes%C3%ADtve%20m%C3%BAltat%20%C3%A9s%20j%C3%B6v%C5%91thttps:/theater.hu/hu/portre/kamaras-ivan--695.html"/>
            </p:cNvPr>
            <p:cNvSpPr/>
            <p:nvPr/>
          </p:nvSpPr>
          <p:spPr>
            <a:xfrm>
              <a:off x="0" y="0"/>
              <a:ext cx="1131563" cy="812800"/>
            </a:xfrm>
            <a:custGeom>
              <a:avLst/>
              <a:gdLst/>
              <a:ahLst/>
              <a:cxnLst/>
              <a:rect l="l" t="t" r="r" b="b"/>
              <a:pathLst>
                <a:path w="1131563" h="812800">
                  <a:moveTo>
                    <a:pt x="0" y="0"/>
                  </a:moveTo>
                  <a:lnTo>
                    <a:pt x="1131563" y="0"/>
                  </a:lnTo>
                  <a:lnTo>
                    <a:pt x="1131563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4"/>
              <a:stretch>
                <a:fillRect l="-390" r="-390"/>
              </a:stretch>
            </a:blipFill>
            <a:ln w="95250" cap="sq">
              <a:solidFill>
                <a:srgbClr val="F5F0EE"/>
              </a:solidFill>
              <a:prstDash val="solid"/>
              <a:miter/>
            </a:ln>
          </p:spPr>
        </p:sp>
      </p:grpSp>
      <p:sp>
        <p:nvSpPr>
          <p:cNvPr id="6" name="TextBox 6"/>
          <p:cNvSpPr txBox="1"/>
          <p:nvPr/>
        </p:nvSpPr>
        <p:spPr>
          <a:xfrm>
            <a:off x="9741819" y="1295400"/>
            <a:ext cx="7517481" cy="1323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2"/>
              </a:lnSpc>
            </a:pPr>
            <a:r>
              <a:rPr lang="en-US" sz="10437" spc="-313" dirty="0">
                <a:solidFill>
                  <a:srgbClr val="F5F0EE"/>
                </a:solidFill>
                <a:latin typeface="Books Script"/>
                <a:ea typeface="Books Script"/>
                <a:cs typeface="Books Script"/>
                <a:sym typeface="Books Script"/>
              </a:rPr>
              <a:t>FORRÁSOK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930241" y="3053817"/>
            <a:ext cx="7610248" cy="427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51" lvl="1" indent="-269876" algn="l">
              <a:lnSpc>
                <a:spcPts val="3750"/>
              </a:lnSpc>
              <a:buFont typeface="Arial"/>
              <a:buChar char="•"/>
            </a:pPr>
            <a:r>
              <a:rPr lang="en-US" sz="25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https://www.theater.hu/hu/szinhazak/zalaegerszegi-szinhaz--97/eloadasok/az-ember-tragediaja--1425.html</a:t>
            </a:r>
          </a:p>
          <a:p>
            <a:pPr marL="539751" lvl="1" indent="-269876" algn="l">
              <a:lnSpc>
                <a:spcPts val="3750"/>
              </a:lnSpc>
              <a:buFont typeface="Arial"/>
              <a:buChar char="•"/>
            </a:pPr>
            <a:r>
              <a:rPr lang="en-US" sz="25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https://wssz.hu/hu/article/az-ember-tragediaja-</a:t>
            </a:r>
          </a:p>
          <a:p>
            <a:pPr marL="539751" lvl="1" indent="-269876" algn="l">
              <a:lnSpc>
                <a:spcPts val="3750"/>
              </a:lnSpc>
              <a:buFont typeface="Arial"/>
              <a:buChar char="•"/>
            </a:pPr>
            <a:r>
              <a:rPr lang="en-US" sz="25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http://madach.hu/old/bibl/FEJER.pdf</a:t>
            </a:r>
          </a:p>
          <a:p>
            <a:pPr marL="539751" lvl="1" indent="-269876" algn="l">
              <a:lnSpc>
                <a:spcPts val="3750"/>
              </a:lnSpc>
              <a:buFont typeface="Arial"/>
              <a:buChar char="•"/>
            </a:pPr>
            <a:r>
              <a:rPr lang="en-US" sz="25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https://wssz.hu/hu/article/az-ember-tragediaja-</a:t>
            </a:r>
          </a:p>
          <a:p>
            <a:pPr marL="539751" lvl="1" indent="-269876" algn="l">
              <a:lnSpc>
                <a:spcPts val="3750"/>
              </a:lnSpc>
              <a:buFont typeface="Arial"/>
              <a:buChar char="•"/>
            </a:pPr>
            <a:r>
              <a:rPr lang="en-US" sz="25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https://www.criticailapok.hu/23-2005/33416-egyes%C3%ADtve%20m%C3%BAltat%20%C3%A9s%20j%C3%B6v%C5%91t</a:t>
            </a:r>
          </a:p>
          <a:p>
            <a:pPr marL="539751" lvl="1" indent="-269876" algn="l">
              <a:lnSpc>
                <a:spcPts val="3750"/>
              </a:lnSpc>
              <a:buFont typeface="Arial"/>
              <a:buChar char="•"/>
            </a:pPr>
            <a:r>
              <a:rPr lang="en-US" sz="25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https://theater.hu/hu/portre/kamaras-ivan--695.html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447</Words>
  <Application>Microsoft Office PowerPoint</Application>
  <PresentationFormat>Egyéni</PresentationFormat>
  <Paragraphs>61</Paragraphs>
  <Slides>10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9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10</vt:i4>
      </vt:variant>
    </vt:vector>
  </HeadingPairs>
  <TitlesOfParts>
    <vt:vector size="20" baseType="lpstr">
      <vt:lpstr>Anton</vt:lpstr>
      <vt:lpstr>Vivaldi</vt:lpstr>
      <vt:lpstr>Aileron</vt:lpstr>
      <vt:lpstr>Calibri</vt:lpstr>
      <vt:lpstr>Books Script</vt:lpstr>
      <vt:lpstr>Aileron Light</vt:lpstr>
      <vt:lpstr>Times New Roman</vt:lpstr>
      <vt:lpstr>Arial</vt:lpstr>
      <vt:lpstr>Apple Juice</vt:lpstr>
      <vt:lpstr>Office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az ember tragédiája</dc:title>
  <cp:lastModifiedBy>User</cp:lastModifiedBy>
  <cp:revision>3</cp:revision>
  <dcterms:created xsi:type="dcterms:W3CDTF">2006-08-16T00:00:00Z</dcterms:created>
  <dcterms:modified xsi:type="dcterms:W3CDTF">2026-04-16T16:08:25Z</dcterms:modified>
  <dc:identifier>DAHG_1vlRCk</dc:identifier>
</cp:coreProperties>
</file>