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A0A"/>
    <a:srgbClr val="0F0E0C"/>
    <a:srgbClr val="0C0C0C"/>
    <a:srgbClr val="11100E"/>
    <a:srgbClr val="0D0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7ED6587-5A03-482D-B0C8-837A6A55D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A4C3B7C0-0E90-43F3-A3E2-32966561B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ADF886B5-97EE-494F-92D4-6E87F1A6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1F4A908B-BA1E-4AFF-80ED-428F1F4C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3667474D-D1FA-44A0-9BE5-FB3204FA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505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BD5CCC9-1933-4FFD-95F5-3BEAE73B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8DAE3AC0-DDB8-4901-BE5A-5A66F4A12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9C97DBFB-504B-4AC1-8B74-038AA20F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FFF35D34-C9BB-4480-8216-C38A2495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C37E259F-0B78-41BC-A7A8-57977E4C7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321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="" xmlns:a16="http://schemas.microsoft.com/office/drawing/2014/main" id="{CF689BA3-A121-48CB-B91C-05CFAA854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E594072B-4D2E-43C1-9BA7-92A163BA7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2B89A6AC-28B0-4E25-930B-B4E8C843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7F99416F-924A-4FCB-A78F-FDAF5F59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6208CF97-1111-40DA-9FDF-463AE2A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97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B06E1B8-E50C-4329-8573-B4078794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8C694359-3D76-4532-8DDA-A04D91BB5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594BB5CA-058C-4F47-B818-115D1307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8625F4F2-FC5C-41B3-9C95-A9D34012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D7307535-8F37-4032-986D-C2E672975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777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C963B9A-F6F7-40A3-BCF5-E714407AB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6A543B85-31C7-4214-8A9A-69FEB2C5E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34EEB8EA-B806-4BA8-B966-DC319AAF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732BB1D2-3CB9-43D8-AFED-4862A33D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F6AA39D1-DE6C-4DAF-BCB7-CC67EDB4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66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777BB28-51C9-49F6-B8F3-1F00DDB17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7C92E22D-392C-4EB4-B8F4-6BCA63EBD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B80AE727-10F7-4A99-8561-2E94FBE37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24E99FF0-91CE-428F-8725-D50DEB44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9C62803B-15A5-4401-9563-A4B5238D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747E739E-DAD6-4E3C-84E7-17AAA4E7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951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0761B0AA-41C2-4994-BAA7-D12C3AA2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503E14C3-FEE7-4714-AC22-6E5111141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2DD2DC41-EE40-4149-8CBE-6627ADD83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="" xmlns:a16="http://schemas.microsoft.com/office/drawing/2014/main" id="{4182338E-4E28-4966-B3A7-895171F8A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="" xmlns:a16="http://schemas.microsoft.com/office/drawing/2014/main" id="{9996FA1A-3EF1-462B-9707-64DDD41A3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="" xmlns:a16="http://schemas.microsoft.com/office/drawing/2014/main" id="{656047C2-104E-43AC-8685-C8439678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="" xmlns:a16="http://schemas.microsoft.com/office/drawing/2014/main" id="{8FC290DD-5048-40A3-B454-820451E34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="" xmlns:a16="http://schemas.microsoft.com/office/drawing/2014/main" id="{AF8376CF-8CA3-4CAA-B7EA-81B23E37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579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C1FEAED-F598-481E-8A90-427CFDA1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C5FCC422-C3D2-4135-AE98-0693AC936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EBB66871-241E-402B-8905-07B3FCC2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B4546FF3-D93D-4F1B-BDD1-DDCC5CEC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89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="" xmlns:a16="http://schemas.microsoft.com/office/drawing/2014/main" id="{20ACBA45-EE44-4A67-B090-42F6CD42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="" xmlns:a16="http://schemas.microsoft.com/office/drawing/2014/main" id="{7E9A93E4-BBC3-4D71-81D4-CA7C8D26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82FEA0B4-D672-4AE7-ADDE-799DAF7D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79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605D740-73B9-4391-A2FF-FEBCAB6F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2DAFA865-D35D-425D-AF76-ED25E5911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57B750DE-42CC-4C2F-9D95-275E0DA86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8CCF4738-F9A2-476A-84B4-2789457C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A294E9B3-2F65-4108-857C-113C5B9E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5904872B-C0BD-4344-9CDC-4E7C4E64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693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6D5F1CE-DFE6-42F1-B65F-11B09DFE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="" xmlns:a16="http://schemas.microsoft.com/office/drawing/2014/main" id="{6EC6EB38-3A86-4888-BC8C-65766794D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241A7746-95F9-4A40-85B4-F789BD669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D0EDC8F9-6107-4B37-96EB-A88A4724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7F26A12D-1B22-4C40-A51A-2320BF5F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08F32114-CEF2-4A88-8647-4BC935812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768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="" xmlns:a16="http://schemas.microsoft.com/office/drawing/2014/main" id="{B1282173-45A9-49F3-B67A-95C61A0D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AC985D32-706E-4751-BDC6-50DBD4011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8FD728E4-02F3-4D46-8EAD-4B86D1851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6A77-D6D6-4A87-AAB6-7F8D57E3AE07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B8C9F4B3-25F3-4F64-8047-1B57485F6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D7ABDC2D-3FF7-4B26-8731-68A04B228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7B75D-14AC-48B1-9D59-8363CEA09F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145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0A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237FDBF-6016-47AA-AACF-9339C4F76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828" y="2476500"/>
            <a:ext cx="9144000" cy="2387600"/>
          </a:xfrm>
        </p:spPr>
        <p:txBody>
          <a:bodyPr/>
          <a:lstStyle/>
          <a:p>
            <a:r>
              <a:rPr lang="hu-HU" dirty="0" err="1"/>
              <a:t>Madács</a:t>
            </a:r>
            <a:r>
              <a:rPr lang="hu-HU" dirty="0"/>
              <a:t> Imre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="" xmlns:a16="http://schemas.microsoft.com/office/drawing/2014/main" id="{D8949F61-BA69-41FF-8506-7AB0A3890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016197" cy="6858000"/>
          </a:xfrm>
          <a:prstGeom prst="rect">
            <a:avLst/>
          </a:prstGeom>
        </p:spPr>
      </p:pic>
      <p:sp>
        <p:nvSpPr>
          <p:cNvPr id="3" name="Alcím 2">
            <a:extLst>
              <a:ext uri="{FF2B5EF4-FFF2-40B4-BE49-F238E27FC236}">
                <a16:creationId xmlns="" xmlns:a16="http://schemas.microsoft.com/office/drawing/2014/main" id="{BACB326D-92DD-4DAA-A67C-6B5C9652B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5601" y="5895521"/>
            <a:ext cx="6197600" cy="1306285"/>
          </a:xfrm>
        </p:spPr>
        <p:txBody>
          <a:bodyPr>
            <a:normAutofit/>
          </a:bodyPr>
          <a:lstStyle/>
          <a:p>
            <a:r>
              <a:rPr lang="hu-HU" sz="4800" dirty="0">
                <a:solidFill>
                  <a:schemeClr val="bg1"/>
                </a:solidFill>
                <a:latin typeface="Arial Narrow" panose="020B0606020202030204" pitchFamily="34" charset="0"/>
              </a:rPr>
              <a:t>Útravaló verseimmel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="" xmlns:a16="http://schemas.microsoft.com/office/drawing/2014/main" id="{85108D71-FB8D-499F-942B-6E45D0B2EC15}"/>
              </a:ext>
            </a:extLst>
          </p:cNvPr>
          <p:cNvSpPr txBox="1"/>
          <p:nvPr/>
        </p:nvSpPr>
        <p:spPr>
          <a:xfrm>
            <a:off x="9477828" y="4864432"/>
            <a:ext cx="4005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chemeClr val="bg1"/>
                </a:solidFill>
                <a:latin typeface="Arial Narrow" panose="020B0606020202030204" pitchFamily="34" charset="0"/>
              </a:rPr>
              <a:t>MADÁCH IMRE</a:t>
            </a:r>
          </a:p>
        </p:txBody>
      </p:sp>
    </p:spTree>
    <p:extLst>
      <p:ext uri="{BB962C8B-B14F-4D97-AF65-F5344CB8AC3E}">
        <p14:creationId xmlns:p14="http://schemas.microsoft.com/office/powerpoint/2010/main" val="331115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="" xmlns:a16="http://schemas.microsoft.com/office/drawing/2014/main" id="{3E7783DC-43AC-43F5-B5CD-09F78C663B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" t="5508" r="324" b="13167"/>
          <a:stretch/>
        </p:blipFill>
        <p:spPr>
          <a:xfrm>
            <a:off x="1435010" y="0"/>
            <a:ext cx="8933544" cy="685800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EFC806E7-6E8E-49DF-9FCD-AFB3F7E59FE8}"/>
              </a:ext>
            </a:extLst>
          </p:cNvPr>
          <p:cNvSpPr txBox="1"/>
          <p:nvPr/>
        </p:nvSpPr>
        <p:spPr>
          <a:xfrm>
            <a:off x="2518228" y="1802192"/>
            <a:ext cx="279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 szabadságharc elbukott. </a:t>
            </a:r>
            <a:r>
              <a:rPr lang="hu-HU" sz="2000" dirty="0"/>
              <a:t>Tevékenyen részt vettem a nemzetőrség felállításában, bár egészségi állapotom miatt katonai szolgálatot nem tudtam vállalni. </a:t>
            </a:r>
            <a:r>
              <a:rPr lang="hu-HU" sz="2000" dirty="0" smtClean="0"/>
              <a:t> </a:t>
            </a:r>
            <a:r>
              <a:rPr lang="hu-HU" sz="2000" dirty="0"/>
              <a:t>A</a:t>
            </a:r>
            <a:r>
              <a:rPr lang="hu-HU" sz="2000" dirty="0" smtClean="0"/>
              <a:t>z </a:t>
            </a:r>
            <a:r>
              <a:rPr lang="hu-HU" sz="2000" dirty="0"/>
              <a:t>embereknél rossz közhangulat </a:t>
            </a:r>
            <a:r>
              <a:rPr lang="hu-HU" sz="2000" dirty="0" smtClean="0"/>
              <a:t>van és </a:t>
            </a:r>
            <a:r>
              <a:rPr lang="hu-HU" sz="2000" dirty="0"/>
              <a:t>senki sem </a:t>
            </a:r>
            <a:r>
              <a:rPr lang="hu-HU" sz="2000" dirty="0" smtClean="0"/>
              <a:t>tudja </a:t>
            </a:r>
            <a:r>
              <a:rPr lang="hu-HU" sz="2000" dirty="0"/>
              <a:t>mi lesz a jövőben.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="" xmlns:a16="http://schemas.microsoft.com/office/drawing/2014/main" id="{555F0F6A-0A68-413F-91CD-0CB1CD45E917}"/>
              </a:ext>
            </a:extLst>
          </p:cNvPr>
          <p:cNvSpPr/>
          <p:nvPr/>
        </p:nvSpPr>
        <p:spPr>
          <a:xfrm>
            <a:off x="6734628" y="2063802"/>
            <a:ext cx="21045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/>
              <a:t>Ezek után úgy </a:t>
            </a:r>
            <a:r>
              <a:rPr lang="hu-HU" sz="2000" dirty="0" smtClean="0"/>
              <a:t>gondolom, </a:t>
            </a:r>
            <a:r>
              <a:rPr lang="hu-HU" sz="2000" dirty="0"/>
              <a:t>hogy írni szeretnék egy összefoglalást az életemről</a:t>
            </a:r>
            <a:r>
              <a:rPr lang="hu-HU" dirty="0"/>
              <a:t>.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="" xmlns:a16="http://schemas.microsoft.com/office/drawing/2014/main" id="{22FE8BBB-EB19-4944-93FF-0C66A4A0C404}"/>
              </a:ext>
            </a:extLst>
          </p:cNvPr>
          <p:cNvSpPr txBox="1"/>
          <p:nvPr/>
        </p:nvSpPr>
        <p:spPr>
          <a:xfrm>
            <a:off x="2518228" y="854656"/>
            <a:ext cx="3084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Miért írok útravalót?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585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="" xmlns:a16="http://schemas.microsoft.com/office/drawing/2014/main" id="{3E7783DC-43AC-43F5-B5CD-09F78C663B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" t="5508" r="324" b="13167"/>
          <a:stretch/>
        </p:blipFill>
        <p:spPr>
          <a:xfrm>
            <a:off x="1513114" y="0"/>
            <a:ext cx="8933544" cy="685800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EFC806E7-6E8E-49DF-9FCD-AFB3F7E59FE8}"/>
              </a:ext>
            </a:extLst>
          </p:cNvPr>
          <p:cNvSpPr txBox="1"/>
          <p:nvPr/>
        </p:nvSpPr>
        <p:spPr>
          <a:xfrm>
            <a:off x="2721428" y="1904512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/>
              <a:t>1861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="" xmlns:a16="http://schemas.microsoft.com/office/drawing/2014/main" id="{22FE8BBB-EB19-4944-93FF-0C66A4A0C404}"/>
              </a:ext>
            </a:extLst>
          </p:cNvPr>
          <p:cNvSpPr txBox="1"/>
          <p:nvPr/>
        </p:nvSpPr>
        <p:spPr>
          <a:xfrm>
            <a:off x="3312887" y="997490"/>
            <a:ext cx="3084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Tervezetem</a:t>
            </a:r>
            <a:endParaRPr lang="hu-HU" dirty="0"/>
          </a:p>
        </p:txBody>
      </p:sp>
      <p:sp>
        <p:nvSpPr>
          <p:cNvPr id="2" name="Szövegdoboz 1">
            <a:extLst>
              <a:ext uri="{FF2B5EF4-FFF2-40B4-BE49-F238E27FC236}">
                <a16:creationId xmlns="" xmlns:a16="http://schemas.microsoft.com/office/drawing/2014/main" id="{0FD853D6-10A1-4D81-8B0E-9AD405986350}"/>
              </a:ext>
            </a:extLst>
          </p:cNvPr>
          <p:cNvSpPr txBox="1"/>
          <p:nvPr/>
        </p:nvSpPr>
        <p:spPr>
          <a:xfrm>
            <a:off x="2844799" y="2456645"/>
            <a:ext cx="25472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Még ebben az évben megírom tervezett </a:t>
            </a:r>
            <a:r>
              <a:rPr lang="hu-HU" dirty="0" smtClean="0"/>
              <a:t>művemet, </a:t>
            </a:r>
            <a:r>
              <a:rPr lang="hu-HU" dirty="0"/>
              <a:t>amellyel összevetem  eddigi pályám és kísérő gondolatokat szeretnék adni </a:t>
            </a:r>
            <a:r>
              <a:rPr lang="hu-HU" dirty="0" smtClean="0"/>
              <a:t>költeményeim, </a:t>
            </a:r>
            <a:r>
              <a:rPr lang="hu-HU" dirty="0"/>
              <a:t>műveim értelmezéséhez, ezért is választom címként az Útravaló szót 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="" xmlns:a16="http://schemas.microsoft.com/office/drawing/2014/main" id="{C1198988-B04F-4928-8AF2-F5BEF1860668}"/>
              </a:ext>
            </a:extLst>
          </p:cNvPr>
          <p:cNvSpPr txBox="1"/>
          <p:nvPr/>
        </p:nvSpPr>
        <p:spPr>
          <a:xfrm>
            <a:off x="7039431" y="905156"/>
            <a:ext cx="1821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Főbb </a:t>
            </a:r>
            <a:r>
              <a:rPr lang="hu-HU" dirty="0"/>
              <a:t>gondolataim: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="" xmlns:a16="http://schemas.microsoft.com/office/drawing/2014/main" id="{72B62920-2D30-45AA-8E0C-57A8F4A52D5A}"/>
              </a:ext>
            </a:extLst>
          </p:cNvPr>
          <p:cNvSpPr txBox="1"/>
          <p:nvPr/>
        </p:nvSpPr>
        <p:spPr>
          <a:xfrm>
            <a:off x="6676573" y="2104567"/>
            <a:ext cx="25472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Megélt magasságaimat-mélységeimet elhibázott </a:t>
            </a:r>
            <a:r>
              <a:rPr lang="hu-HU" dirty="0" smtClean="0"/>
              <a:t>gondolataimat vetem papírra</a:t>
            </a:r>
            <a:r>
              <a:rPr lang="hu-HU" dirty="0" smtClean="0"/>
              <a:t>.</a:t>
            </a:r>
          </a:p>
          <a:p>
            <a:pPr algn="ctr"/>
            <a:r>
              <a:rPr lang="hu-HU" dirty="0" smtClean="0"/>
              <a:t> </a:t>
            </a:r>
            <a:r>
              <a:rPr lang="hu-HU" dirty="0"/>
              <a:t>A munkásságomat is </a:t>
            </a:r>
            <a:r>
              <a:rPr lang="hu-HU" dirty="0" smtClean="0"/>
              <a:t>megemlíteném, hiszen manapság nagyon nem foglalkoznak a költőkkel. </a:t>
            </a:r>
            <a:r>
              <a:rPr lang="hu-HU" dirty="0"/>
              <a:t>Valamint a költészetet és az irodalom jövőbeli szerepét </a:t>
            </a:r>
            <a:r>
              <a:rPr lang="hu-HU" dirty="0" smtClean="0"/>
              <a:t>fogalmaznám </a:t>
            </a:r>
            <a:r>
              <a:rPr lang="hu-HU" dirty="0"/>
              <a:t>meg.</a:t>
            </a:r>
          </a:p>
        </p:txBody>
      </p:sp>
    </p:spTree>
    <p:extLst>
      <p:ext uri="{BB962C8B-B14F-4D97-AF65-F5344CB8AC3E}">
        <p14:creationId xmlns:p14="http://schemas.microsoft.com/office/powerpoint/2010/main" val="4787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="" xmlns:a16="http://schemas.microsoft.com/office/drawing/2014/main" id="{3E7783DC-43AC-43F5-B5CD-09F78C663B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" t="5508" r="324" b="13167"/>
          <a:stretch/>
        </p:blipFill>
        <p:spPr>
          <a:xfrm>
            <a:off x="1494971" y="0"/>
            <a:ext cx="8933544" cy="685800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="" xmlns:a16="http://schemas.microsoft.com/office/drawing/2014/main" id="{6F7D017D-49D3-49A7-B696-6EAA1B56A65D}"/>
              </a:ext>
            </a:extLst>
          </p:cNvPr>
          <p:cNvSpPr txBox="1"/>
          <p:nvPr/>
        </p:nvSpPr>
        <p:spPr>
          <a:xfrm>
            <a:off x="2714169" y="845031"/>
            <a:ext cx="2975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Versem üzenete:</a:t>
            </a:r>
            <a:endParaRPr lang="hu-HU" dirty="0"/>
          </a:p>
        </p:txBody>
      </p:sp>
      <p:sp>
        <p:nvSpPr>
          <p:cNvPr id="7" name="Szövegdoboz 6">
            <a:extLst>
              <a:ext uri="{FF2B5EF4-FFF2-40B4-BE49-F238E27FC236}">
                <a16:creationId xmlns="" xmlns:a16="http://schemas.microsoft.com/office/drawing/2014/main" id="{327C5228-1426-40D3-B34A-72A3B901651D}"/>
              </a:ext>
            </a:extLst>
          </p:cNvPr>
          <p:cNvSpPr txBox="1"/>
          <p:nvPr/>
        </p:nvSpPr>
        <p:spPr>
          <a:xfrm>
            <a:off x="6691088" y="2151727"/>
            <a:ext cx="24819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/>
              <a:t>nincs műalkotás! 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="" xmlns:a16="http://schemas.microsoft.com/office/drawing/2014/main" id="{DC9A752B-04DB-4076-BF80-D37134BC3E8F}"/>
              </a:ext>
            </a:extLst>
          </p:cNvPr>
          <p:cNvSpPr/>
          <p:nvPr/>
        </p:nvSpPr>
        <p:spPr>
          <a:xfrm>
            <a:off x="2287248" y="2151727"/>
            <a:ext cx="3402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dirty="0"/>
              <a:t>Befogadás nélkül</a:t>
            </a:r>
          </a:p>
        </p:txBody>
      </p:sp>
    </p:spTree>
    <p:extLst>
      <p:ext uri="{BB962C8B-B14F-4D97-AF65-F5344CB8AC3E}">
        <p14:creationId xmlns:p14="http://schemas.microsoft.com/office/powerpoint/2010/main" val="222630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5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132</Words>
  <Application>Microsoft Office PowerPoint</Application>
  <PresentationFormat>Szélesvásznú</PresentationFormat>
  <Paragraphs>15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Office-téma</vt:lpstr>
      <vt:lpstr>Madács Imre 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Madács Imre</dc:title>
  <dc:creator>user</dc:creator>
  <cp:lastModifiedBy>user</cp:lastModifiedBy>
  <cp:revision>12</cp:revision>
  <dcterms:created xsi:type="dcterms:W3CDTF">2018-03-11T15:05:05Z</dcterms:created>
  <dcterms:modified xsi:type="dcterms:W3CDTF">2018-03-11T17:12:20Z</dcterms:modified>
</cp:coreProperties>
</file>