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D31-608D-423F-A970-CC12E4AE8D07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F3FC-A437-4BF7-B458-2881ADEA31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877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D31-608D-423F-A970-CC12E4AE8D07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F3FC-A437-4BF7-B458-2881ADEA31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320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D31-608D-423F-A970-CC12E4AE8D07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F3FC-A437-4BF7-B458-2881ADEA31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122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D31-608D-423F-A970-CC12E4AE8D07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F3FC-A437-4BF7-B458-2881ADEA31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607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D31-608D-423F-A970-CC12E4AE8D07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F3FC-A437-4BF7-B458-2881ADEA31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96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D31-608D-423F-A970-CC12E4AE8D07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F3FC-A437-4BF7-B458-2881ADEA31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528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D31-608D-423F-A970-CC12E4AE8D07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F3FC-A437-4BF7-B458-2881ADEA31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689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D31-608D-423F-A970-CC12E4AE8D07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F3FC-A437-4BF7-B458-2881ADEA31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321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D31-608D-423F-A970-CC12E4AE8D07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F3FC-A437-4BF7-B458-2881ADEA31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315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D31-608D-423F-A970-CC12E4AE8D07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F3FC-A437-4BF7-B458-2881ADEA31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564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D31-608D-423F-A970-CC12E4AE8D07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F3FC-A437-4BF7-B458-2881ADEA31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522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98D31-608D-423F-A970-CC12E4AE8D07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0F3FC-A437-4BF7-B458-2881ADEA31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057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view/AYpNsdagZSZjj8Iv02v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048000" y="310583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 smtClean="0"/>
          </a:p>
          <a:p>
            <a:r>
              <a:rPr lang="hu-HU" dirty="0" smtClean="0">
                <a:hlinkClick r:id="rId2"/>
              </a:rPr>
              <a:t>https://prezi.com/view/AYpNsdagZSZjj8Iv02vR/</a:t>
            </a:r>
            <a:endParaRPr lang="hu-HU" dirty="0" smtClean="0"/>
          </a:p>
          <a:p>
            <a:r>
              <a:rPr lang="hu-HU" dirty="0" smtClean="0"/>
              <a:t>Ezen a </a:t>
            </a:r>
            <a:r>
              <a:rPr lang="hu-HU" smtClean="0"/>
              <a:t>linken tekinthető meg a ppt.</a:t>
            </a:r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789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Szélesvásznú</PresentationFormat>
  <Paragraphs>3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Pintér Szilvia</dc:creator>
  <cp:lastModifiedBy>Pintér Szilvia</cp:lastModifiedBy>
  <cp:revision>1</cp:revision>
  <dcterms:created xsi:type="dcterms:W3CDTF">2024-05-22T10:50:18Z</dcterms:created>
  <dcterms:modified xsi:type="dcterms:W3CDTF">2024-05-22T10:51:14Z</dcterms:modified>
</cp:coreProperties>
</file>