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sldIdLst>
    <p:sldId id="263" r:id="rId2"/>
    <p:sldId id="257" r:id="rId3"/>
    <p:sldId id="258" r:id="rId4"/>
    <p:sldId id="259" r:id="rId5"/>
    <p:sldId id="260" r:id="rId6"/>
    <p:sldId id="264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DCC070-FA2E-4A00-B7F2-801064EB4BEF}" v="30" dt="2024-04-03T11:07:53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sófi Ujsághy" userId="afdb778ecb02a6e8" providerId="LiveId" clId="{06DCC070-FA2E-4A00-B7F2-801064EB4BEF}"/>
    <pc:docChg chg="custSel addSld delSld modSld">
      <pc:chgData name="Zsófi Ujsághy" userId="afdb778ecb02a6e8" providerId="LiveId" clId="{06DCC070-FA2E-4A00-B7F2-801064EB4BEF}" dt="2024-04-03T11:07:53.988" v="63"/>
      <pc:docMkLst>
        <pc:docMk/>
      </pc:docMkLst>
      <pc:sldChg chg="modTransition">
        <pc:chgData name="Zsófi Ujsághy" userId="afdb778ecb02a6e8" providerId="LiveId" clId="{06DCC070-FA2E-4A00-B7F2-801064EB4BEF}" dt="2024-04-03T10:56:30.273" v="28"/>
        <pc:sldMkLst>
          <pc:docMk/>
          <pc:sldMk cId="119670068" sldId="257"/>
        </pc:sldMkLst>
      </pc:sldChg>
      <pc:sldChg chg="modSp mod">
        <pc:chgData name="Zsófi Ujsághy" userId="afdb778ecb02a6e8" providerId="LiveId" clId="{06DCC070-FA2E-4A00-B7F2-801064EB4BEF}" dt="2024-04-01T17:24:46.085" v="1" actId="20577"/>
        <pc:sldMkLst>
          <pc:docMk/>
          <pc:sldMk cId="4000719980" sldId="258"/>
        </pc:sldMkLst>
        <pc:spChg chg="mod">
          <ac:chgData name="Zsófi Ujsághy" userId="afdb778ecb02a6e8" providerId="LiveId" clId="{06DCC070-FA2E-4A00-B7F2-801064EB4BEF}" dt="2024-04-01T17:24:46.085" v="1" actId="20577"/>
          <ac:spMkLst>
            <pc:docMk/>
            <pc:sldMk cId="4000719980" sldId="258"/>
            <ac:spMk id="3" creationId="{ACE54876-104E-635D-7387-3C2445122112}"/>
          </ac:spMkLst>
        </pc:spChg>
      </pc:sldChg>
      <pc:sldChg chg="modSp mod">
        <pc:chgData name="Zsófi Ujsághy" userId="afdb778ecb02a6e8" providerId="LiveId" clId="{06DCC070-FA2E-4A00-B7F2-801064EB4BEF}" dt="2024-04-03T11:04:39.236" v="55" actId="207"/>
        <pc:sldMkLst>
          <pc:docMk/>
          <pc:sldMk cId="2965643397" sldId="260"/>
        </pc:sldMkLst>
        <pc:spChg chg="mod">
          <ac:chgData name="Zsófi Ujsághy" userId="afdb778ecb02a6e8" providerId="LiveId" clId="{06DCC070-FA2E-4A00-B7F2-801064EB4BEF}" dt="2024-04-03T11:04:39.236" v="55" actId="207"/>
          <ac:spMkLst>
            <pc:docMk/>
            <pc:sldMk cId="2965643397" sldId="260"/>
            <ac:spMk id="3" creationId="{4DC7DF7E-18FD-3D2F-0D04-4C85FC7F9BD0}"/>
          </ac:spMkLst>
        </pc:spChg>
      </pc:sldChg>
      <pc:sldChg chg="modSp mod modAnim">
        <pc:chgData name="Zsófi Ujsághy" userId="afdb778ecb02a6e8" providerId="LiveId" clId="{06DCC070-FA2E-4A00-B7F2-801064EB4BEF}" dt="2024-04-03T11:07:53.988" v="63"/>
        <pc:sldMkLst>
          <pc:docMk/>
          <pc:sldMk cId="2542135147" sldId="261"/>
        </pc:sldMkLst>
        <pc:spChg chg="mod">
          <ac:chgData name="Zsófi Ujsághy" userId="afdb778ecb02a6e8" providerId="LiveId" clId="{06DCC070-FA2E-4A00-B7F2-801064EB4BEF}" dt="2024-04-03T11:04:58.717" v="56" actId="207"/>
          <ac:spMkLst>
            <pc:docMk/>
            <pc:sldMk cId="2542135147" sldId="261"/>
            <ac:spMk id="3" creationId="{4DC7DF7E-18FD-3D2F-0D04-4C85FC7F9BD0}"/>
          </ac:spMkLst>
        </pc:spChg>
        <pc:picChg chg="mod">
          <ac:chgData name="Zsófi Ujsághy" userId="afdb778ecb02a6e8" providerId="LiveId" clId="{06DCC070-FA2E-4A00-B7F2-801064EB4BEF}" dt="2024-04-03T11:07:05.761" v="58" actId="1076"/>
          <ac:picMkLst>
            <pc:docMk/>
            <pc:sldMk cId="2542135147" sldId="261"/>
            <ac:picMk id="5" creationId="{591F9C2C-F5DE-E659-9CAF-2FEB07C85D44}"/>
          </ac:picMkLst>
        </pc:picChg>
      </pc:sldChg>
      <pc:sldChg chg="del modTransition modAnim">
        <pc:chgData name="Zsófi Ujsághy" userId="afdb778ecb02a6e8" providerId="LiveId" clId="{06DCC070-FA2E-4A00-B7F2-801064EB4BEF}" dt="2024-04-03T10:55:15.998" v="22" actId="2696"/>
        <pc:sldMkLst>
          <pc:docMk/>
          <pc:sldMk cId="921615552" sldId="262"/>
        </pc:sldMkLst>
      </pc:sldChg>
      <pc:sldChg chg="modSp add mod modTransition">
        <pc:chgData name="Zsófi Ujsághy" userId="afdb778ecb02a6e8" providerId="LiveId" clId="{06DCC070-FA2E-4A00-B7F2-801064EB4BEF}" dt="2024-04-03T11:03:33.025" v="46" actId="20577"/>
        <pc:sldMkLst>
          <pc:docMk/>
          <pc:sldMk cId="3038861793" sldId="264"/>
        </pc:sldMkLst>
        <pc:spChg chg="mod">
          <ac:chgData name="Zsófi Ujsághy" userId="afdb778ecb02a6e8" providerId="LiveId" clId="{06DCC070-FA2E-4A00-B7F2-801064EB4BEF}" dt="2024-04-03T11:03:33.025" v="46" actId="20577"/>
          <ac:spMkLst>
            <pc:docMk/>
            <pc:sldMk cId="3038861793" sldId="264"/>
            <ac:spMk id="3" creationId="{4DC7DF7E-18FD-3D2F-0D04-4C85FC7F9BD0}"/>
          </ac:spMkLst>
        </pc:spChg>
      </pc:sldChg>
      <pc:sldChg chg="new del">
        <pc:chgData name="Zsófi Ujsághy" userId="afdb778ecb02a6e8" providerId="LiveId" clId="{06DCC070-FA2E-4A00-B7F2-801064EB4BEF}" dt="2024-04-03T10:55:24.418" v="24" actId="2696"/>
        <pc:sldMkLst>
          <pc:docMk/>
          <pc:sldMk cId="4196100112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61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2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4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6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7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3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7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4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2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996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03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2" r:id="rId6"/>
    <p:sldLayoutId id="2147483788" r:id="rId7"/>
    <p:sldLayoutId id="2147483789" r:id="rId8"/>
    <p:sldLayoutId id="2147483790" r:id="rId9"/>
    <p:sldLayoutId id="2147483791" r:id="rId10"/>
    <p:sldLayoutId id="21474837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43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37D505C3-540C-4E1B-AFF5-74A9D9BD3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Nyílt nap a Nemzeti Színházban - Metropol">
            <a:extLst>
              <a:ext uri="{FF2B5EF4-FFF2-40B4-BE49-F238E27FC236}">
                <a16:creationId xmlns:a16="http://schemas.microsoft.com/office/drawing/2014/main" id="{58861F0A-90E5-6C50-A5F4-287979E03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C5C14909-AFB2-4E07-A65C-633954901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5BC4B016-0848-4634-83F9-FBC4C80CA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7ECE1ED8-1759-F30A-44D1-E36A10F0C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81101"/>
            <a:ext cx="4953000" cy="2247899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Sinkovits Imre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11CF5095-AEFB-07FD-DB89-E5221C929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1374" y="4541983"/>
            <a:ext cx="3167626" cy="1280159"/>
          </a:xfrm>
        </p:spPr>
        <p:txBody>
          <a:bodyPr anchor="b">
            <a:normAutofit/>
          </a:bodyPr>
          <a:lstStyle/>
          <a:p>
            <a:pPr algn="r"/>
            <a:r>
              <a:rPr lang="hu-HU" dirty="0" err="1">
                <a:solidFill>
                  <a:srgbClr val="FFFFFF"/>
                </a:solidFill>
              </a:rPr>
              <a:t>By</a:t>
            </a:r>
            <a:r>
              <a:rPr lang="hu-HU" dirty="0">
                <a:solidFill>
                  <a:srgbClr val="FFFFFF"/>
                </a:solidFill>
              </a:rPr>
              <a:t>: Frappánsok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0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001F98-6D85-3A35-100D-6DD21263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2698"/>
            <a:ext cx="9905999" cy="1360898"/>
          </a:xfrm>
        </p:spPr>
        <p:txBody>
          <a:bodyPr/>
          <a:lstStyle/>
          <a:p>
            <a:r>
              <a:rPr lang="hu-HU" dirty="0"/>
              <a:t>		</a:t>
            </a:r>
            <a:r>
              <a:rPr lang="hu-HU" u="sng" dirty="0"/>
              <a:t>Életműve</a:t>
            </a:r>
            <a:endParaRPr lang="en-GB" u="sng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E54876-104E-635D-7387-3C2445122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1" y="1903596"/>
            <a:ext cx="5257799" cy="4135253"/>
          </a:xfrm>
        </p:spPr>
        <p:txBody>
          <a:bodyPr/>
          <a:lstStyle/>
          <a:p>
            <a:r>
              <a:rPr lang="en-GB" b="0" i="0" dirty="0" err="1">
                <a:effectLst/>
              </a:rPr>
              <a:t>Sinkovits</a:t>
            </a:r>
            <a:r>
              <a:rPr lang="en-GB" b="0" i="0" dirty="0">
                <a:effectLst/>
              </a:rPr>
              <a:t> Imre (1928- 2001.</a:t>
            </a:r>
            <a:r>
              <a:rPr lang="hu-HU" b="0" i="0" dirty="0">
                <a:effectLst/>
              </a:rPr>
              <a:t>) </a:t>
            </a:r>
            <a:r>
              <a:rPr lang="hu-HU" dirty="0"/>
              <a:t>magyar</a:t>
            </a:r>
            <a:r>
              <a:rPr lang="en-GB" b="0" i="0" dirty="0">
                <a:effectLst/>
              </a:rPr>
              <a:t> </a:t>
            </a:r>
            <a:r>
              <a:rPr lang="hu-HU" dirty="0"/>
              <a:t>s</a:t>
            </a:r>
            <a:r>
              <a:rPr lang="en-GB" b="0" i="0" dirty="0" err="1">
                <a:effectLst/>
              </a:rPr>
              <a:t>zínész</a:t>
            </a:r>
            <a:r>
              <a:rPr lang="en-GB" b="0" i="0" dirty="0">
                <a:effectLst/>
              </a:rPr>
              <a:t> volt, </a:t>
            </a:r>
            <a:r>
              <a:rPr lang="en-GB" b="0" i="0" dirty="0" err="1">
                <a:effectLst/>
              </a:rPr>
              <a:t>aki</a:t>
            </a:r>
            <a:r>
              <a:rPr lang="hu-HU" b="0" i="0" dirty="0">
                <a:effectLst/>
              </a:rPr>
              <a:t>t</a:t>
            </a:r>
            <a:r>
              <a:rPr lang="en-GB" b="0" i="0" dirty="0">
                <a:effectLst/>
              </a:rPr>
              <a:t> a </a:t>
            </a:r>
            <a:r>
              <a:rPr lang="en-GB" b="0" i="0" dirty="0" err="1">
                <a:effectLst/>
              </a:rPr>
              <a:t>Nemzet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Színésze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címme</a:t>
            </a:r>
            <a:r>
              <a:rPr lang="hu-HU" b="0" i="0" dirty="0">
                <a:effectLst/>
              </a:rPr>
              <a:t>l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ismerték</a:t>
            </a:r>
            <a:r>
              <a:rPr lang="en-GB" b="0" i="0" dirty="0">
                <a:effectLst/>
              </a:rPr>
              <a:t> el.</a:t>
            </a:r>
            <a:r>
              <a:rPr lang="hu-HU" b="0" i="0" dirty="0">
                <a:effectLst/>
              </a:rPr>
              <a:t> Sinkovits a Nemzeti Színházban kezdte pályafutását, de a filmvilágban is sikeres volt, számos filmben és tévésorozatban szerepelt. A művész számos elismerést kapott, többek között kétszer is Jászai Mari-díjat és Kossuth-díjat is nyert.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719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001F98-6D85-3A35-100D-6DD21263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425260"/>
            <a:ext cx="9905999" cy="1360898"/>
          </a:xfrm>
        </p:spPr>
        <p:txBody>
          <a:bodyPr/>
          <a:lstStyle/>
          <a:p>
            <a:r>
              <a:rPr lang="hu-HU" dirty="0"/>
              <a:t>		</a:t>
            </a:r>
            <a:r>
              <a:rPr lang="hu-HU" u="sng" dirty="0"/>
              <a:t>Életműve</a:t>
            </a:r>
            <a:endParaRPr lang="en-GB" u="sng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E54876-104E-635D-7387-3C2445122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6" y="1786158"/>
            <a:ext cx="4972049" cy="4192403"/>
          </a:xfrm>
        </p:spPr>
        <p:txBody>
          <a:bodyPr/>
          <a:lstStyle/>
          <a:p>
            <a:r>
              <a:rPr lang="hu-HU" dirty="0"/>
              <a:t>Számos Shakespeare-darabban játszott, például a </a:t>
            </a:r>
            <a:r>
              <a:rPr lang="hu-HU" i="1" dirty="0"/>
              <a:t>Hamlet</a:t>
            </a:r>
            <a:r>
              <a:rPr lang="hu-HU" dirty="0"/>
              <a:t>, ahol címszerepet kapott. Kiemelkedő alakítást nyújtott az </a:t>
            </a:r>
            <a:r>
              <a:rPr lang="hu-HU" i="1" dirty="0"/>
              <a:t>Egri csillagok</a:t>
            </a:r>
            <a:r>
              <a:rPr lang="hu-HU" dirty="0"/>
              <a:t>, a </a:t>
            </a:r>
            <a:r>
              <a:rPr lang="hu-HU" i="1" dirty="0"/>
              <a:t>Rákóczi hadnagya </a:t>
            </a:r>
            <a:r>
              <a:rPr lang="hu-HU" dirty="0"/>
              <a:t>és sok más filmben is. A színész híres volt hangjáról és beszédtechnikájáról, ami számtalan szerepében különleges hatást keltett. Ő szinkronizálta </a:t>
            </a:r>
            <a:r>
              <a:rPr lang="hu-HU" dirty="0" err="1"/>
              <a:t>Törpapát</a:t>
            </a:r>
            <a:r>
              <a:rPr lang="hu-HU" dirty="0"/>
              <a:t> és </a:t>
            </a:r>
            <a:r>
              <a:rPr lang="hu-HU" dirty="0" err="1"/>
              <a:t>Mufasát</a:t>
            </a:r>
            <a:r>
              <a:rPr lang="hu-HU" dirty="0"/>
              <a:t> is.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803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3B97D3-3894-4963-90C5-4EAA66131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409CECA-1DA3-6B75-C37C-53FC32A5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073" y="285328"/>
            <a:ext cx="5798126" cy="1360898"/>
          </a:xfrm>
        </p:spPr>
        <p:txBody>
          <a:bodyPr>
            <a:normAutofit/>
          </a:bodyPr>
          <a:lstStyle/>
          <a:p>
            <a:r>
              <a:rPr lang="hu-HU" dirty="0"/>
              <a:t>Sinkovits Imre, mint Bánk Bán</a:t>
            </a:r>
            <a:endParaRPr lang="en-GB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91F9C2C-F5DE-E659-9CAF-2FEB07C85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143499" cy="6857999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C7DF7E-18FD-3D2F-0D04-4C85FC7F9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8686" y="1931554"/>
            <a:ext cx="5798126" cy="4441254"/>
          </a:xfrm>
        </p:spPr>
        <p:txBody>
          <a:bodyPr>
            <a:normAutofit lnSpcReduction="10000"/>
          </a:bodyPr>
          <a:lstStyle/>
          <a:p>
            <a:r>
              <a:rPr lang="en-GB" b="0" i="0" dirty="0" err="1">
                <a:effectLst/>
              </a:rPr>
              <a:t>Kiemelkedő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alakításai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közé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tartozik</a:t>
            </a:r>
            <a:r>
              <a:rPr lang="en-GB" b="0" i="0" dirty="0">
                <a:effectLst/>
              </a:rPr>
              <a:t> </a:t>
            </a:r>
            <a:r>
              <a:rPr lang="en-GB" b="0" i="1" dirty="0" err="1">
                <a:effectLst/>
              </a:rPr>
              <a:t>Bánk</a:t>
            </a:r>
            <a:r>
              <a:rPr lang="en-GB" b="0" i="1" dirty="0">
                <a:effectLst/>
              </a:rPr>
              <a:t> </a:t>
            </a:r>
            <a:r>
              <a:rPr lang="en-GB" b="0" i="1" dirty="0" err="1">
                <a:effectLst/>
              </a:rPr>
              <a:t>bán</a:t>
            </a:r>
            <a:r>
              <a:rPr lang="en-GB" b="0" i="1" dirty="0">
                <a:effectLst/>
              </a:rPr>
              <a:t> </a:t>
            </a:r>
            <a:r>
              <a:rPr lang="en-GB" b="0" i="0" dirty="0" err="1">
                <a:effectLst/>
              </a:rPr>
              <a:t>szerepe</a:t>
            </a:r>
            <a:r>
              <a:rPr lang="en-GB" b="0" i="0" dirty="0">
                <a:effectLst/>
              </a:rPr>
              <a:t>, </a:t>
            </a:r>
            <a:r>
              <a:rPr lang="en-GB" b="0" i="0" dirty="0" err="1">
                <a:effectLst/>
              </a:rPr>
              <a:t>amit</a:t>
            </a:r>
            <a:r>
              <a:rPr lang="en-GB" b="0" i="0" dirty="0">
                <a:effectLst/>
              </a:rPr>
              <a:t> 1975-ben Marton </a:t>
            </a:r>
            <a:r>
              <a:rPr lang="en-GB" b="0" i="0" dirty="0" err="1">
                <a:effectLst/>
              </a:rPr>
              <a:t>Endre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rendezésében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játszott</a:t>
            </a:r>
            <a:r>
              <a:rPr lang="en-GB" b="0" i="0" dirty="0">
                <a:effectLst/>
              </a:rPr>
              <a:t> a </a:t>
            </a:r>
            <a:r>
              <a:rPr lang="en-GB" b="0" i="0" dirty="0" err="1">
                <a:effectLst/>
              </a:rPr>
              <a:t>Nemzeti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Színházban</a:t>
            </a:r>
            <a:r>
              <a:rPr lang="en-GB" b="0" i="0" dirty="0">
                <a:effectLst/>
              </a:rPr>
              <a:t>. Az </a:t>
            </a:r>
            <a:r>
              <a:rPr lang="en-GB" b="0" i="0" dirty="0" err="1">
                <a:effectLst/>
              </a:rPr>
              <a:t>előadás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nagy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si</a:t>
            </a:r>
            <a:r>
              <a:rPr lang="hu-HU" b="0" i="0" dirty="0">
                <a:effectLst/>
              </a:rPr>
              <a:t>k</a:t>
            </a:r>
            <a:r>
              <a:rPr lang="en-GB" b="0" i="0" dirty="0" err="1">
                <a:effectLst/>
              </a:rPr>
              <a:t>ert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aratott</a:t>
            </a:r>
            <a:r>
              <a:rPr lang="hu-HU" b="0" i="0" dirty="0">
                <a:effectLst/>
              </a:rPr>
              <a:t>, vastapssal jutalmazták a nézők. Váltásai - a töprengő, mérlegelő, ellenérveket kereső állapotból a király nevében megszólaló főúrig, majd a Petur személye iránti szeretet megmutatásáig - igazán nagyszerűek. Ennek a magatartásnak a megmutatása, értékének ily felemelése és felmutatása a színjáték </a:t>
            </a:r>
            <a:r>
              <a:rPr lang="hu-HU" b="0" i="0" dirty="0" err="1">
                <a:effectLst/>
              </a:rPr>
              <a:t>mához</a:t>
            </a:r>
            <a:r>
              <a:rPr lang="hu-HU" b="0" i="0" dirty="0">
                <a:effectLst/>
              </a:rPr>
              <a:t> szóló mondanivalójában feltétlenül lényeges és csak pozitívan értékelhető.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643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3B97D3-3894-4963-90C5-4EAA66131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409CECA-1DA3-6B75-C37C-53FC32A5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073" y="285328"/>
            <a:ext cx="5798126" cy="1360898"/>
          </a:xfrm>
        </p:spPr>
        <p:txBody>
          <a:bodyPr>
            <a:normAutofit/>
          </a:bodyPr>
          <a:lstStyle/>
          <a:p>
            <a:r>
              <a:rPr lang="hu-HU" dirty="0"/>
              <a:t>Sinkovits Imre, mint Bánk Bán</a:t>
            </a:r>
            <a:endParaRPr lang="en-GB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91F9C2C-F5DE-E659-9CAF-2FEB07C85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143499" cy="6857999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C7DF7E-18FD-3D2F-0D04-4C85FC7F9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727" y="1931554"/>
            <a:ext cx="5798126" cy="3840174"/>
          </a:xfrm>
        </p:spPr>
        <p:txBody>
          <a:bodyPr>
            <a:noAutofit/>
          </a:bodyPr>
          <a:lstStyle/>
          <a:p>
            <a:pPr algn="l"/>
            <a:r>
              <a:rPr lang="hu-HU" b="0" i="0" dirty="0">
                <a:effectLst/>
              </a:rPr>
              <a:t>Ha Bánk tragédiájának legfőbb oka, hogy ő pusztítja el Melindát, akkor egyértelműen és több oldalról megvilágítva kell látnunk, hogy Bánk életében a legdrágább, legmagasabb érték Melinda. A nézőben ez Bánk felől, Sinkovits Imre magatartásából, az erre vonatkozóan elmondott </a:t>
            </a:r>
            <a:r>
              <a:rPr lang="hu-HU" b="0" i="0" dirty="0" err="1">
                <a:effectLst/>
              </a:rPr>
              <a:t>szavainak</a:t>
            </a:r>
            <a:r>
              <a:rPr lang="hu-HU" b="0" i="0" dirty="0">
                <a:effectLst/>
              </a:rPr>
              <a:t> átéltségéből, hevületéből épül fel, s abból, ahogy az érték veszélybe kerülésére reagál - mint említettük, Sinkovits mindig ekkor lesz szenvedélytelivé.</a:t>
            </a:r>
          </a:p>
        </p:txBody>
      </p:sp>
    </p:spTree>
    <p:extLst>
      <p:ext uri="{BB962C8B-B14F-4D97-AF65-F5344CB8AC3E}">
        <p14:creationId xmlns:p14="http://schemas.microsoft.com/office/powerpoint/2010/main" val="3038861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3B97D3-3894-4963-90C5-4EAA66131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409CECA-1DA3-6B75-C37C-53FC32A5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073" y="285328"/>
            <a:ext cx="5798126" cy="1360898"/>
          </a:xfrm>
        </p:spPr>
        <p:txBody>
          <a:bodyPr>
            <a:normAutofit/>
          </a:bodyPr>
          <a:lstStyle/>
          <a:p>
            <a:r>
              <a:rPr lang="hu-HU" dirty="0"/>
              <a:t>Sinkovits Imre, mint Bánk Bán</a:t>
            </a:r>
            <a:endParaRPr lang="en-GB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91F9C2C-F5DE-E659-9CAF-2FEB07C85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10"/>
            <a:ext cx="5143499" cy="6857999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C7DF7E-18FD-3D2F-0D04-4C85FC7F9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8686" y="1931554"/>
            <a:ext cx="5798126" cy="3840174"/>
          </a:xfrm>
        </p:spPr>
        <p:txBody>
          <a:bodyPr>
            <a:normAutofit/>
          </a:bodyPr>
          <a:lstStyle/>
          <a:p>
            <a:r>
              <a:rPr lang="hu-HU" dirty="0"/>
              <a:t>Mindazonáltal van egy mai napig vitatott esete amikoris </a:t>
            </a:r>
            <a:r>
              <a:rPr lang="hu-HU" i="1" dirty="0"/>
              <a:t>Bánk Bánt </a:t>
            </a:r>
            <a:r>
              <a:rPr lang="hu-HU" dirty="0"/>
              <a:t>játszott a színpadon. Történt ugyanis, hogy szerepéből kilépve rászólt a karzaton hangoskodó gyerekekre. Ez a nézőkből kétes érzést váltott ki, valaki ellenezte, valaki egyetértett vele. Máig vitatják, hogy ez volt-e a helyes cselekedet. Véleményünk szerint, Sinkovits helyesen cselekedett, ugyanis bármilyen színházi előadást megillet a figyelem.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135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RegattaVTI">
  <a:themeElements>
    <a:clrScheme name="Regatta Yellow">
      <a:dk1>
        <a:sysClr val="windowText" lastClr="000000"/>
      </a:dk1>
      <a:lt1>
        <a:sysClr val="window" lastClr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356</Words>
  <Application>Microsoft Office PowerPoint</Application>
  <PresentationFormat>Szélesvásznú</PresentationFormat>
  <Paragraphs>12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Arial</vt:lpstr>
      <vt:lpstr>Walbaum Display</vt:lpstr>
      <vt:lpstr>RegattaVTI</vt:lpstr>
      <vt:lpstr>PowerPoint-bemutató</vt:lpstr>
      <vt:lpstr>Sinkovits Imre</vt:lpstr>
      <vt:lpstr>  Életműve</vt:lpstr>
      <vt:lpstr>  Életműve</vt:lpstr>
      <vt:lpstr>Sinkovits Imre, mint Bánk Bán</vt:lpstr>
      <vt:lpstr>Sinkovits Imre, mint Bánk Bán</vt:lpstr>
      <vt:lpstr>Sinkovits Imre, mint Bánk Bán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Zsófi Ujsághy</dc:creator>
  <cp:lastModifiedBy>Zsófi Ujsághy</cp:lastModifiedBy>
  <cp:revision>1</cp:revision>
  <dcterms:created xsi:type="dcterms:W3CDTF">2024-04-01T13:03:15Z</dcterms:created>
  <dcterms:modified xsi:type="dcterms:W3CDTF">2024-04-03T11:08:03Z</dcterms:modified>
</cp:coreProperties>
</file>