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62" r:id="rId8"/>
    <p:sldId id="261" r:id="rId9"/>
    <p:sldId id="263" r:id="rId10"/>
    <p:sldId id="264" r:id="rId11"/>
    <p:sldId id="265" r:id="rId12"/>
    <p:sldId id="267" r:id="rId13"/>
    <p:sldId id="272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95DC9-6D92-4A5C-BBC7-8596516A8BAA}" v="373" dt="2024-05-20T16:35:46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7" y="-1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ófi Ujsághy" userId="afdb778ecb02a6e8" providerId="LiveId" clId="{75395DC9-6D92-4A5C-BBC7-8596516A8BAA}"/>
    <pc:docChg chg="undo custSel addSld modSld sldOrd modMainMaster">
      <pc:chgData name="Zsófi Ujsághy" userId="afdb778ecb02a6e8" providerId="LiveId" clId="{75395DC9-6D92-4A5C-BBC7-8596516A8BAA}" dt="2024-05-20T16:35:55.674" v="1158" actId="207"/>
      <pc:docMkLst>
        <pc:docMk/>
      </pc:docMkLst>
      <pc:sldChg chg="setBg">
        <pc:chgData name="Zsófi Ujsághy" userId="afdb778ecb02a6e8" providerId="LiveId" clId="{75395DC9-6D92-4A5C-BBC7-8596516A8BAA}" dt="2024-05-20T16:35:46.364" v="1157"/>
        <pc:sldMkLst>
          <pc:docMk/>
          <pc:sldMk cId="3202647696" sldId="256"/>
        </pc:sldMkLst>
      </pc:sldChg>
      <pc:sldChg chg="modSp mod setBg">
        <pc:chgData name="Zsófi Ujsághy" userId="afdb778ecb02a6e8" providerId="LiveId" clId="{75395DC9-6D92-4A5C-BBC7-8596516A8BAA}" dt="2024-05-20T16:35:55.674" v="1158" actId="207"/>
        <pc:sldMkLst>
          <pc:docMk/>
          <pc:sldMk cId="2277590393" sldId="257"/>
        </pc:sldMkLst>
        <pc:spChg chg="mod">
          <ac:chgData name="Zsófi Ujsághy" userId="afdb778ecb02a6e8" providerId="LiveId" clId="{75395DC9-6D92-4A5C-BBC7-8596516A8BAA}" dt="2024-05-20T16:35:55.674" v="1158" actId="207"/>
          <ac:spMkLst>
            <pc:docMk/>
            <pc:sldMk cId="2277590393" sldId="257"/>
            <ac:spMk id="12" creationId="{3F414394-E412-44C4-A69A-EA69C397891B}"/>
          </ac:spMkLst>
        </pc:spChg>
      </pc:sldChg>
      <pc:sldChg chg="modSp mod modTransition">
        <pc:chgData name="Zsófi Ujsághy" userId="afdb778ecb02a6e8" providerId="LiveId" clId="{75395DC9-6D92-4A5C-BBC7-8596516A8BAA}" dt="2024-05-20T06:39:45.049" v="215" actId="1076"/>
        <pc:sldMkLst>
          <pc:docMk/>
          <pc:sldMk cId="1456716520" sldId="261"/>
        </pc:sldMkLst>
        <pc:spChg chg="mod">
          <ac:chgData name="Zsófi Ujsághy" userId="afdb778ecb02a6e8" providerId="LiveId" clId="{75395DC9-6D92-4A5C-BBC7-8596516A8BAA}" dt="2024-05-20T06:39:33.955" v="214" actId="20577"/>
          <ac:spMkLst>
            <pc:docMk/>
            <pc:sldMk cId="1456716520" sldId="261"/>
            <ac:spMk id="3" creationId="{38629A0F-E6E4-57AC-5D5E-6F65CD501E80}"/>
          </ac:spMkLst>
        </pc:spChg>
        <pc:spChg chg="mod">
          <ac:chgData name="Zsófi Ujsághy" userId="afdb778ecb02a6e8" providerId="LiveId" clId="{75395DC9-6D92-4A5C-BBC7-8596516A8BAA}" dt="2024-05-20T06:39:45.049" v="215" actId="1076"/>
          <ac:spMkLst>
            <pc:docMk/>
            <pc:sldMk cId="1456716520" sldId="261"/>
            <ac:spMk id="4" creationId="{D16704E0-CB0F-232F-D1D3-C0C83D785A9C}"/>
          </ac:spMkLst>
        </pc:spChg>
      </pc:sldChg>
      <pc:sldChg chg="ord modTransition">
        <pc:chgData name="Zsófi Ujsághy" userId="afdb778ecb02a6e8" providerId="LiveId" clId="{75395DC9-6D92-4A5C-BBC7-8596516A8BAA}" dt="2024-05-20T06:36:31.012" v="10"/>
        <pc:sldMkLst>
          <pc:docMk/>
          <pc:sldMk cId="119535779" sldId="262"/>
        </pc:sldMkLst>
      </pc:sldChg>
      <pc:sldChg chg="modSp mod">
        <pc:chgData name="Zsófi Ujsághy" userId="afdb778ecb02a6e8" providerId="LiveId" clId="{75395DC9-6D92-4A5C-BBC7-8596516A8BAA}" dt="2024-05-20T06:36:47.035" v="13" actId="20577"/>
        <pc:sldMkLst>
          <pc:docMk/>
          <pc:sldMk cId="492884248" sldId="264"/>
        </pc:sldMkLst>
        <pc:spChg chg="mod">
          <ac:chgData name="Zsófi Ujsághy" userId="afdb778ecb02a6e8" providerId="LiveId" clId="{75395DC9-6D92-4A5C-BBC7-8596516A8BAA}" dt="2024-05-20T06:36:47.035" v="13" actId="20577"/>
          <ac:spMkLst>
            <pc:docMk/>
            <pc:sldMk cId="492884248" sldId="264"/>
            <ac:spMk id="2" creationId="{29316A8D-7FC2-835F-546D-CEF018DB2655}"/>
          </ac:spMkLst>
        </pc:spChg>
      </pc:sldChg>
      <pc:sldChg chg="modSp mod">
        <pc:chgData name="Zsófi Ujsághy" userId="afdb778ecb02a6e8" providerId="LiveId" clId="{75395DC9-6D92-4A5C-BBC7-8596516A8BAA}" dt="2024-05-20T06:42:01.772" v="256" actId="20577"/>
        <pc:sldMkLst>
          <pc:docMk/>
          <pc:sldMk cId="241506183" sldId="268"/>
        </pc:sldMkLst>
        <pc:spChg chg="mod">
          <ac:chgData name="Zsófi Ujsághy" userId="afdb778ecb02a6e8" providerId="LiveId" clId="{75395DC9-6D92-4A5C-BBC7-8596516A8BAA}" dt="2024-05-20T06:42:01.772" v="256" actId="20577"/>
          <ac:spMkLst>
            <pc:docMk/>
            <pc:sldMk cId="241506183" sldId="268"/>
            <ac:spMk id="3" creationId="{5AE5ABA1-7C77-66DC-DE96-00FFDA651D2F}"/>
          </ac:spMkLst>
        </pc:spChg>
      </pc:sldChg>
      <pc:sldChg chg="addSp delSp modSp">
        <pc:chgData name="Zsófi Ujsághy" userId="afdb778ecb02a6e8" providerId="LiveId" clId="{75395DC9-6D92-4A5C-BBC7-8596516A8BAA}" dt="2024-05-20T06:40:34.631" v="222" actId="1076"/>
        <pc:sldMkLst>
          <pc:docMk/>
          <pc:sldMk cId="491384473" sldId="269"/>
        </pc:sldMkLst>
        <pc:spChg chg="add del mod">
          <ac:chgData name="Zsófi Ujsághy" userId="afdb778ecb02a6e8" providerId="LiveId" clId="{75395DC9-6D92-4A5C-BBC7-8596516A8BAA}" dt="2024-05-20T06:40:23.574" v="219"/>
          <ac:spMkLst>
            <pc:docMk/>
            <pc:sldMk cId="491384473" sldId="269"/>
            <ac:spMk id="5" creationId="{CACE7AB7-ACFE-F033-8AFF-DD4D90FAEFFD}"/>
          </ac:spMkLst>
        </pc:spChg>
        <pc:picChg chg="del">
          <ac:chgData name="Zsófi Ujsághy" userId="afdb778ecb02a6e8" providerId="LiveId" clId="{75395DC9-6D92-4A5C-BBC7-8596516A8BAA}" dt="2024-05-20T06:40:12.332" v="216" actId="21"/>
          <ac:picMkLst>
            <pc:docMk/>
            <pc:sldMk cId="491384473" sldId="269"/>
            <ac:picMk id="11" creationId="{2A609A4A-AC62-4691-C975-39175EA9FC04}"/>
          </ac:picMkLst>
        </pc:picChg>
        <pc:picChg chg="add mod">
          <ac:chgData name="Zsófi Ujsághy" userId="afdb778ecb02a6e8" providerId="LiveId" clId="{75395DC9-6D92-4A5C-BBC7-8596516A8BAA}" dt="2024-05-20T06:40:15.776" v="218"/>
          <ac:picMkLst>
            <pc:docMk/>
            <pc:sldMk cId="491384473" sldId="269"/>
            <ac:picMk id="14" creationId="{2A609A4A-AC62-4691-C975-39175EA9FC04}"/>
          </ac:picMkLst>
        </pc:picChg>
        <pc:picChg chg="add mod">
          <ac:chgData name="Zsófi Ujsághy" userId="afdb778ecb02a6e8" providerId="LiveId" clId="{75395DC9-6D92-4A5C-BBC7-8596516A8BAA}" dt="2024-05-20T06:40:34.631" v="222" actId="1076"/>
          <ac:picMkLst>
            <pc:docMk/>
            <pc:sldMk cId="491384473" sldId="269"/>
            <ac:picMk id="1026" creationId="{3E3AE79F-75BA-AB3C-541A-E5DB465CC63A}"/>
          </ac:picMkLst>
        </pc:picChg>
      </pc:sldChg>
      <pc:sldChg chg="addSp delSp modSp modAnim">
        <pc:chgData name="Zsófi Ujsághy" userId="afdb778ecb02a6e8" providerId="LiveId" clId="{75395DC9-6D92-4A5C-BBC7-8596516A8BAA}" dt="2024-05-20T07:02:06.894" v="449"/>
        <pc:sldMkLst>
          <pc:docMk/>
          <pc:sldMk cId="1144532524" sldId="271"/>
        </pc:sldMkLst>
        <pc:spChg chg="add del mod">
          <ac:chgData name="Zsófi Ujsághy" userId="afdb778ecb02a6e8" providerId="LiveId" clId="{75395DC9-6D92-4A5C-BBC7-8596516A8BAA}" dt="2024-05-20T06:55:47.977" v="433"/>
          <ac:spMkLst>
            <pc:docMk/>
            <pc:sldMk cId="1144532524" sldId="271"/>
            <ac:spMk id="4" creationId="{9470604D-0753-FF7A-19A6-72B44DF8A144}"/>
          </ac:spMkLst>
        </pc:spChg>
        <pc:picChg chg="del">
          <ac:chgData name="Zsófi Ujsághy" userId="afdb778ecb02a6e8" providerId="LiveId" clId="{75395DC9-6D92-4A5C-BBC7-8596516A8BAA}" dt="2024-05-20T06:55:21.070" v="432" actId="21"/>
          <ac:picMkLst>
            <pc:docMk/>
            <pc:sldMk cId="1144532524" sldId="271"/>
            <ac:picMk id="11" creationId="{3396F537-A788-EF43-3CC2-E899E3251AC3}"/>
          </ac:picMkLst>
        </pc:picChg>
        <pc:picChg chg="mod">
          <ac:chgData name="Zsófi Ujsághy" userId="afdb778ecb02a6e8" providerId="LiveId" clId="{75395DC9-6D92-4A5C-BBC7-8596516A8BAA}" dt="2024-05-20T06:56:02.133" v="437" actId="170"/>
          <ac:picMkLst>
            <pc:docMk/>
            <pc:sldMk cId="1144532524" sldId="271"/>
            <ac:picMk id="14" creationId="{3E43F30D-50E3-3D5E-671C-26F704A6062E}"/>
          </ac:picMkLst>
        </pc:picChg>
        <pc:picChg chg="add mod">
          <ac:chgData name="Zsófi Ujsághy" userId="afdb778ecb02a6e8" providerId="LiveId" clId="{75395DC9-6D92-4A5C-BBC7-8596516A8BAA}" dt="2024-05-20T06:55:54.997" v="435" actId="1076"/>
          <ac:picMkLst>
            <pc:docMk/>
            <pc:sldMk cId="1144532524" sldId="271"/>
            <ac:picMk id="2050" creationId="{DDE9A99D-7BB6-993C-4D7B-D7C8B85189A4}"/>
          </ac:picMkLst>
        </pc:picChg>
        <pc:picChg chg="add mod">
          <ac:chgData name="Zsófi Ujsághy" userId="afdb778ecb02a6e8" providerId="LiveId" clId="{75395DC9-6D92-4A5C-BBC7-8596516A8BAA}" dt="2024-05-20T07:00:24.039" v="442" actId="1076"/>
          <ac:picMkLst>
            <pc:docMk/>
            <pc:sldMk cId="1144532524" sldId="271"/>
            <ac:picMk id="2052" creationId="{79ABD84B-38B3-CE03-C4E2-3E8DEA764C1F}"/>
          </ac:picMkLst>
        </pc:picChg>
        <pc:picChg chg="add mod">
          <ac:chgData name="Zsófi Ujsághy" userId="afdb778ecb02a6e8" providerId="LiveId" clId="{75395DC9-6D92-4A5C-BBC7-8596516A8BAA}" dt="2024-05-20T07:02:01.742" v="448" actId="1076"/>
          <ac:picMkLst>
            <pc:docMk/>
            <pc:sldMk cId="1144532524" sldId="271"/>
            <ac:picMk id="2054" creationId="{DD9922C6-C40F-6A92-D8D6-9FC129732094}"/>
          </ac:picMkLst>
        </pc:picChg>
      </pc:sldChg>
      <pc:sldChg chg="addSp delSp modSp new mod modClrScheme modAnim chgLayout">
        <pc:chgData name="Zsófi Ujsághy" userId="afdb778ecb02a6e8" providerId="LiveId" clId="{75395DC9-6D92-4A5C-BBC7-8596516A8BAA}" dt="2024-05-20T09:40:26.105" v="1142" actId="1076"/>
        <pc:sldMkLst>
          <pc:docMk/>
          <pc:sldMk cId="1954856891" sldId="272"/>
        </pc:sldMkLst>
        <pc:spChg chg="add del mod ord">
          <ac:chgData name="Zsófi Ujsághy" userId="afdb778ecb02a6e8" providerId="LiveId" clId="{75395DC9-6D92-4A5C-BBC7-8596516A8BAA}" dt="2024-05-20T07:35:27.160" v="452" actId="700"/>
          <ac:spMkLst>
            <pc:docMk/>
            <pc:sldMk cId="1954856891" sldId="272"/>
            <ac:spMk id="2" creationId="{D50BD858-7995-F2EC-3170-AAAE19BA63A1}"/>
          </ac:spMkLst>
        </pc:spChg>
        <pc:spChg chg="add del mod ord">
          <ac:chgData name="Zsófi Ujsághy" userId="afdb778ecb02a6e8" providerId="LiveId" clId="{75395DC9-6D92-4A5C-BBC7-8596516A8BAA}" dt="2024-05-20T07:35:27.160" v="452" actId="700"/>
          <ac:spMkLst>
            <pc:docMk/>
            <pc:sldMk cId="1954856891" sldId="272"/>
            <ac:spMk id="3" creationId="{EAE6E5C7-28C1-D912-61FA-CC8B66A96EC9}"/>
          </ac:spMkLst>
        </pc:spChg>
        <pc:spChg chg="add del mod">
          <ac:chgData name="Zsófi Ujsághy" userId="afdb778ecb02a6e8" providerId="LiveId" clId="{75395DC9-6D92-4A5C-BBC7-8596516A8BAA}" dt="2024-05-20T07:35:27.160" v="452" actId="700"/>
          <ac:spMkLst>
            <pc:docMk/>
            <pc:sldMk cId="1954856891" sldId="272"/>
            <ac:spMk id="4" creationId="{4D887E0C-F2E9-1D3B-D6B8-6865F7BBD1FC}"/>
          </ac:spMkLst>
        </pc:spChg>
        <pc:spChg chg="add del mod ord">
          <ac:chgData name="Zsófi Ujsághy" userId="afdb778ecb02a6e8" providerId="LiveId" clId="{75395DC9-6D92-4A5C-BBC7-8596516A8BAA}" dt="2024-05-20T08:05:28.277" v="475" actId="700"/>
          <ac:spMkLst>
            <pc:docMk/>
            <pc:sldMk cId="1954856891" sldId="272"/>
            <ac:spMk id="5" creationId="{31F6C555-3C5E-A527-1280-6E8F1BF122BC}"/>
          </ac:spMkLst>
        </pc:spChg>
        <pc:spChg chg="add del mod ord">
          <ac:chgData name="Zsófi Ujsághy" userId="afdb778ecb02a6e8" providerId="LiveId" clId="{75395DC9-6D92-4A5C-BBC7-8596516A8BAA}" dt="2024-05-20T08:05:28.277" v="475" actId="700"/>
          <ac:spMkLst>
            <pc:docMk/>
            <pc:sldMk cId="1954856891" sldId="272"/>
            <ac:spMk id="6" creationId="{2F67B99A-B2AA-C908-530C-F3C13DCAB645}"/>
          </ac:spMkLst>
        </pc:spChg>
        <pc:spChg chg="add mod ord">
          <ac:chgData name="Zsófi Ujsághy" userId="afdb778ecb02a6e8" providerId="LiveId" clId="{75395DC9-6D92-4A5C-BBC7-8596516A8BAA}" dt="2024-05-20T08:05:31.727" v="485" actId="20577"/>
          <ac:spMkLst>
            <pc:docMk/>
            <pc:sldMk cId="1954856891" sldId="272"/>
            <ac:spMk id="7" creationId="{B762E410-3AF2-98BB-D439-3E6E6323C4F1}"/>
          </ac:spMkLst>
        </pc:spChg>
        <pc:spChg chg="add mod ord">
          <ac:chgData name="Zsófi Ujsághy" userId="afdb778ecb02a6e8" providerId="LiveId" clId="{75395DC9-6D92-4A5C-BBC7-8596516A8BAA}" dt="2024-05-20T08:06:47.011" v="515" actId="1076"/>
          <ac:spMkLst>
            <pc:docMk/>
            <pc:sldMk cId="1954856891" sldId="272"/>
            <ac:spMk id="8" creationId="{B22A4399-1FD5-D9C0-6A3F-45A1DB50F8DA}"/>
          </ac:spMkLst>
        </pc:spChg>
        <pc:spChg chg="add mod ord">
          <ac:chgData name="Zsófi Ujsághy" userId="afdb778ecb02a6e8" providerId="LiveId" clId="{75395DC9-6D92-4A5C-BBC7-8596516A8BAA}" dt="2024-05-20T08:11:41.171" v="621" actId="14100"/>
          <ac:spMkLst>
            <pc:docMk/>
            <pc:sldMk cId="1954856891" sldId="272"/>
            <ac:spMk id="9" creationId="{1013658C-1355-228A-E98E-911DB001CC7A}"/>
          </ac:spMkLst>
        </pc:spChg>
        <pc:spChg chg="add mod ord">
          <ac:chgData name="Zsófi Ujsághy" userId="afdb778ecb02a6e8" providerId="LiveId" clId="{75395DC9-6D92-4A5C-BBC7-8596516A8BAA}" dt="2024-05-20T08:11:11.233" v="619" actId="1582"/>
          <ac:spMkLst>
            <pc:docMk/>
            <pc:sldMk cId="1954856891" sldId="272"/>
            <ac:spMk id="10" creationId="{05DB43A6-A7E1-19B3-E691-0F4711A823CE}"/>
          </ac:spMkLst>
        </pc:spChg>
        <pc:spChg chg="add mod">
          <ac:chgData name="Zsófi Ujsághy" userId="afdb778ecb02a6e8" providerId="LiveId" clId="{75395DC9-6D92-4A5C-BBC7-8596516A8BAA}" dt="2024-05-20T08:12:07.820" v="627" actId="1076"/>
          <ac:spMkLst>
            <pc:docMk/>
            <pc:sldMk cId="1954856891" sldId="272"/>
            <ac:spMk id="11" creationId="{3615E3C0-6E42-8D0E-936E-86BCD180D671}"/>
          </ac:spMkLst>
        </pc:spChg>
        <pc:spChg chg="add mod">
          <ac:chgData name="Zsófi Ujsághy" userId="afdb778ecb02a6e8" providerId="LiveId" clId="{75395DC9-6D92-4A5C-BBC7-8596516A8BAA}" dt="2024-05-20T08:23:08.350" v="763" actId="1076"/>
          <ac:spMkLst>
            <pc:docMk/>
            <pc:sldMk cId="1954856891" sldId="272"/>
            <ac:spMk id="12" creationId="{093A16DC-5225-AA19-5DAD-5496B9375709}"/>
          </ac:spMkLst>
        </pc:spChg>
        <pc:spChg chg="add mod">
          <ac:chgData name="Zsófi Ujsághy" userId="afdb778ecb02a6e8" providerId="LiveId" clId="{75395DC9-6D92-4A5C-BBC7-8596516A8BAA}" dt="2024-05-20T08:24:33.939" v="788" actId="1076"/>
          <ac:spMkLst>
            <pc:docMk/>
            <pc:sldMk cId="1954856891" sldId="272"/>
            <ac:spMk id="13" creationId="{55E9DE87-D8DE-007A-33F7-89A1A8E9086C}"/>
          </ac:spMkLst>
        </pc:spChg>
        <pc:spChg chg="add mod">
          <ac:chgData name="Zsófi Ujsághy" userId="afdb778ecb02a6e8" providerId="LiveId" clId="{75395DC9-6D92-4A5C-BBC7-8596516A8BAA}" dt="2024-05-20T09:38:39.517" v="1137" actId="114"/>
          <ac:spMkLst>
            <pc:docMk/>
            <pc:sldMk cId="1954856891" sldId="272"/>
            <ac:spMk id="14" creationId="{D2A54A2E-83AF-C602-715F-5A1FBDFD5824}"/>
          </ac:spMkLst>
        </pc:spChg>
        <pc:spChg chg="add mod ord">
          <ac:chgData name="Zsófi Ujsághy" userId="afdb778ecb02a6e8" providerId="LiveId" clId="{75395DC9-6D92-4A5C-BBC7-8596516A8BAA}" dt="2024-05-20T09:09:01.756" v="1038" actId="1076"/>
          <ac:spMkLst>
            <pc:docMk/>
            <pc:sldMk cId="1954856891" sldId="272"/>
            <ac:spMk id="15" creationId="{9171FCAF-9998-89BF-88EB-A69DFFFA7B14}"/>
          </ac:spMkLst>
        </pc:spChg>
        <pc:spChg chg="add mod">
          <ac:chgData name="Zsófi Ujsághy" userId="afdb778ecb02a6e8" providerId="LiveId" clId="{75395DC9-6D92-4A5C-BBC7-8596516A8BAA}" dt="2024-05-20T08:41:30.758" v="950" actId="1076"/>
          <ac:spMkLst>
            <pc:docMk/>
            <pc:sldMk cId="1954856891" sldId="272"/>
            <ac:spMk id="16" creationId="{ECF76CFC-EBDC-25FE-FB98-3C4532BCDC1D}"/>
          </ac:spMkLst>
        </pc:spChg>
        <pc:spChg chg="add mod">
          <ac:chgData name="Zsófi Ujsághy" userId="afdb778ecb02a6e8" providerId="LiveId" clId="{75395DC9-6D92-4A5C-BBC7-8596516A8BAA}" dt="2024-05-20T08:42:27.770" v="968" actId="1076"/>
          <ac:spMkLst>
            <pc:docMk/>
            <pc:sldMk cId="1954856891" sldId="272"/>
            <ac:spMk id="17" creationId="{61BA6FA7-927A-4BF6-D1B0-8DD840A13A66}"/>
          </ac:spMkLst>
        </pc:spChg>
        <pc:spChg chg="add mod">
          <ac:chgData name="Zsófi Ujsághy" userId="afdb778ecb02a6e8" providerId="LiveId" clId="{75395DC9-6D92-4A5C-BBC7-8596516A8BAA}" dt="2024-05-20T09:39:56.980" v="1140" actId="114"/>
          <ac:spMkLst>
            <pc:docMk/>
            <pc:sldMk cId="1954856891" sldId="272"/>
            <ac:spMk id="18" creationId="{E2C64EC2-0B32-56E7-7663-AD1FC692C94D}"/>
          </ac:spMkLst>
        </pc:spChg>
        <pc:spChg chg="add mod ord">
          <ac:chgData name="Zsófi Ujsághy" userId="afdb778ecb02a6e8" providerId="LiveId" clId="{75395DC9-6D92-4A5C-BBC7-8596516A8BAA}" dt="2024-05-20T09:10:09.897" v="1046" actId="14100"/>
          <ac:spMkLst>
            <pc:docMk/>
            <pc:sldMk cId="1954856891" sldId="272"/>
            <ac:spMk id="19" creationId="{5F476A0C-4F7B-82D8-D685-9F0DF975BEE0}"/>
          </ac:spMkLst>
        </pc:spChg>
        <pc:spChg chg="add mod">
          <ac:chgData name="Zsófi Ujsághy" userId="afdb778ecb02a6e8" providerId="LiveId" clId="{75395DC9-6D92-4A5C-BBC7-8596516A8BAA}" dt="2024-05-20T09:40:26.105" v="1142" actId="1076"/>
          <ac:spMkLst>
            <pc:docMk/>
            <pc:sldMk cId="1954856891" sldId="272"/>
            <ac:spMk id="20" creationId="{A4505B83-71FB-9666-69CA-43C2D7BB0212}"/>
          </ac:spMkLst>
        </pc:spChg>
        <pc:picChg chg="add mod">
          <ac:chgData name="Zsófi Ujsághy" userId="afdb778ecb02a6e8" providerId="LiveId" clId="{75395DC9-6D92-4A5C-BBC7-8596516A8BAA}" dt="2024-05-20T08:12:37.480" v="630" actId="1076"/>
          <ac:picMkLst>
            <pc:docMk/>
            <pc:sldMk cId="1954856891" sldId="272"/>
            <ac:picMk id="3074" creationId="{C2677836-20DC-D85C-C19C-ED40E6024F17}"/>
          </ac:picMkLst>
        </pc:picChg>
        <pc:picChg chg="add mod">
          <ac:chgData name="Zsófi Ujsághy" userId="afdb778ecb02a6e8" providerId="LiveId" clId="{75395DC9-6D92-4A5C-BBC7-8596516A8BAA}" dt="2024-05-20T08:26:01.346" v="798" actId="1076"/>
          <ac:picMkLst>
            <pc:docMk/>
            <pc:sldMk cId="1954856891" sldId="272"/>
            <ac:picMk id="3076" creationId="{AEBB8C2A-E60E-21BF-C2E3-485E287E5DFD}"/>
          </ac:picMkLst>
        </pc:picChg>
        <pc:picChg chg="add mod">
          <ac:chgData name="Zsófi Ujsághy" userId="afdb778ecb02a6e8" providerId="LiveId" clId="{75395DC9-6D92-4A5C-BBC7-8596516A8BAA}" dt="2024-05-20T08:43:27.604" v="977" actId="1076"/>
          <ac:picMkLst>
            <pc:docMk/>
            <pc:sldMk cId="1954856891" sldId="272"/>
            <ac:picMk id="3078" creationId="{89F86AB5-8A2A-17EE-9351-D93B62BAA541}"/>
          </ac:picMkLst>
        </pc:picChg>
      </pc:sldChg>
      <pc:sldMasterChg chg="setBg modSldLayout">
        <pc:chgData name="Zsófi Ujsághy" userId="afdb778ecb02a6e8" providerId="LiveId" clId="{75395DC9-6D92-4A5C-BBC7-8596516A8BAA}" dt="2024-05-20T16:35:46.364" v="1157"/>
        <pc:sldMasterMkLst>
          <pc:docMk/>
          <pc:sldMasterMk cId="466544526" sldId="2147483648"/>
        </pc:sldMasterMkLst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3245096071" sldId="2147483649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3095470831" sldId="2147483650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2506511890" sldId="2147483651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3309956658" sldId="2147483652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53686527" sldId="2147483653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3399969014" sldId="2147483654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1860511949" sldId="2147483655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2008925146" sldId="2147483656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3224561074" sldId="2147483657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2463116656" sldId="2147483658"/>
          </pc:sldLayoutMkLst>
        </pc:sldLayoutChg>
        <pc:sldLayoutChg chg="setBg">
          <pc:chgData name="Zsófi Ujsághy" userId="afdb778ecb02a6e8" providerId="LiveId" clId="{75395DC9-6D92-4A5C-BBC7-8596516A8BAA}" dt="2024-05-20T16:35:46.364" v="1157"/>
          <pc:sldLayoutMkLst>
            <pc:docMk/>
            <pc:sldMasterMk cId="466544526" sldId="2147483648"/>
            <pc:sldLayoutMk cId="41142884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B39C99-E4E5-19EA-0C40-31FEE336F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8342AC4-EBD9-DF5C-EB34-C277C2B0A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72B5D2-A1AB-879E-7A79-68419CF0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AB1AF4-11D6-4D7F-A92B-E8E62E2E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85F22C-1C6C-EA78-9719-37F09709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09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D0BEE3-8D43-98B9-6382-43BB05D3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D336108-DF00-2D14-78A7-49EB91A15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D8C27E-AD34-3693-A386-B66E48B8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75C8F2-A19D-6AB5-06C8-AF35817C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70513A-37D5-6308-923F-8B93DF23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11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18D81F7-8711-0278-0127-60A1A7CE4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D2A2A51-F9AC-F171-3129-96C65D5ED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8A4CB0-665D-2E9D-5F01-8BC30F9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777F7-8440-02EA-A68A-F1D927D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FF2D426-5041-0311-6FD6-A93286CB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2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89F015-9143-BACA-E611-1C52CBE0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61786A-81A8-B6C9-8B3B-F72541051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BBD290-FADB-09FB-4534-C14A883E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E962C7F-27C0-5E27-826C-54A73D26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DA10385-3E36-381C-B6E6-8D79DE9A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47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38B2BA-3404-4EB1-E833-5172D20C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0D4A444-7C59-6D27-E96F-6AAB1B6D0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37B0B4-0C2A-9637-D809-ECBDB791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C287DE-78CA-BE6E-B970-BB43F6E7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B4F326-2226-EC9E-0765-A87753AB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51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1CFCB5-6C8E-45E9-8967-E4A525EE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6E8B16-CD82-E756-EA8F-AE1C44705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71865F-10C1-F030-0C37-BEC1C72A9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A05E70C-7FE1-0BF5-4372-C0F11D9F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7E1DA7-B180-4EA4-AD79-D859B61F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58B4CAA-8F22-23A9-6202-EDF37489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9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0D50CD-FD9F-6A90-C86B-BB45FEA5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191C46B-ECD6-118E-6850-78964454D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7F94B66-4403-2D86-F86C-E48C8A14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0EF562B-479E-919D-3F42-228C6F78F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0067E78-59AF-B055-37D5-C62D744F1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B4B2D50-D585-CCE7-65C9-69E39869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03FDE1C-8FAD-538C-BC09-CFF38E1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53BD059-E257-CE53-3E29-81DFB1BD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8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5F4427-19BC-AB5F-62FC-378D04BE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6CBB211-262A-C361-2979-B62EFD82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7ABFA20-B070-B9F3-068E-63751323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F5048ED-53F0-B7E9-0B2F-A3791E1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9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00DEC34-EE00-E4C1-3F49-37307180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FD6A684-D6CF-2FB6-2768-9C42F015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A812BAB-1FF1-D885-97CB-541F14FE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51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7DB4B9-1D39-9CE3-69CE-525869C29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56DA53-7223-2156-EDC6-AA8AD16A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1CECF31-AA3A-1479-C0AC-346253C61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3CBD4C-7207-1C47-9117-441CD380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CFE12E4-5616-28BE-60FF-650FF837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E7894E-C467-5B7E-281F-7A2C5BF9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92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A7CF3D-E6B5-E176-0617-13264650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E7964F-D6A3-42FE-E3CE-AD296CCAC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6D158B-0DBE-C1FA-9E78-3CA1B6E6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CAD4D7-4952-E655-2C7D-E1777DEB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FEB1957-B620-5974-7636-2F72CE77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14391A5-326A-A2F0-7BE6-27443787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56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DD96DAC-1779-1E86-3B58-CE3D0F03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640838A-1D84-7738-01B0-A70FB0980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A642B4-9F79-D401-F64E-DF5166365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D444B0-D74B-457A-9D4B-188412E03D7D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48D97B-522F-AEB3-0079-2DE6A64AF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BF15A6-FE8F-594B-2CEB-936919824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BF614C-6D27-4102-822B-1601A5ACD7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5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CD89CC-2AD9-0871-22CF-6ABB5DC7E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Bánk bán előadások a Nemzetiben az évek során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853F8CE-B080-BCC2-081B-2B2C2EA79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err="1"/>
              <a:t>By</a:t>
            </a:r>
            <a:r>
              <a:rPr lang="hu-HU" sz="3200" dirty="0"/>
              <a:t>: Frappánsok.</a:t>
            </a:r>
          </a:p>
        </p:txBody>
      </p:sp>
    </p:spTree>
    <p:extLst>
      <p:ext uri="{BB962C8B-B14F-4D97-AF65-F5344CB8AC3E}">
        <p14:creationId xmlns:p14="http://schemas.microsoft.com/office/powerpoint/2010/main" val="32026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316A8D-7FC2-835F-546D-CEF018DB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Lendvayné Hivatal Anikó, az ünnepelt primadonna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629A0F-E6E4-57AC-5D5E-6F65CD50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3310" cy="4351338"/>
          </a:xfrm>
        </p:spPr>
        <p:txBody>
          <a:bodyPr/>
          <a:lstStyle/>
          <a:p>
            <a:r>
              <a:rPr lang="hu-HU" b="0" i="0" dirty="0">
                <a:solidFill>
                  <a:srgbClr val="202122"/>
                </a:solidFill>
                <a:effectLst/>
              </a:rPr>
              <a:t>Elsősorban naivákat és fiatal drámai hősnőket formált meg, pályakezdése pedig a romantika stílusfordulatával egybeesett, így tehetségének és szépségének köszönhetően korának ünnepelt primadonnája lett, vígjátékokban és népszínművekben egyaránt sikereket aratott. Hódoló verseket írt hozzá többek között Vörösmarty Mihály és Petőfi Sándor is.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CB82254-5E90-6DFB-7261-C370CBE08C16}"/>
              </a:ext>
            </a:extLst>
          </p:cNvPr>
          <p:cNvSpPr txBox="1"/>
          <p:nvPr/>
        </p:nvSpPr>
        <p:spPr>
          <a:xfrm>
            <a:off x="1093235" y="1825625"/>
            <a:ext cx="65286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Fennmaradt egy visszaemlékezése az egyik előadásról, ahol a kezdetekben kissé feszült volt a hangulat: „</a:t>
            </a:r>
            <a:r>
              <a:rPr lang="hu-HU" sz="2800" b="0" i="0" dirty="0">
                <a:effectLst/>
              </a:rPr>
              <a:t>Én dideregtem és azt mondtam Egressynek: ‚Ugyan minek vitt minket bele ebbe a csávába?’ Bartha pedig, aki Tiborcot játszotta, rámordult Egressyre: ‚Meglássuk, nem cserélné-e föl előadás után fényes viseletét az én rongyos paraszt-gúnyámmal, hogy könnyebben elinalhasson!</a:t>
            </a:r>
            <a:r>
              <a:rPr lang="hu-HU" sz="2800" dirty="0"/>
              <a:t>”</a:t>
            </a:r>
          </a:p>
        </p:txBody>
      </p:sp>
      <p:pic>
        <p:nvPicPr>
          <p:cNvPr id="11266" name="Picture 2" descr="Lendvayné Hivatal Anikó">
            <a:extLst>
              <a:ext uri="{FF2B5EF4-FFF2-40B4-BE49-F238E27FC236}">
                <a16:creationId xmlns:a16="http://schemas.microsoft.com/office/drawing/2014/main" id="{D90975A1-E133-2909-600F-F87F5E97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68" y="1344872"/>
            <a:ext cx="3609031" cy="48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84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05FDF4-0A5C-54F3-3677-44BDA786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Kürti József – 3 szerep egy emberben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597F04C-B80A-5473-6382-49174BBD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1426" cy="4830814"/>
          </a:xfrm>
        </p:spPr>
        <p:txBody>
          <a:bodyPr>
            <a:normAutofit/>
          </a:bodyPr>
          <a:lstStyle/>
          <a:p>
            <a:r>
              <a:rPr lang="hu-HU" b="0" i="0" dirty="0">
                <a:solidFill>
                  <a:srgbClr val="202122"/>
                </a:solidFill>
                <a:effectLst/>
              </a:rPr>
              <a:t>1904-ben szerzett diplomát a </a:t>
            </a:r>
            <a:r>
              <a:rPr lang="hu-HU" dirty="0"/>
              <a:t>Színművészeti Akadémián</a:t>
            </a:r>
            <a:r>
              <a:rPr lang="hu-HU" b="0" i="0" dirty="0">
                <a:solidFill>
                  <a:srgbClr val="202122"/>
                </a:solidFill>
                <a:effectLst/>
              </a:rPr>
              <a:t>, majd a </a:t>
            </a:r>
            <a:r>
              <a:rPr lang="hu-HU" dirty="0"/>
              <a:t>Thália Társasághoz</a:t>
            </a:r>
            <a:r>
              <a:rPr lang="hu-HU" b="0" i="0" dirty="0">
                <a:solidFill>
                  <a:srgbClr val="202122"/>
                </a:solidFill>
                <a:effectLst/>
              </a:rPr>
              <a:t> került, ahol Szemere György Siralomházban című darabjának főszereplőjeként nagy sikert ért el. 1913-tól 1925-ig a Nemzeti Színház művésze volt. </a:t>
            </a:r>
            <a:r>
              <a:rPr lang="hu-HU" dirty="0"/>
              <a:t>Bánkot 1916. január 1-től, Peturt 1918. szeptember 9-től, Tiborcot 1924. június 10-től játszotta a Nemzeti Színházban.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C178F57-FDF4-901A-E7B7-7C907020634E}"/>
              </a:ext>
            </a:extLst>
          </p:cNvPr>
          <p:cNvSpPr txBox="1"/>
          <p:nvPr/>
        </p:nvSpPr>
        <p:spPr>
          <a:xfrm>
            <a:off x="1120769" y="1812511"/>
            <a:ext cx="44736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0" i="0" dirty="0">
                <a:effectLst/>
              </a:rPr>
              <a:t>A Pesti Hírlap így ír Kürtiről, amikor először alakította Tiborcot: „A minden szerepben nagy Kürti József érdekes reális vonásokkal színezte Tiborc szürke figuráját, de itt-ott nem tudta elfeledni és elfeledtetni, hogy azelőtt Bánkot játszotta.”</a:t>
            </a:r>
            <a:endParaRPr lang="hu-HU" sz="2800" dirty="0"/>
          </a:p>
        </p:txBody>
      </p:sp>
      <p:pic>
        <p:nvPicPr>
          <p:cNvPr id="8198" name="Picture 6" descr="Kürti József mint Bánk">
            <a:extLst>
              <a:ext uri="{FF2B5EF4-FFF2-40B4-BE49-F238E27FC236}">
                <a16:creationId xmlns:a16="http://schemas.microsoft.com/office/drawing/2014/main" id="{FB5890A3-4AE6-CC01-B53D-E418698D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01" y="1490721"/>
            <a:ext cx="1936648" cy="26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ürti József mint Petur">
            <a:extLst>
              <a:ext uri="{FF2B5EF4-FFF2-40B4-BE49-F238E27FC236}">
                <a16:creationId xmlns:a16="http://schemas.microsoft.com/office/drawing/2014/main" id="{A5D7DF39-AA50-67B9-89BD-CF8E1A74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763" y="1490721"/>
            <a:ext cx="1951545" cy="26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ürti József mint Tiborc">
            <a:extLst>
              <a:ext uri="{FF2B5EF4-FFF2-40B4-BE49-F238E27FC236}">
                <a16:creationId xmlns:a16="http://schemas.microsoft.com/office/drawing/2014/main" id="{036A19A7-CB3D-7F29-9A8F-6B1243DB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32" y="3826260"/>
            <a:ext cx="1936648" cy="26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65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gressy Gábor (színművész) – Wikipédia">
            <a:extLst>
              <a:ext uri="{FF2B5EF4-FFF2-40B4-BE49-F238E27FC236}">
                <a16:creationId xmlns:a16="http://schemas.microsoft.com/office/drawing/2014/main" id="{7A58D505-9AD2-1908-68AC-A7998508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00" y="131791"/>
            <a:ext cx="3904590" cy="6594418"/>
          </a:xfrm>
          <a:prstGeom prst="rect">
            <a:avLst/>
          </a:prstGeom>
          <a:noFill/>
          <a:effectLst>
            <a:reflection stA="45000" endPos="65000" dist="635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82DAB74-B8F6-F3C2-3060-44B22FE0C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37" y="0"/>
            <a:ext cx="4106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artalom helye 9" descr="Kard egyszínű kitöltéssel">
            <a:extLst>
              <a:ext uri="{FF2B5EF4-FFF2-40B4-BE49-F238E27FC236}">
                <a16:creationId xmlns:a16="http://schemas.microsoft.com/office/drawing/2014/main" id="{4227731C-207B-1F9C-56DD-71BF8E104CF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994074">
            <a:off x="5281449" y="1268359"/>
            <a:ext cx="3241675" cy="3240088"/>
          </a:xfrm>
        </p:spPr>
      </p:pic>
      <p:pic>
        <p:nvPicPr>
          <p:cNvPr id="7" name="Ábra 6" descr="Kard körvonalas">
            <a:extLst>
              <a:ext uri="{FF2B5EF4-FFF2-40B4-BE49-F238E27FC236}">
                <a16:creationId xmlns:a16="http://schemas.microsoft.com/office/drawing/2014/main" id="{6B1FA8BF-9F41-88E8-2302-39FA58019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8442" y="1274683"/>
            <a:ext cx="3227439" cy="322743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C0972A39-C3C0-F087-124A-43FE67480D0C}"/>
              </a:ext>
            </a:extLst>
          </p:cNvPr>
          <p:cNvSpPr txBox="1"/>
          <p:nvPr/>
        </p:nvSpPr>
        <p:spPr>
          <a:xfrm>
            <a:off x="3696002" y="242363"/>
            <a:ext cx="4211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„Bánkok harca”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7461AC0-3627-F110-640F-12E431A1AC0A}"/>
              </a:ext>
            </a:extLst>
          </p:cNvPr>
          <p:cNvSpPr txBox="1"/>
          <p:nvPr/>
        </p:nvSpPr>
        <p:spPr>
          <a:xfrm>
            <a:off x="3696002" y="1824900"/>
            <a:ext cx="49947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Egressy Gábor és Lendvay Márton a maguk idejében mindig „harcoltak” Bánk szerepéért. Bár a „vesztes” legtöbbször ugyanúgy játszott a darabban és Petur bánként szította a tömeget a királyné ellen.</a:t>
            </a:r>
          </a:p>
        </p:txBody>
      </p:sp>
    </p:spTree>
    <p:extLst>
      <p:ext uri="{BB962C8B-B14F-4D97-AF65-F5344CB8AC3E}">
        <p14:creationId xmlns:p14="http://schemas.microsoft.com/office/powerpoint/2010/main" val="335106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szédbuborék: lekerekített sarkú téglalap 14">
            <a:extLst>
              <a:ext uri="{FF2B5EF4-FFF2-40B4-BE49-F238E27FC236}">
                <a16:creationId xmlns:a16="http://schemas.microsoft.com/office/drawing/2014/main" id="{9171FCAF-9998-89BF-88EB-A69DFFFA7B14}"/>
              </a:ext>
            </a:extLst>
          </p:cNvPr>
          <p:cNvSpPr/>
          <p:nvPr/>
        </p:nvSpPr>
        <p:spPr>
          <a:xfrm>
            <a:off x="5628037" y="3016251"/>
            <a:ext cx="5840436" cy="3439560"/>
          </a:xfrm>
          <a:prstGeom prst="wedgeRoundRect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Beszédbuborék: lekerekített sarkú téglalap 18">
            <a:extLst>
              <a:ext uri="{FF2B5EF4-FFF2-40B4-BE49-F238E27FC236}">
                <a16:creationId xmlns:a16="http://schemas.microsoft.com/office/drawing/2014/main" id="{5F476A0C-4F7B-82D8-D685-9F0DF975BEE0}"/>
              </a:ext>
            </a:extLst>
          </p:cNvPr>
          <p:cNvSpPr/>
          <p:nvPr/>
        </p:nvSpPr>
        <p:spPr>
          <a:xfrm>
            <a:off x="5891643" y="3121708"/>
            <a:ext cx="5309756" cy="2846859"/>
          </a:xfrm>
          <a:prstGeom prst="wedgeRoundRect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Beszédbuborék: lekerekített sarkú téglalap 9">
            <a:extLst>
              <a:ext uri="{FF2B5EF4-FFF2-40B4-BE49-F238E27FC236}">
                <a16:creationId xmlns:a16="http://schemas.microsoft.com/office/drawing/2014/main" id="{05DB43A6-A7E1-19B3-E691-0F4711A823CE}"/>
              </a:ext>
            </a:extLst>
          </p:cNvPr>
          <p:cNvSpPr/>
          <p:nvPr/>
        </p:nvSpPr>
        <p:spPr>
          <a:xfrm>
            <a:off x="5818909" y="3109787"/>
            <a:ext cx="5434446" cy="2452255"/>
          </a:xfrm>
          <a:prstGeom prst="wedgeRoundRect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B762E410-3AF2-98BB-D439-3E6E6323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Vélemények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B22A4399-1FD5-D9C0-6A3F-45A1DB50F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491" y="5968567"/>
            <a:ext cx="3477639" cy="52430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Gróf Széchenyi István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1013658C-1355-228A-E98E-911DB001C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181600" cy="13255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Széchenyi István gróf ezt jegyezte be a naplójába az 1839. évi bemutatóján: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 descr="Széchenyi István – Wikipédia">
            <a:extLst>
              <a:ext uri="{FF2B5EF4-FFF2-40B4-BE49-F238E27FC236}">
                <a16:creationId xmlns:a16="http://schemas.microsoft.com/office/drawing/2014/main" id="{C2677836-20DC-D85C-C19C-ED40E602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1501848"/>
            <a:ext cx="3477639" cy="44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3615E3C0-6E42-8D0E-936E-86BCD180D671}"/>
              </a:ext>
            </a:extLst>
          </p:cNvPr>
          <p:cNvSpPr txBox="1"/>
          <p:nvPr/>
        </p:nvSpPr>
        <p:spPr>
          <a:xfrm>
            <a:off x="6096000" y="3388909"/>
            <a:ext cx="50049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0" i="0" dirty="0">
                <a:solidFill>
                  <a:srgbClr val="202122"/>
                </a:solidFill>
                <a:effectLst/>
              </a:rPr>
              <a:t> „</a:t>
            </a:r>
            <a:r>
              <a:rPr lang="hu-HU" sz="2800" b="0" i="1" dirty="0">
                <a:solidFill>
                  <a:srgbClr val="202122"/>
                </a:solidFill>
                <a:effectLst/>
              </a:rPr>
              <a:t>Megfoghatatlan, hogy a kormány megengedi ily esztelenség előadását. Rossz, veszedelmes tendencia.</a:t>
            </a:r>
            <a:r>
              <a:rPr lang="hu-HU" sz="2800" b="0" i="0" dirty="0">
                <a:solidFill>
                  <a:srgbClr val="202122"/>
                </a:solidFill>
                <a:effectLst/>
              </a:rPr>
              <a:t>”</a:t>
            </a:r>
            <a:endParaRPr lang="hu-HU" sz="2800" dirty="0"/>
          </a:p>
          <a:p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93A16DC-5225-AA19-5DAD-5496B9375709}"/>
              </a:ext>
            </a:extLst>
          </p:cNvPr>
          <p:cNvSpPr txBox="1"/>
          <p:nvPr/>
        </p:nvSpPr>
        <p:spPr>
          <a:xfrm>
            <a:off x="6019800" y="1585231"/>
            <a:ext cx="518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Vörösmarty Mihály kissé ridegen vélekedik a drámáról és számára összezavaró néhány jelenet: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5E9DE87-D8DE-007A-33F7-89A1A8E9086C}"/>
              </a:ext>
            </a:extLst>
          </p:cNvPr>
          <p:cNvSpPr txBox="1"/>
          <p:nvPr/>
        </p:nvSpPr>
        <p:spPr>
          <a:xfrm>
            <a:off x="1481543" y="5938765"/>
            <a:ext cx="307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Vörösmarty Mihály</a:t>
            </a:r>
          </a:p>
        </p:txBody>
      </p:sp>
      <p:pic>
        <p:nvPicPr>
          <p:cNvPr id="3076" name="Picture 4" descr="Vörösmarty Mihály – Wikipédia">
            <a:extLst>
              <a:ext uri="{FF2B5EF4-FFF2-40B4-BE49-F238E27FC236}">
                <a16:creationId xmlns:a16="http://schemas.microsoft.com/office/drawing/2014/main" id="{AEBB8C2A-E60E-21BF-C2E3-485E287E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99" y="1501848"/>
            <a:ext cx="3444131" cy="44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D2A54A2E-83AF-C602-715F-5A1FBDFD5824}"/>
              </a:ext>
            </a:extLst>
          </p:cNvPr>
          <p:cNvSpPr txBox="1"/>
          <p:nvPr/>
        </p:nvSpPr>
        <p:spPr>
          <a:xfrm>
            <a:off x="5995556" y="3246046"/>
            <a:ext cx="51053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0" i="1" u="none" strike="noStrike" dirty="0">
                <a:solidFill>
                  <a:srgbClr val="000000"/>
                </a:solidFill>
                <a:effectLst/>
              </a:rPr>
              <a:t>„</a:t>
            </a:r>
            <a:r>
              <a:rPr lang="hu-HU" sz="2800" i="1" dirty="0" err="1">
                <a:solidFill>
                  <a:srgbClr val="000000"/>
                </a:solidFill>
              </a:rPr>
              <a:t>K</a:t>
            </a:r>
            <a:r>
              <a:rPr lang="hu-HU" sz="2800" b="0" i="1" u="none" strike="noStrike" dirty="0" err="1">
                <a:solidFill>
                  <a:srgbClr val="000000"/>
                </a:solidFill>
                <a:effectLst/>
              </a:rPr>
              <a:t>ihagyatni</a:t>
            </a:r>
            <a:r>
              <a:rPr lang="hu-HU" sz="2800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hu-HU" sz="2800" b="0" i="1" u="none" strike="noStrike" dirty="0" err="1">
                <a:solidFill>
                  <a:srgbClr val="000000"/>
                </a:solidFill>
                <a:effectLst/>
              </a:rPr>
              <a:t>kívánnók</a:t>
            </a:r>
            <a:r>
              <a:rPr lang="hu-HU" sz="2800" b="0" i="1" u="none" strike="noStrike" dirty="0">
                <a:solidFill>
                  <a:srgbClr val="000000"/>
                </a:solidFill>
                <a:effectLst/>
              </a:rPr>
              <a:t> azt, midőn Bánk bán együtt találja Melindával Ottót (ha egyébiránt ezen megjelenés nem a színész tévedése volt) s ahelyett, hogy (mint valószínű) megrohanja, </a:t>
            </a:r>
            <a:r>
              <a:rPr lang="hu-HU" sz="2800" b="0" i="1" u="none" strike="noStrike" dirty="0" err="1">
                <a:solidFill>
                  <a:srgbClr val="000000"/>
                </a:solidFill>
                <a:effectLst/>
              </a:rPr>
              <a:t>visszamegyen</a:t>
            </a:r>
            <a:r>
              <a:rPr lang="hu-HU" sz="2800" b="0" i="1" u="none" strike="noStrike" dirty="0">
                <a:solidFill>
                  <a:srgbClr val="000000"/>
                </a:solidFill>
                <a:effectLst/>
              </a:rPr>
              <a:t>.”</a:t>
            </a:r>
            <a:endParaRPr lang="hu-HU" sz="2800" i="1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CF76CFC-EBDC-25FE-FB98-3C4532BCDC1D}"/>
              </a:ext>
            </a:extLst>
          </p:cNvPr>
          <p:cNvSpPr txBox="1"/>
          <p:nvPr/>
        </p:nvSpPr>
        <p:spPr>
          <a:xfrm>
            <a:off x="6095999" y="1591056"/>
            <a:ext cx="5004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Arany János így vélekedett a Bánk bánról tanulmányában: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61BA6FA7-927A-4BF6-D1B0-8DD840A13A66}"/>
              </a:ext>
            </a:extLst>
          </p:cNvPr>
          <p:cNvSpPr txBox="1"/>
          <p:nvPr/>
        </p:nvSpPr>
        <p:spPr>
          <a:xfrm>
            <a:off x="1932782" y="5907875"/>
            <a:ext cx="199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Arany János</a:t>
            </a:r>
          </a:p>
        </p:txBody>
      </p:sp>
      <p:pic>
        <p:nvPicPr>
          <p:cNvPr id="3078" name="Picture 6" descr="Arany János (költő) – Wikipédia">
            <a:extLst>
              <a:ext uri="{FF2B5EF4-FFF2-40B4-BE49-F238E27FC236}">
                <a16:creationId xmlns:a16="http://schemas.microsoft.com/office/drawing/2014/main" id="{89F86AB5-8A2A-17EE-9351-D93B62BAA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43" y="1470958"/>
            <a:ext cx="3444131" cy="448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E2C64EC2-0B32-56E7-7663-AD1FC692C94D}"/>
              </a:ext>
            </a:extLst>
          </p:cNvPr>
          <p:cNvSpPr txBox="1"/>
          <p:nvPr/>
        </p:nvSpPr>
        <p:spPr>
          <a:xfrm>
            <a:off x="6134472" y="3230219"/>
            <a:ext cx="5309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0" i="1" dirty="0">
                <a:effectLst/>
              </a:rPr>
              <a:t>Az „erős muzsika” a vendégek oszlását jelenti: de miért ijed meg Bánk? Azért, hogy az oszló vendégek által fölismertetik? Az utasítás </a:t>
            </a:r>
            <a:r>
              <a:rPr lang="hu-HU" sz="2800" b="0" i="1" dirty="0" err="1">
                <a:effectLst/>
              </a:rPr>
              <a:t>szavaiból</a:t>
            </a:r>
            <a:r>
              <a:rPr lang="hu-HU" sz="2800" b="0" i="1" dirty="0">
                <a:effectLst/>
              </a:rPr>
              <a:t> majdnem azt lehetne következtetni. </a:t>
            </a:r>
            <a:endParaRPr lang="hu-HU" sz="2800" i="1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4505B83-71FB-9666-69CA-43C2D7BB0212}"/>
              </a:ext>
            </a:extLst>
          </p:cNvPr>
          <p:cNvSpPr txBox="1"/>
          <p:nvPr/>
        </p:nvSpPr>
        <p:spPr>
          <a:xfrm>
            <a:off x="5982071" y="3270146"/>
            <a:ext cx="5309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0" i="1" dirty="0">
                <a:solidFill>
                  <a:srgbClr val="000000"/>
                </a:solidFill>
                <a:effectLst/>
              </a:rPr>
              <a:t> </a:t>
            </a:r>
            <a:r>
              <a:rPr lang="hu-HU" sz="2800" i="1" dirty="0"/>
              <a:t>„Midőn e darab 1839-ben a pesti színpadon először adatott</a:t>
            </a:r>
            <a:r>
              <a:rPr lang="hu-HU" sz="2800" b="0" i="1" dirty="0">
                <a:solidFill>
                  <a:srgbClr val="000000"/>
                </a:solidFill>
                <a:effectLst/>
              </a:rPr>
              <a:t>, a közönség s </a:t>
            </a:r>
            <a:r>
              <a:rPr lang="hu-HU" sz="2800" b="0" i="1" dirty="0" err="1">
                <a:solidFill>
                  <a:srgbClr val="000000"/>
                </a:solidFill>
                <a:effectLst/>
              </a:rPr>
              <a:t>ítészet</a:t>
            </a:r>
            <a:r>
              <a:rPr lang="hu-HU" sz="2800" b="0" i="1" dirty="0">
                <a:solidFill>
                  <a:srgbClr val="000000"/>
                </a:solidFill>
                <a:effectLst/>
              </a:rPr>
              <a:t> úgy látszik, oly kevéssé fogta fel Bánknak e jelenetét, ahogy azt Vörösmarty  is jegyzi meg.”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19548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0" grpId="0" animBg="1"/>
      <p:bldP spid="10" grpId="1" animBg="1"/>
      <p:bldP spid="8" grpId="0" build="p"/>
      <p:bldP spid="9" grpId="0" build="p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7" grpId="0"/>
      <p:bldP spid="18" grpId="0"/>
      <p:bldP spid="18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C67E9-75A7-7DA4-9F86-EF74AA0A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3" y="681037"/>
            <a:ext cx="6338687" cy="1009652"/>
          </a:xfrm>
        </p:spPr>
        <p:txBody>
          <a:bodyPr/>
          <a:lstStyle/>
          <a:p>
            <a:r>
              <a:rPr lang="hu-HU" dirty="0"/>
              <a:t>Bemutató a Nemzetiben                              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C6E101B-51CC-4635-EB34-E8C65BCB215C}"/>
              </a:ext>
            </a:extLst>
          </p:cNvPr>
          <p:cNvSpPr txBox="1"/>
          <p:nvPr/>
        </p:nvSpPr>
        <p:spPr>
          <a:xfrm>
            <a:off x="6806015" y="365125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561FD88-156B-7F52-EDEE-8EB042007EB2}"/>
              </a:ext>
            </a:extLst>
          </p:cNvPr>
          <p:cNvSpPr txBox="1"/>
          <p:nvPr/>
        </p:nvSpPr>
        <p:spPr>
          <a:xfrm>
            <a:off x="7315841" y="-8122954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668B6B9-965E-6C30-B8EB-4CA39EF46CB4}"/>
              </a:ext>
            </a:extLst>
          </p:cNvPr>
          <p:cNvSpPr txBox="1"/>
          <p:nvPr/>
        </p:nvSpPr>
        <p:spPr>
          <a:xfrm>
            <a:off x="7888052" y="-2017724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633839A-A3B1-B30C-9C76-A0A78FB21BF9}"/>
              </a:ext>
            </a:extLst>
          </p:cNvPr>
          <p:cNvSpPr txBox="1"/>
          <p:nvPr/>
        </p:nvSpPr>
        <p:spPr>
          <a:xfrm>
            <a:off x="8506269" y="-9430646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F414394-E412-44C4-A69A-EA69C397891B}"/>
              </a:ext>
            </a:extLst>
          </p:cNvPr>
          <p:cNvSpPr/>
          <p:nvPr/>
        </p:nvSpPr>
        <p:spPr>
          <a:xfrm>
            <a:off x="0" y="1509949"/>
            <a:ext cx="12224486" cy="53480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598F49D-03AC-D9D9-C312-48DC12467711}"/>
              </a:ext>
            </a:extLst>
          </p:cNvPr>
          <p:cNvSpPr/>
          <p:nvPr/>
        </p:nvSpPr>
        <p:spPr>
          <a:xfrm>
            <a:off x="-15660" y="0"/>
            <a:ext cx="12207660" cy="5407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0" name="Picture 6" descr="Kattintson az új ablakban való nagyításhoz! &#10;Click to enlarge it in a new window!">
            <a:extLst>
              <a:ext uri="{FF2B5EF4-FFF2-40B4-BE49-F238E27FC236}">
                <a16:creationId xmlns:a16="http://schemas.microsoft.com/office/drawing/2014/main" id="{9AAE81CD-DCFD-50EC-FD12-3785D003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82" y="3085045"/>
            <a:ext cx="2780611" cy="40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D9E4A62-A6D4-CDDE-D279-71FC2DB8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5" y="1930295"/>
            <a:ext cx="2784037" cy="20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gressy Gábor mint Bánk [Digitális Képarchívum - DKA-059727]">
            <a:extLst>
              <a:ext uri="{FF2B5EF4-FFF2-40B4-BE49-F238E27FC236}">
                <a16:creationId xmlns:a16="http://schemas.microsoft.com/office/drawing/2014/main" id="{CC81E740-EABE-EDAD-9DFE-6891D7DB1D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78" y="1825625"/>
            <a:ext cx="2037195" cy="36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E5ABA1-7C77-66DC-DE96-00FFDA651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Rendező: Nem ismert</a:t>
            </a:r>
          </a:p>
          <a:p>
            <a:r>
              <a:rPr lang="hu-HU" dirty="0"/>
              <a:t>Szereplők: </a:t>
            </a:r>
          </a:p>
          <a:p>
            <a:pPr marL="0" indent="0">
              <a:buNone/>
            </a:pPr>
            <a:r>
              <a:rPr lang="hu-HU" dirty="0"/>
              <a:t>Bánk bán – Egressy Gábor</a:t>
            </a:r>
          </a:p>
          <a:p>
            <a:pPr marL="0" indent="0">
              <a:buNone/>
            </a:pPr>
            <a:r>
              <a:rPr lang="hu-HU" dirty="0"/>
              <a:t>Gertrudis – </a:t>
            </a:r>
            <a:r>
              <a:rPr lang="hu-HU" dirty="0" err="1"/>
              <a:t>Laborfalvi</a:t>
            </a:r>
            <a:r>
              <a:rPr lang="hu-HU" dirty="0"/>
              <a:t> Róza</a:t>
            </a:r>
          </a:p>
          <a:p>
            <a:pPr marL="0" indent="0">
              <a:buNone/>
            </a:pPr>
            <a:r>
              <a:rPr lang="hu-HU" dirty="0"/>
              <a:t>Melinda – Lendvayné Hivatal Anikó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82E651E-1758-4DCB-BCD5-D9F593A4E0EB}"/>
              </a:ext>
            </a:extLst>
          </p:cNvPr>
          <p:cNvSpPr txBox="1"/>
          <p:nvPr/>
        </p:nvSpPr>
        <p:spPr>
          <a:xfrm>
            <a:off x="9612204" y="831920"/>
            <a:ext cx="269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Algerian" panose="04020705040A02060702" pitchFamily="82" charset="0"/>
              </a:rPr>
              <a:t>Márc. 23.</a:t>
            </a:r>
          </a:p>
        </p:txBody>
      </p:sp>
    </p:spTree>
    <p:extLst>
      <p:ext uri="{BB962C8B-B14F-4D97-AF65-F5344CB8AC3E}">
        <p14:creationId xmlns:p14="http://schemas.microsoft.com/office/powerpoint/2010/main" val="227759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C67E9-75A7-7DA4-9F86-EF74AA0A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3" y="681037"/>
            <a:ext cx="6338687" cy="1009652"/>
          </a:xfrm>
        </p:spPr>
        <p:txBody>
          <a:bodyPr/>
          <a:lstStyle/>
          <a:p>
            <a:r>
              <a:rPr lang="hu-HU" dirty="0"/>
              <a:t>Forradalmi előadás                              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C6E101B-51CC-4635-EB34-E8C65BCB215C}"/>
              </a:ext>
            </a:extLst>
          </p:cNvPr>
          <p:cNvSpPr txBox="1"/>
          <p:nvPr/>
        </p:nvSpPr>
        <p:spPr>
          <a:xfrm>
            <a:off x="6806015" y="365125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561FD88-156B-7F52-EDEE-8EB042007EB2}"/>
              </a:ext>
            </a:extLst>
          </p:cNvPr>
          <p:cNvSpPr txBox="1"/>
          <p:nvPr/>
        </p:nvSpPr>
        <p:spPr>
          <a:xfrm>
            <a:off x="7315841" y="-8122954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668B6B9-965E-6C30-B8EB-4CA39EF46CB4}"/>
              </a:ext>
            </a:extLst>
          </p:cNvPr>
          <p:cNvSpPr txBox="1"/>
          <p:nvPr/>
        </p:nvSpPr>
        <p:spPr>
          <a:xfrm>
            <a:off x="7928862" y="-3286611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633839A-A3B1-B30C-9C76-A0A78FB21BF9}"/>
              </a:ext>
            </a:extLst>
          </p:cNvPr>
          <p:cNvSpPr txBox="1"/>
          <p:nvPr/>
        </p:nvSpPr>
        <p:spPr>
          <a:xfrm>
            <a:off x="8588482" y="-8122955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F414394-E412-44C4-A69A-EA69C397891B}"/>
              </a:ext>
            </a:extLst>
          </p:cNvPr>
          <p:cNvSpPr/>
          <p:nvPr/>
        </p:nvSpPr>
        <p:spPr>
          <a:xfrm>
            <a:off x="0" y="1509949"/>
            <a:ext cx="12224486" cy="53480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598F49D-03AC-D9D9-C312-48DC12467711}"/>
              </a:ext>
            </a:extLst>
          </p:cNvPr>
          <p:cNvSpPr/>
          <p:nvPr/>
        </p:nvSpPr>
        <p:spPr>
          <a:xfrm>
            <a:off x="-15660" y="0"/>
            <a:ext cx="12207660" cy="5407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E5ABA1-7C77-66DC-DE96-00FFDA651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Rendező: 	Lendvay Márton</a:t>
            </a:r>
          </a:p>
          <a:p>
            <a:r>
              <a:rPr lang="hu-HU" dirty="0"/>
              <a:t>Szereplők: </a:t>
            </a:r>
          </a:p>
          <a:p>
            <a:pPr marL="0" indent="0">
              <a:buNone/>
            </a:pPr>
            <a:r>
              <a:rPr lang="hu-HU" dirty="0"/>
              <a:t>Bánk – Lendvay Márton</a:t>
            </a:r>
          </a:p>
          <a:p>
            <a:pPr marL="0" indent="0">
              <a:buNone/>
            </a:pPr>
            <a:r>
              <a:rPr lang="hu-HU" dirty="0"/>
              <a:t>Gertrudis – </a:t>
            </a:r>
            <a:r>
              <a:rPr lang="hu-HU" dirty="0" err="1"/>
              <a:t>Laborfalvi</a:t>
            </a:r>
            <a:r>
              <a:rPr lang="hu-HU" dirty="0"/>
              <a:t> Róza</a:t>
            </a:r>
          </a:p>
          <a:p>
            <a:pPr marL="0" indent="0">
              <a:buNone/>
            </a:pPr>
            <a:r>
              <a:rPr lang="hu-HU" dirty="0"/>
              <a:t>Melinda – </a:t>
            </a:r>
            <a:r>
              <a:rPr lang="hu-HU" dirty="0" err="1"/>
              <a:t>Ledvayné</a:t>
            </a:r>
            <a:r>
              <a:rPr lang="hu-HU" dirty="0"/>
              <a:t> Hivatal Anikó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837091C-5D60-77FD-E3AF-76C5CED1E9AB}"/>
              </a:ext>
            </a:extLst>
          </p:cNvPr>
          <p:cNvSpPr txBox="1"/>
          <p:nvPr/>
        </p:nvSpPr>
        <p:spPr>
          <a:xfrm>
            <a:off x="9642793" y="797657"/>
            <a:ext cx="267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Algerian" panose="04020705040A02060702" pitchFamily="82" charset="0"/>
              </a:rPr>
              <a:t>Márc. 15.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64976B6-8563-E955-05A7-F0CD9AC904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37" y="2192133"/>
            <a:ext cx="2887726" cy="36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isegítő eszközök">
            <a:extLst>
              <a:ext uri="{FF2B5EF4-FFF2-40B4-BE49-F238E27FC236}">
                <a16:creationId xmlns:a16="http://schemas.microsoft.com/office/drawing/2014/main" id="{E5BD4764-2F92-84F0-E7F6-5A773593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08" y="2192132"/>
            <a:ext cx="2739731" cy="36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Nyíl: szalag, felfelé mutató 21">
            <a:extLst>
              <a:ext uri="{FF2B5EF4-FFF2-40B4-BE49-F238E27FC236}">
                <a16:creationId xmlns:a16="http://schemas.microsoft.com/office/drawing/2014/main" id="{070864E8-906C-604A-4D29-817F3864E17B}"/>
              </a:ext>
            </a:extLst>
          </p:cNvPr>
          <p:cNvSpPr/>
          <p:nvPr/>
        </p:nvSpPr>
        <p:spPr>
          <a:xfrm>
            <a:off x="7829482" y="5627201"/>
            <a:ext cx="2205211" cy="733017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C67E9-75A7-7DA4-9F86-EF74AA0A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20" y="522573"/>
            <a:ext cx="6338687" cy="1009652"/>
          </a:xfrm>
        </p:spPr>
        <p:txBody>
          <a:bodyPr>
            <a:normAutofit fontScale="90000"/>
          </a:bodyPr>
          <a:lstStyle/>
          <a:p>
            <a:r>
              <a:rPr lang="hu-HU" dirty="0"/>
              <a:t>Opera ősbemutató a Nemzetiben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C6E101B-51CC-4635-EB34-E8C65BCB215C}"/>
              </a:ext>
            </a:extLst>
          </p:cNvPr>
          <p:cNvSpPr txBox="1"/>
          <p:nvPr/>
        </p:nvSpPr>
        <p:spPr>
          <a:xfrm>
            <a:off x="6806015" y="365125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561FD88-156B-7F52-EDEE-8EB042007EB2}"/>
              </a:ext>
            </a:extLst>
          </p:cNvPr>
          <p:cNvSpPr txBox="1"/>
          <p:nvPr/>
        </p:nvSpPr>
        <p:spPr>
          <a:xfrm>
            <a:off x="7315841" y="-8122954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668B6B9-965E-6C30-B8EB-4CA39EF46CB4}"/>
              </a:ext>
            </a:extLst>
          </p:cNvPr>
          <p:cNvSpPr txBox="1"/>
          <p:nvPr/>
        </p:nvSpPr>
        <p:spPr>
          <a:xfrm>
            <a:off x="7952257" y="-5739582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633839A-A3B1-B30C-9C76-A0A78FB21BF9}"/>
              </a:ext>
            </a:extLst>
          </p:cNvPr>
          <p:cNvSpPr txBox="1"/>
          <p:nvPr/>
        </p:nvSpPr>
        <p:spPr>
          <a:xfrm>
            <a:off x="8485623" y="365125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F414394-E412-44C4-A69A-EA69C397891B}"/>
              </a:ext>
            </a:extLst>
          </p:cNvPr>
          <p:cNvSpPr/>
          <p:nvPr/>
        </p:nvSpPr>
        <p:spPr>
          <a:xfrm>
            <a:off x="0" y="1509949"/>
            <a:ext cx="12224486" cy="53480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598F49D-03AC-D9D9-C312-48DC12467711}"/>
              </a:ext>
            </a:extLst>
          </p:cNvPr>
          <p:cNvSpPr/>
          <p:nvPr/>
        </p:nvSpPr>
        <p:spPr>
          <a:xfrm>
            <a:off x="-15660" y="0"/>
            <a:ext cx="12207660" cy="5407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E5ABA1-7C77-66DC-DE96-00FFDA651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Rendező: Szigligeti Ede</a:t>
            </a:r>
          </a:p>
          <a:p>
            <a:r>
              <a:rPr lang="hu-HU" dirty="0"/>
              <a:t>Szereplők: </a:t>
            </a:r>
          </a:p>
          <a:p>
            <a:pPr marL="0" indent="0">
              <a:buNone/>
            </a:pPr>
            <a:r>
              <a:rPr lang="hu-HU" dirty="0"/>
              <a:t>Bánk – </a:t>
            </a:r>
            <a:r>
              <a:rPr lang="hu-HU" dirty="0" err="1"/>
              <a:t>Ellinger</a:t>
            </a:r>
            <a:r>
              <a:rPr lang="hu-HU" dirty="0"/>
              <a:t> József</a:t>
            </a:r>
          </a:p>
          <a:p>
            <a:pPr marL="0" indent="0">
              <a:buNone/>
            </a:pPr>
            <a:r>
              <a:rPr lang="hu-HU" dirty="0"/>
              <a:t>Gertrudis – </a:t>
            </a:r>
            <a:r>
              <a:rPr lang="hu-HU" dirty="0" err="1"/>
              <a:t>Hofbauer</a:t>
            </a:r>
            <a:r>
              <a:rPr lang="hu-HU" dirty="0"/>
              <a:t> Zsófia</a:t>
            </a:r>
          </a:p>
          <a:p>
            <a:pPr marL="0" indent="0">
              <a:buNone/>
            </a:pPr>
            <a:r>
              <a:rPr lang="hu-HU" dirty="0"/>
              <a:t>Melinda – Hollósy Kornélia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9E6E565-4182-19FF-F887-EF17A22786F1}"/>
              </a:ext>
            </a:extLst>
          </p:cNvPr>
          <p:cNvSpPr txBox="1"/>
          <p:nvPr/>
        </p:nvSpPr>
        <p:spPr>
          <a:xfrm>
            <a:off x="9733934" y="824339"/>
            <a:ext cx="231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Algerian" panose="04020705040A02060702" pitchFamily="82" charset="0"/>
              </a:rPr>
              <a:t>Márc. 9.</a:t>
            </a:r>
          </a:p>
        </p:txBody>
      </p:sp>
      <p:pic>
        <p:nvPicPr>
          <p:cNvPr id="12290" name="Picture 2" descr="Hollósy Kornélia – Wikipédia">
            <a:extLst>
              <a:ext uri="{FF2B5EF4-FFF2-40B4-BE49-F238E27FC236}">
                <a16:creationId xmlns:a16="http://schemas.microsoft.com/office/drawing/2014/main" id="{B8FF36C6-90A0-14AD-C3E0-C8F2D441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135" y="1855478"/>
            <a:ext cx="2105829" cy="314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ofbauer Zsófia – Wikipédia">
            <a:extLst>
              <a:ext uri="{FF2B5EF4-FFF2-40B4-BE49-F238E27FC236}">
                <a16:creationId xmlns:a16="http://schemas.microsoft.com/office/drawing/2014/main" id="{D17E3E6F-F591-1951-E506-E58C6174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44" y="3213375"/>
            <a:ext cx="2721547" cy="35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3AE79F-75BA-AB3C-541A-E5DB465CC6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08" y="1708450"/>
            <a:ext cx="2124764" cy="35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84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C67E9-75A7-7DA4-9F86-EF74AA0A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27" y="582141"/>
            <a:ext cx="6425347" cy="1009652"/>
          </a:xfrm>
        </p:spPr>
        <p:txBody>
          <a:bodyPr>
            <a:normAutofit fontScale="90000"/>
          </a:bodyPr>
          <a:lstStyle/>
          <a:p>
            <a:r>
              <a:rPr lang="hu-HU" dirty="0"/>
              <a:t>Új  feltörekvő rendező a színen                              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C6E101B-51CC-4635-EB34-E8C65BCB215C}"/>
              </a:ext>
            </a:extLst>
          </p:cNvPr>
          <p:cNvSpPr txBox="1"/>
          <p:nvPr/>
        </p:nvSpPr>
        <p:spPr>
          <a:xfrm>
            <a:off x="6806015" y="365125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561FD88-156B-7F52-EDEE-8EB042007EB2}"/>
              </a:ext>
            </a:extLst>
          </p:cNvPr>
          <p:cNvSpPr txBox="1"/>
          <p:nvPr/>
        </p:nvSpPr>
        <p:spPr>
          <a:xfrm>
            <a:off x="7355018" y="-9460141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668B6B9-965E-6C30-B8EB-4CA39EF46CB4}"/>
              </a:ext>
            </a:extLst>
          </p:cNvPr>
          <p:cNvSpPr txBox="1"/>
          <p:nvPr/>
        </p:nvSpPr>
        <p:spPr>
          <a:xfrm>
            <a:off x="7971903" y="365125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633839A-A3B1-B30C-9C76-A0A78FB21BF9}"/>
              </a:ext>
            </a:extLst>
          </p:cNvPr>
          <p:cNvSpPr txBox="1"/>
          <p:nvPr/>
        </p:nvSpPr>
        <p:spPr>
          <a:xfrm>
            <a:off x="8504937" y="-5744150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F414394-E412-44C4-A69A-EA69C397891B}"/>
              </a:ext>
            </a:extLst>
          </p:cNvPr>
          <p:cNvSpPr/>
          <p:nvPr/>
        </p:nvSpPr>
        <p:spPr>
          <a:xfrm>
            <a:off x="0" y="1509949"/>
            <a:ext cx="12224486" cy="53480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598F49D-03AC-D9D9-C312-48DC12467711}"/>
              </a:ext>
            </a:extLst>
          </p:cNvPr>
          <p:cNvSpPr/>
          <p:nvPr/>
        </p:nvSpPr>
        <p:spPr>
          <a:xfrm>
            <a:off x="-15660" y="0"/>
            <a:ext cx="12207660" cy="5407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E5ABA1-7C77-66DC-DE96-00FFDA651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Rendező: Hevesi Sándor</a:t>
            </a:r>
          </a:p>
          <a:p>
            <a:r>
              <a:rPr lang="hu-HU" dirty="0"/>
              <a:t>Szereplők: </a:t>
            </a:r>
          </a:p>
          <a:p>
            <a:pPr marL="0" indent="0">
              <a:buNone/>
            </a:pPr>
            <a:r>
              <a:rPr lang="hu-HU" dirty="0"/>
              <a:t>Bánk – Kürti József</a:t>
            </a:r>
          </a:p>
          <a:p>
            <a:pPr marL="0" indent="0">
              <a:buNone/>
            </a:pPr>
            <a:r>
              <a:rPr lang="hu-HU" dirty="0"/>
              <a:t>Gertrudis – Jászai Mari</a:t>
            </a:r>
          </a:p>
          <a:p>
            <a:pPr marL="0" indent="0">
              <a:buNone/>
            </a:pPr>
            <a:r>
              <a:rPr lang="hu-HU" dirty="0"/>
              <a:t>Melinda – Váradi Aranka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9DEDAB4-CC44-A804-8D83-C9B5A4A36F42}"/>
              </a:ext>
            </a:extLst>
          </p:cNvPr>
          <p:cNvSpPr txBox="1"/>
          <p:nvPr/>
        </p:nvSpPr>
        <p:spPr>
          <a:xfrm>
            <a:off x="9901084" y="802063"/>
            <a:ext cx="194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Algerian" panose="04020705040A02060702" pitchFamily="82" charset="0"/>
              </a:rPr>
              <a:t>Jan. 1.</a:t>
            </a:r>
          </a:p>
        </p:txBody>
      </p:sp>
      <p:pic>
        <p:nvPicPr>
          <p:cNvPr id="11" name="Picture 4" descr="Bánk bán-mozaikok. Pillanatképek Katona József drámájának 175 éves színpadi  történetéből">
            <a:extLst>
              <a:ext uri="{FF2B5EF4-FFF2-40B4-BE49-F238E27FC236}">
                <a16:creationId xmlns:a16="http://schemas.microsoft.com/office/drawing/2014/main" id="{7BCDD5CC-CD93-6CAC-18D7-0CF529D0D8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05" y="2984621"/>
            <a:ext cx="2833231" cy="37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Jászai Mari szomorúsága | nanocsaba">
            <a:extLst>
              <a:ext uri="{FF2B5EF4-FFF2-40B4-BE49-F238E27FC236}">
                <a16:creationId xmlns:a16="http://schemas.microsoft.com/office/drawing/2014/main" id="{5F6ED999-4E64-0033-B84D-B62F8B12A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18" y="1637875"/>
            <a:ext cx="2418942" cy="35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áradi Aranka – Wikipédia">
            <a:extLst>
              <a:ext uri="{FF2B5EF4-FFF2-40B4-BE49-F238E27FC236}">
                <a16:creationId xmlns:a16="http://schemas.microsoft.com/office/drawing/2014/main" id="{6450F010-3978-BD63-7B8D-860EC7B85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62" y="3255560"/>
            <a:ext cx="2538919" cy="34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40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C67E9-75A7-7DA4-9F86-EF74AA0A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3" y="681037"/>
            <a:ext cx="6338687" cy="1009652"/>
          </a:xfrm>
        </p:spPr>
        <p:txBody>
          <a:bodyPr/>
          <a:lstStyle/>
          <a:p>
            <a:r>
              <a:rPr lang="hu-HU" dirty="0"/>
              <a:t>Nemzeti újra nyitása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C6E101B-51CC-4635-EB34-E8C65BCB215C}"/>
              </a:ext>
            </a:extLst>
          </p:cNvPr>
          <p:cNvSpPr txBox="1"/>
          <p:nvPr/>
        </p:nvSpPr>
        <p:spPr>
          <a:xfrm>
            <a:off x="6806015" y="-853647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561FD88-156B-7F52-EDEE-8EB042007EB2}"/>
              </a:ext>
            </a:extLst>
          </p:cNvPr>
          <p:cNvSpPr txBox="1"/>
          <p:nvPr/>
        </p:nvSpPr>
        <p:spPr>
          <a:xfrm>
            <a:off x="7462544" y="-10577770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668B6B9-965E-6C30-B8EB-4CA39EF46CB4}"/>
              </a:ext>
            </a:extLst>
          </p:cNvPr>
          <p:cNvSpPr txBox="1"/>
          <p:nvPr/>
        </p:nvSpPr>
        <p:spPr>
          <a:xfrm>
            <a:off x="8061739" y="-10577770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633839A-A3B1-B30C-9C76-A0A78FB21BF9}"/>
              </a:ext>
            </a:extLst>
          </p:cNvPr>
          <p:cNvSpPr txBox="1"/>
          <p:nvPr/>
        </p:nvSpPr>
        <p:spPr>
          <a:xfrm>
            <a:off x="8696353" y="-853648"/>
            <a:ext cx="148819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1.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2.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3.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4.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5.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6.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7.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8.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9.</a:t>
            </a:r>
          </a:p>
          <a:p>
            <a:r>
              <a:rPr lang="hu-HU" sz="8000" dirty="0">
                <a:latin typeface="Algerian" panose="04020705040A02060702" pitchFamily="82" charset="0"/>
              </a:rPr>
              <a:t>0.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F414394-E412-44C4-A69A-EA69C397891B}"/>
              </a:ext>
            </a:extLst>
          </p:cNvPr>
          <p:cNvSpPr/>
          <p:nvPr/>
        </p:nvSpPr>
        <p:spPr>
          <a:xfrm>
            <a:off x="0" y="1509949"/>
            <a:ext cx="12224486" cy="53480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598F49D-03AC-D9D9-C312-48DC12467711}"/>
              </a:ext>
            </a:extLst>
          </p:cNvPr>
          <p:cNvSpPr/>
          <p:nvPr/>
        </p:nvSpPr>
        <p:spPr>
          <a:xfrm>
            <a:off x="-15660" y="0"/>
            <a:ext cx="12207660" cy="5407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E5ABA1-7C77-66DC-DE96-00FFDA651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Rendező: </a:t>
            </a:r>
            <a:r>
              <a:rPr lang="hu-HU" dirty="0" err="1"/>
              <a:t>Vidnyászky</a:t>
            </a:r>
            <a:r>
              <a:rPr lang="hu-HU" dirty="0"/>
              <a:t> Attila</a:t>
            </a:r>
          </a:p>
          <a:p>
            <a:r>
              <a:rPr lang="hu-HU" dirty="0"/>
              <a:t>Szereplők:</a:t>
            </a:r>
          </a:p>
          <a:p>
            <a:pPr marL="0" indent="0">
              <a:buNone/>
            </a:pPr>
            <a:r>
              <a:rPr lang="hu-HU" dirty="0"/>
              <a:t>Bánk – László Zsolt</a:t>
            </a:r>
          </a:p>
          <a:p>
            <a:pPr marL="0" indent="0">
              <a:buNone/>
            </a:pPr>
            <a:r>
              <a:rPr lang="hu-HU" dirty="0"/>
              <a:t>Gertrudis – Kubik Anna</a:t>
            </a:r>
          </a:p>
          <a:p>
            <a:pPr marL="0" indent="0">
              <a:buNone/>
            </a:pPr>
            <a:r>
              <a:rPr lang="hu-HU" dirty="0"/>
              <a:t>Melinda – Nagy-</a:t>
            </a:r>
            <a:r>
              <a:rPr lang="hu-HU" dirty="0" err="1"/>
              <a:t>Kálózy</a:t>
            </a:r>
            <a:r>
              <a:rPr lang="hu-HU" dirty="0"/>
              <a:t> Eszter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33F40B6-6D87-72CF-D88E-F21A9E01826E}"/>
              </a:ext>
            </a:extLst>
          </p:cNvPr>
          <p:cNvSpPr txBox="1"/>
          <p:nvPr/>
        </p:nvSpPr>
        <p:spPr>
          <a:xfrm>
            <a:off x="9846350" y="802063"/>
            <a:ext cx="225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Algerian" panose="04020705040A02060702" pitchFamily="82" charset="0"/>
              </a:rPr>
              <a:t>Dec. 14.</a:t>
            </a:r>
          </a:p>
        </p:txBody>
      </p:sp>
      <p:pic>
        <p:nvPicPr>
          <p:cNvPr id="13" name="Picture 4" descr="Kubik Anna – Wikipédia">
            <a:extLst>
              <a:ext uri="{FF2B5EF4-FFF2-40B4-BE49-F238E27FC236}">
                <a16:creationId xmlns:a16="http://schemas.microsoft.com/office/drawing/2014/main" id="{6D724A90-07E6-7D15-9DF6-7F03019FE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92" y="2654537"/>
            <a:ext cx="2326924" cy="34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gy szerep – három férfi | Nemzeti Színház">
            <a:extLst>
              <a:ext uri="{FF2B5EF4-FFF2-40B4-BE49-F238E27FC236}">
                <a16:creationId xmlns:a16="http://schemas.microsoft.com/office/drawing/2014/main" id="{DDE9A99D-7BB6-993C-4D7B-D7C8B85189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21" y="1685362"/>
            <a:ext cx="2465226" cy="36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agy-Kálózy Eszter | Nemzeti Színház">
            <a:extLst>
              <a:ext uri="{FF2B5EF4-FFF2-40B4-BE49-F238E27FC236}">
                <a16:creationId xmlns:a16="http://schemas.microsoft.com/office/drawing/2014/main" id="{3E43F30D-50E3-3D5E-671C-26F704A6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33" y="3840400"/>
            <a:ext cx="2047718" cy="30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9ABD84B-38B3-CE03-C4E2-3E8DEA76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81" y="1617360"/>
            <a:ext cx="5351318" cy="35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D9922C6-C40F-6A92-D8D6-9FC12973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11" y="3942905"/>
            <a:ext cx="4421040" cy="29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32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316A8D-7FC2-835F-546D-CEF018DB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Hevesi Sándor rendező (1873. máj. 3.)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629A0F-E6E4-57AC-5D5E-6F65CD50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7622" cy="4351338"/>
          </a:xfrm>
        </p:spPr>
        <p:txBody>
          <a:bodyPr/>
          <a:lstStyle/>
          <a:p>
            <a:r>
              <a:rPr lang="hu-HU" dirty="0"/>
              <a:t>1901-ben került először a Nemzeti Színházhoz rendezőnek, később annak főrendezője és igazgatója is lett. 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</a:t>
            </a:r>
            <a:r>
              <a:rPr lang="hu-HU" b="0" i="0" dirty="0">
                <a:solidFill>
                  <a:srgbClr val="202122"/>
                </a:solidFill>
                <a:effectLst/>
              </a:rPr>
              <a:t>z ő igazgatása alatt a Nemzeti Színház olyan virágzásba jutott, amilyenre még alig volt példa viszontagságos történetében.</a:t>
            </a:r>
            <a:endParaRPr lang="hu-H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BC0BF22-09D1-2C38-4480-650DED7F2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56" y="1651692"/>
            <a:ext cx="3031744" cy="46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C4766E6-E59B-2160-9C86-864FDA37C70D}"/>
              </a:ext>
            </a:extLst>
          </p:cNvPr>
          <p:cNvSpPr txBox="1"/>
          <p:nvPr/>
        </p:nvSpPr>
        <p:spPr>
          <a:xfrm>
            <a:off x="1102522" y="1820189"/>
            <a:ext cx="5947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Rendezőként mindig a modernizálásra törekedett, így tett a Bánk bánnal is, 1924-től új perspektívákat hozott  a darab színpadra állításában. Sokan kritizálták ezért az ötletéért, de Katona József hősének már nagyon szükséges volt a vérfrissítés. Sikeresen ugrotta meg ezt az akadályt, újítását sokan szerették.</a:t>
            </a:r>
          </a:p>
        </p:txBody>
      </p:sp>
    </p:spTree>
    <p:extLst>
      <p:ext uri="{BB962C8B-B14F-4D97-AF65-F5344CB8AC3E}">
        <p14:creationId xmlns:p14="http://schemas.microsoft.com/office/powerpoint/2010/main" val="11953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316A8D-7FC2-835F-546D-CEF018DB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31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err="1"/>
              <a:t>Vidnyánszky</a:t>
            </a:r>
            <a:r>
              <a:rPr lang="hu-HU" sz="4000" dirty="0"/>
              <a:t> Attila rendező (1964. márc. 8.)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629A0F-E6E4-57AC-5D5E-6F65CD50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2032" cy="4351338"/>
          </a:xfrm>
        </p:spPr>
        <p:txBody>
          <a:bodyPr/>
          <a:lstStyle/>
          <a:p>
            <a:r>
              <a:rPr lang="hu-HU" b="0" i="0" dirty="0">
                <a:effectLst/>
              </a:rPr>
              <a:t>Pályafutása során számos jelentős rendezést és szerepet vállalt. Rendezett színházi előadásokat, filmeket és televíziós produkciókat is. A Nemzeti Színházban jelenleg igazgató és rendező, többek között ő rendezte azt a Bánk bánt amit most a Nemzeti </a:t>
            </a:r>
            <a:r>
              <a:rPr lang="hu-HU" b="0" i="0" dirty="0" err="1">
                <a:effectLst/>
              </a:rPr>
              <a:t>színpadán</a:t>
            </a:r>
            <a:r>
              <a:rPr lang="hu-HU" b="0" i="0" dirty="0">
                <a:effectLst/>
              </a:rPr>
              <a:t> láthatunk. </a:t>
            </a:r>
            <a:r>
              <a:rPr lang="hu-HU" b="0" i="0" dirty="0" err="1">
                <a:effectLst/>
              </a:rPr>
              <a:t>Vidnyánszky</a:t>
            </a:r>
            <a:r>
              <a:rPr lang="hu-HU" b="0" i="0" dirty="0">
                <a:effectLst/>
              </a:rPr>
              <a:t> Attila számos díjat és elismerést kapott a színházi munkásságáért.</a:t>
            </a:r>
            <a:endParaRPr lang="hu-HU" dirty="0"/>
          </a:p>
        </p:txBody>
      </p:sp>
      <p:pic>
        <p:nvPicPr>
          <p:cNvPr id="6146" name="Picture 2" descr="Vidnyánszky Attila | Nemzeti Színház">
            <a:extLst>
              <a:ext uri="{FF2B5EF4-FFF2-40B4-BE49-F238E27FC236}">
                <a16:creationId xmlns:a16="http://schemas.microsoft.com/office/drawing/2014/main" id="{769CB7AC-5C0C-9AA7-3E3A-37C84F83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08" y="1381919"/>
            <a:ext cx="34766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16704E0-CB0F-232F-D1D3-C0C83D785A9C}"/>
              </a:ext>
            </a:extLst>
          </p:cNvPr>
          <p:cNvSpPr txBox="1"/>
          <p:nvPr/>
        </p:nvSpPr>
        <p:spPr>
          <a:xfrm>
            <a:off x="2080416" y="2662466"/>
            <a:ext cx="43065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Vidnyánszky</a:t>
            </a:r>
            <a:r>
              <a:rPr lang="hu-HU" sz="2800" dirty="0"/>
              <a:t> a 2013-as rendezése modern elemekkel frissítette fel a klasszikus darabot, és újra  nagy érdeklődést keltett a közönség körében.</a:t>
            </a:r>
          </a:p>
        </p:txBody>
      </p:sp>
    </p:spTree>
    <p:extLst>
      <p:ext uri="{BB962C8B-B14F-4D97-AF65-F5344CB8AC3E}">
        <p14:creationId xmlns:p14="http://schemas.microsoft.com/office/powerpoint/2010/main" val="1456716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316A8D-7FC2-835F-546D-CEF018DB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Jászai Mari, a magyar színház nagyasszonya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629A0F-E6E4-57AC-5D5E-6F65CD50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hu-HU" dirty="0"/>
              <a:t>Pályafutását egy vándortársulatnál kezdte, később a Budai Népszínházban játszott kisebb szerepeket. Kolozsváron színészkedett 3 évet, alakításainak híre eljutott a fővárosba és 1872-ben be is mutatkozhatott Gertrudis szerepében. Szinte töretlenük 53 évig tündökölt a Nemzeti élén.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68ECE1B-3D44-C444-C77C-0A8698FE0C13}"/>
              </a:ext>
            </a:extLst>
          </p:cNvPr>
          <p:cNvSpPr txBox="1"/>
          <p:nvPr/>
        </p:nvSpPr>
        <p:spPr>
          <a:xfrm>
            <a:off x="1022555" y="1825165"/>
            <a:ext cx="5073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nemzetiben való debütálása után így írt róla a Pesti Napló kritikusa: </a:t>
            </a:r>
            <a:r>
              <a:rPr lang="hu-HU" sz="2800" b="0" i="0" dirty="0">
                <a:effectLst/>
              </a:rPr>
              <a:t>„</a:t>
            </a:r>
            <a:r>
              <a:rPr lang="hu-HU" sz="2800" b="0" i="0" dirty="0" err="1">
                <a:effectLst/>
              </a:rPr>
              <a:t>Gertrudja</a:t>
            </a:r>
            <a:r>
              <a:rPr lang="hu-HU" sz="2800" b="0" i="0" dirty="0">
                <a:effectLst/>
              </a:rPr>
              <a:t> nem eredeti alak, szigorúan hű másolata </a:t>
            </a:r>
            <a:r>
              <a:rPr lang="hu-HU" sz="2800" b="0" i="0" dirty="0" err="1">
                <a:effectLst/>
              </a:rPr>
              <a:t>Jókainé</a:t>
            </a:r>
            <a:r>
              <a:rPr lang="hu-HU" sz="2800" b="0" i="0" dirty="0">
                <a:effectLst/>
              </a:rPr>
              <a:t> Gertrudisának. Mennyi tehát </a:t>
            </a:r>
            <a:r>
              <a:rPr lang="hu-HU" sz="2800" b="0" i="0" dirty="0" err="1">
                <a:effectLst/>
              </a:rPr>
              <a:t>Kassaynéban</a:t>
            </a:r>
            <a:r>
              <a:rPr lang="hu-HU" sz="2800" b="0" i="0" dirty="0">
                <a:effectLst/>
              </a:rPr>
              <a:t> az eredeti tehetség, azt ezen szerep után nem ítélhetni meg.” </a:t>
            </a:r>
            <a:endParaRPr lang="hu-HU" sz="28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7FDBFFA-AC5D-8934-88C9-691C069F1430}"/>
              </a:ext>
            </a:extLst>
          </p:cNvPr>
          <p:cNvSpPr txBox="1"/>
          <p:nvPr/>
        </p:nvSpPr>
        <p:spPr>
          <a:xfrm>
            <a:off x="1101212" y="1825165"/>
            <a:ext cx="43065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Jászai élete végéig nem felejtette el ezt a kritikát és azt mondta, hogy nem érti hogyan tudta volna lemásolni elődjét, ha sosem látta őt szerepelni.</a:t>
            </a:r>
          </a:p>
        </p:txBody>
      </p:sp>
      <p:pic>
        <p:nvPicPr>
          <p:cNvPr id="10242" name="Picture 2" descr="Jászai Mari mint Gertrudis">
            <a:extLst>
              <a:ext uri="{FF2B5EF4-FFF2-40B4-BE49-F238E27FC236}">
                <a16:creationId xmlns:a16="http://schemas.microsoft.com/office/drawing/2014/main" id="{7C30770E-7788-D329-8668-E5DFCE4B8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00" y="1410591"/>
            <a:ext cx="3187495" cy="50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8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1107</Words>
  <Application>Microsoft Office PowerPoint</Application>
  <PresentationFormat>Szélesvásznú</PresentationFormat>
  <Paragraphs>266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Algerian</vt:lpstr>
      <vt:lpstr>Aptos</vt:lpstr>
      <vt:lpstr>Aptos Display</vt:lpstr>
      <vt:lpstr>Arial</vt:lpstr>
      <vt:lpstr>Office-téma</vt:lpstr>
      <vt:lpstr>Bánk bán előadások a Nemzetiben az évek során</vt:lpstr>
      <vt:lpstr>Bemutató a Nemzetiben                              </vt:lpstr>
      <vt:lpstr>Forradalmi előadás                              </vt:lpstr>
      <vt:lpstr>Opera ősbemutató a Nemzetiben</vt:lpstr>
      <vt:lpstr>Új  feltörekvő rendező a színen                              </vt:lpstr>
      <vt:lpstr>Nemzeti újra nyitása</vt:lpstr>
      <vt:lpstr>Hevesi Sándor rendező (1873. máj. 3.) </vt:lpstr>
      <vt:lpstr>Vidnyánszky Attila rendező (1964. márc. 8.)</vt:lpstr>
      <vt:lpstr>Jászai Mari, a magyar színház nagyasszonya</vt:lpstr>
      <vt:lpstr>Lendvayné Hivatal Anikó, az ünnepelt primadonna</vt:lpstr>
      <vt:lpstr>Kürti József – 3 szerep egy emberben</vt:lpstr>
      <vt:lpstr>PowerPoint-bemutató</vt:lpstr>
      <vt:lpstr>Vélemények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 előadások a Nemzetiben az évek során</dc:title>
  <dc:creator>Zsófi Ujsághy</dc:creator>
  <cp:lastModifiedBy>Zsófi Ujsághy</cp:lastModifiedBy>
  <cp:revision>1</cp:revision>
  <dcterms:created xsi:type="dcterms:W3CDTF">2024-05-19T15:44:32Z</dcterms:created>
  <dcterms:modified xsi:type="dcterms:W3CDTF">2024-05-20T16:35:58Z</dcterms:modified>
</cp:coreProperties>
</file>