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2"/>
  </p:notesMasterIdLst>
  <p:sldIdLst>
    <p:sldId id="256" r:id="rId2"/>
    <p:sldId id="259" r:id="rId3"/>
    <p:sldId id="291" r:id="rId4"/>
    <p:sldId id="258" r:id="rId5"/>
    <p:sldId id="264" r:id="rId6"/>
    <p:sldId id="266" r:id="rId7"/>
    <p:sldId id="273" r:id="rId8"/>
    <p:sldId id="265" r:id="rId9"/>
    <p:sldId id="275" r:id="rId10"/>
    <p:sldId id="315" r:id="rId11"/>
  </p:sldIdLst>
  <p:sldSz cx="9144000" cy="5143500" type="screen16x9"/>
  <p:notesSz cx="6858000" cy="9144000"/>
  <p:embeddedFontLst>
    <p:embeddedFont>
      <p:font typeface="Advent Pro SemiBold" panose="020B0604020202020204" charset="-18"/>
      <p:regular r:id="rId13"/>
      <p:bold r:id="rId14"/>
    </p:embeddedFont>
    <p:embeddedFont>
      <p:font typeface="Comfortaa" panose="020B0604020202020204" charset="0"/>
      <p:regular r:id="rId15"/>
      <p:bold r:id="rId16"/>
    </p:embeddedFont>
    <p:embeddedFont>
      <p:font typeface="Fira Sans Condensed Medium" panose="020B0604020202020204" charset="0"/>
      <p:regular r:id="rId17"/>
      <p:bold r:id="rId18"/>
      <p:italic r:id="rId19"/>
      <p:boldItalic r:id="rId20"/>
    </p:embeddedFont>
    <p:embeddedFont>
      <p:font typeface="Prata" panose="020B0604020202020204" charset="0"/>
      <p:regular r:id="rId21"/>
    </p:embeddedFont>
    <p:embeddedFont>
      <p:font typeface="Raleway" panose="020B0604020202020204" charset="-18"/>
      <p:regular r:id="rId22"/>
      <p:bold r:id="rId23"/>
      <p:italic r:id="rId24"/>
      <p:boldItalic r:id="rId25"/>
    </p:embeddedFont>
    <p:embeddedFont>
      <p:font typeface="Raleway Thin" panose="020B0604020202020204" charset="-18"/>
      <p:regular r:id="rId26"/>
      <p:bold r:id="rId27"/>
      <p:italic r:id="rId28"/>
      <p:boldItalic r:id="rId29"/>
    </p:embeddedFont>
    <p:embeddedFont>
      <p:font typeface="Segoe UI Historic" panose="020B0502040204020203" pitchFamily="34" charset="0"/>
      <p:regular r:id="rId30"/>
    </p:embeddedFont>
    <p:embeddedFont>
      <p:font typeface="Staatliches" panose="020B0604020202020204" charset="0"/>
      <p:regular r:id="rId31"/>
    </p:embeddedFont>
    <p:embeddedFont>
      <p:font typeface="Ubuntu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5D4A19-B4DC-4A20-BEBD-ABDBD058588E}">
  <a:tblStyle styleId="{C95D4A19-B4DC-4A20-BEBD-ABDBD0585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0a3bf06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0a3bf06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c6a1978eb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c6a1978eb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c0a3bf06c1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c0a3bf06c1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5c820a1a6_0_3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5c820a1a6_0_3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c0a3bf06c1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c0a3bf06c1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5c820a1a6_0_3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5c820a1a6_0_3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c5c820a1a6_0_5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c5c820a1a6_0_5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c5c820a1a6_0_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c5c820a1a6_0_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c5c820a1a6_0_4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c5c820a1a6_0_4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c5c820a1a6_0_6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c5c820a1a6_0_6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1700" y="1853675"/>
            <a:ext cx="5520600" cy="12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17700" y="3249475"/>
            <a:ext cx="4908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16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Thin"/>
              <a:buNone/>
              <a:defRPr sz="28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08098" y="69700"/>
            <a:ext cx="1260032" cy="1260031"/>
            <a:chOff x="7233696" y="721775"/>
            <a:chExt cx="923100" cy="9231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7695188" y="721775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7695246" y="721716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 flipH="1">
              <a:off x="7366907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7366769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7515323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 flipH="1">
              <a:off x="7515354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 flipH="1">
              <a:off x="7515376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5400000">
              <a:off x="7515300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Google Shape;21;p2"/>
          <p:cNvSpPr/>
          <p:nvPr/>
        </p:nvSpPr>
        <p:spPr>
          <a:xfrm rot="5400000">
            <a:off x="416477" y="3972493"/>
            <a:ext cx="1260000" cy="126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416477" y="4111326"/>
            <a:ext cx="1260000" cy="126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416477" y="4261495"/>
            <a:ext cx="1260000" cy="126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416477" y="4396499"/>
            <a:ext cx="1260000" cy="1260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89648" y="69700"/>
            <a:ext cx="1422000" cy="14220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347675" y="4043625"/>
            <a:ext cx="971100" cy="97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bg>
      <p:bgPr>
        <a:solidFill>
          <a:schemeClr val="dk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"/>
          <p:cNvSpPr txBox="1">
            <a:spLocks noGrp="1"/>
          </p:cNvSpPr>
          <p:nvPr>
            <p:ph type="ctrTitle"/>
          </p:nvPr>
        </p:nvSpPr>
        <p:spPr>
          <a:xfrm>
            <a:off x="4983475" y="2113652"/>
            <a:ext cx="3075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61" name="Google Shape;461;p35"/>
          <p:cNvSpPr txBox="1">
            <a:spLocks noGrp="1"/>
          </p:cNvSpPr>
          <p:nvPr>
            <p:ph type="subTitle" idx="1"/>
          </p:nvPr>
        </p:nvSpPr>
        <p:spPr>
          <a:xfrm>
            <a:off x="4917175" y="1246825"/>
            <a:ext cx="32079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462" name="Google Shape;462;p35"/>
          <p:cNvSpPr txBox="1">
            <a:spLocks noGrp="1"/>
          </p:cNvSpPr>
          <p:nvPr>
            <p:ph type="ctrTitle" idx="2"/>
          </p:nvPr>
        </p:nvSpPr>
        <p:spPr>
          <a:xfrm>
            <a:off x="1085125" y="2113652"/>
            <a:ext cx="3075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63" name="Google Shape;463;p35"/>
          <p:cNvSpPr txBox="1">
            <a:spLocks noGrp="1"/>
          </p:cNvSpPr>
          <p:nvPr>
            <p:ph type="ctrTitle" idx="3"/>
          </p:nvPr>
        </p:nvSpPr>
        <p:spPr>
          <a:xfrm>
            <a:off x="3034350" y="3910762"/>
            <a:ext cx="3075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taatliches"/>
              <a:buNone/>
              <a:defRPr sz="18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subTitle" idx="4"/>
          </p:nvPr>
        </p:nvSpPr>
        <p:spPr>
          <a:xfrm>
            <a:off x="2968050" y="3043225"/>
            <a:ext cx="32079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subTitle" idx="5"/>
          </p:nvPr>
        </p:nvSpPr>
        <p:spPr>
          <a:xfrm>
            <a:off x="1018825" y="1246825"/>
            <a:ext cx="32079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ctrTitle" idx="6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5"/>
          <p:cNvSpPr/>
          <p:nvPr/>
        </p:nvSpPr>
        <p:spPr>
          <a:xfrm rot="5400000">
            <a:off x="7860025" y="4085698"/>
            <a:ext cx="1057800" cy="10578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5"/>
          <p:cNvSpPr/>
          <p:nvPr/>
        </p:nvSpPr>
        <p:spPr>
          <a:xfrm rot="5400000">
            <a:off x="8371776" y="4085698"/>
            <a:ext cx="1057800" cy="10578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35"/>
          <p:cNvGrpSpPr/>
          <p:nvPr/>
        </p:nvGrpSpPr>
        <p:grpSpPr>
          <a:xfrm>
            <a:off x="-494699" y="2845135"/>
            <a:ext cx="1710320" cy="1710320"/>
            <a:chOff x="7233696" y="721775"/>
            <a:chExt cx="923100" cy="923100"/>
          </a:xfrm>
        </p:grpSpPr>
        <p:cxnSp>
          <p:nvCxnSpPr>
            <p:cNvPr id="470" name="Google Shape;470;p35"/>
            <p:cNvCxnSpPr/>
            <p:nvPr/>
          </p:nvCxnSpPr>
          <p:spPr>
            <a:xfrm>
              <a:off x="7695188" y="721775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35"/>
            <p:cNvCxnSpPr/>
            <p:nvPr/>
          </p:nvCxnSpPr>
          <p:spPr>
            <a:xfrm rot="10800000">
              <a:off x="7695246" y="721716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35"/>
            <p:cNvCxnSpPr/>
            <p:nvPr/>
          </p:nvCxnSpPr>
          <p:spPr>
            <a:xfrm rot="10800000" flipH="1">
              <a:off x="7366907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35"/>
            <p:cNvCxnSpPr/>
            <p:nvPr/>
          </p:nvCxnSpPr>
          <p:spPr>
            <a:xfrm rot="10800000">
              <a:off x="7366769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35"/>
            <p:cNvCxnSpPr/>
            <p:nvPr/>
          </p:nvCxnSpPr>
          <p:spPr>
            <a:xfrm rot="10800000">
              <a:off x="7515323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35"/>
            <p:cNvCxnSpPr/>
            <p:nvPr/>
          </p:nvCxnSpPr>
          <p:spPr>
            <a:xfrm rot="10800000" flipH="1">
              <a:off x="7515354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35"/>
            <p:cNvCxnSpPr/>
            <p:nvPr/>
          </p:nvCxnSpPr>
          <p:spPr>
            <a:xfrm rot="-5400000" flipH="1">
              <a:off x="7515376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35"/>
            <p:cNvCxnSpPr/>
            <p:nvPr/>
          </p:nvCxnSpPr>
          <p:spPr>
            <a:xfrm rot="5400000">
              <a:off x="7515300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bg>
      <p:bgPr>
        <a:solidFill>
          <a:schemeClr val="dk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6"/>
          <p:cNvSpPr txBox="1">
            <a:spLocks noGrp="1"/>
          </p:cNvSpPr>
          <p:nvPr>
            <p:ph type="ctrTitle"/>
          </p:nvPr>
        </p:nvSpPr>
        <p:spPr>
          <a:xfrm>
            <a:off x="4495823" y="1736625"/>
            <a:ext cx="3771900" cy="11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36"/>
          <p:cNvSpPr txBox="1">
            <a:spLocks noGrp="1"/>
          </p:cNvSpPr>
          <p:nvPr>
            <p:ph type="subTitle" idx="1"/>
          </p:nvPr>
        </p:nvSpPr>
        <p:spPr>
          <a:xfrm>
            <a:off x="4495798" y="2961579"/>
            <a:ext cx="3374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ctrTitle" idx="2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7355125" y="4145675"/>
            <a:ext cx="1560300" cy="1560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"/>
          <p:cNvSpPr/>
          <p:nvPr/>
        </p:nvSpPr>
        <p:spPr>
          <a:xfrm>
            <a:off x="-583600" y="-12"/>
            <a:ext cx="1301400" cy="1301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40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 txBox="1">
            <a:spLocks noGrp="1"/>
          </p:cNvSpPr>
          <p:nvPr>
            <p:ph type="ctrTitle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86" name="Google Shape;486;p37"/>
          <p:cNvGrpSpPr/>
          <p:nvPr/>
        </p:nvGrpSpPr>
        <p:grpSpPr>
          <a:xfrm>
            <a:off x="-772649" y="1460210"/>
            <a:ext cx="1710320" cy="1710320"/>
            <a:chOff x="7233696" y="721775"/>
            <a:chExt cx="923100" cy="923100"/>
          </a:xfrm>
        </p:grpSpPr>
        <p:cxnSp>
          <p:nvCxnSpPr>
            <p:cNvPr id="487" name="Google Shape;487;p37"/>
            <p:cNvCxnSpPr/>
            <p:nvPr/>
          </p:nvCxnSpPr>
          <p:spPr>
            <a:xfrm>
              <a:off x="7695188" y="721775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37"/>
            <p:cNvCxnSpPr/>
            <p:nvPr/>
          </p:nvCxnSpPr>
          <p:spPr>
            <a:xfrm rot="10800000">
              <a:off x="7695246" y="721716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37"/>
            <p:cNvCxnSpPr/>
            <p:nvPr/>
          </p:nvCxnSpPr>
          <p:spPr>
            <a:xfrm rot="10800000" flipH="1">
              <a:off x="7366907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37"/>
            <p:cNvCxnSpPr/>
            <p:nvPr/>
          </p:nvCxnSpPr>
          <p:spPr>
            <a:xfrm rot="10800000">
              <a:off x="7366769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37"/>
            <p:cNvCxnSpPr/>
            <p:nvPr/>
          </p:nvCxnSpPr>
          <p:spPr>
            <a:xfrm rot="10800000">
              <a:off x="7515323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37"/>
            <p:cNvCxnSpPr/>
            <p:nvPr/>
          </p:nvCxnSpPr>
          <p:spPr>
            <a:xfrm rot="10800000" flipH="1">
              <a:off x="7515354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37"/>
            <p:cNvCxnSpPr/>
            <p:nvPr/>
          </p:nvCxnSpPr>
          <p:spPr>
            <a:xfrm rot="-5400000" flipH="1">
              <a:off x="7515376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37"/>
            <p:cNvCxnSpPr/>
            <p:nvPr/>
          </p:nvCxnSpPr>
          <p:spPr>
            <a:xfrm rot="5400000">
              <a:off x="7515300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7"/>
          <p:cNvSpPr/>
          <p:nvPr/>
        </p:nvSpPr>
        <p:spPr>
          <a:xfrm>
            <a:off x="8110225" y="3255013"/>
            <a:ext cx="1301400" cy="1301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9">
  <p:cSld name="CUSTOM_4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"/>
          <p:cNvSpPr txBox="1">
            <a:spLocks noGrp="1"/>
          </p:cNvSpPr>
          <p:nvPr>
            <p:ph type="ctrTitle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867075" y="1300400"/>
            <a:ext cx="3789300" cy="24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616500" y="1674900"/>
            <a:ext cx="70659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/>
          <p:nvPr/>
        </p:nvSpPr>
        <p:spPr>
          <a:xfrm rot="5400000">
            <a:off x="2707982" y="5489397"/>
            <a:ext cx="61" cy="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rgbClr val="B11EEF"/>
              </a:gs>
              <a:gs pos="100000">
                <a:schemeClr val="lt1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 rot="5400000">
            <a:off x="2707770" y="5486819"/>
            <a:ext cx="2851" cy="2427"/>
          </a:xfrm>
          <a:custGeom>
            <a:avLst/>
            <a:gdLst/>
            <a:ahLst/>
            <a:cxnLst/>
            <a:rect l="l" t="t" r="r" b="b"/>
            <a:pathLst>
              <a:path w="47" h="40" extrusionOk="0">
                <a:moveTo>
                  <a:pt x="0" y="1"/>
                </a:moveTo>
                <a:lnTo>
                  <a:pt x="0" y="39"/>
                </a:lnTo>
                <a:lnTo>
                  <a:pt x="47" y="3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rgbClr val="B11EEF"/>
              </a:gs>
              <a:gs pos="100000">
                <a:schemeClr val="lt1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ctrTitle"/>
          </p:nvPr>
        </p:nvSpPr>
        <p:spPr>
          <a:xfrm>
            <a:off x="6505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ctrTitle"/>
          </p:nvPr>
        </p:nvSpPr>
        <p:spPr>
          <a:xfrm>
            <a:off x="654975" y="982475"/>
            <a:ext cx="60219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>
            <a:off x="1352239" y="17251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1502089" y="2187450"/>
            <a:ext cx="2857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ctrTitle" idx="2"/>
          </p:nvPr>
        </p:nvSpPr>
        <p:spPr>
          <a:xfrm>
            <a:off x="4634261" y="17251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3"/>
          </p:nvPr>
        </p:nvSpPr>
        <p:spPr>
          <a:xfrm>
            <a:off x="4784111" y="2187450"/>
            <a:ext cx="2857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ctrTitle" idx="4"/>
          </p:nvPr>
        </p:nvSpPr>
        <p:spPr>
          <a:xfrm>
            <a:off x="1352239" y="34095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5"/>
          </p:nvPr>
        </p:nvSpPr>
        <p:spPr>
          <a:xfrm>
            <a:off x="1502089" y="3871850"/>
            <a:ext cx="2857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ctrTitle" idx="6"/>
          </p:nvPr>
        </p:nvSpPr>
        <p:spPr>
          <a:xfrm>
            <a:off x="4634261" y="34095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 SemiBold"/>
              <a:buNone/>
              <a:defRPr sz="1800">
                <a:solidFill>
                  <a:schemeClr val="lt2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7"/>
          </p:nvPr>
        </p:nvSpPr>
        <p:spPr>
          <a:xfrm>
            <a:off x="4784111" y="3871850"/>
            <a:ext cx="2857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aleway Thin"/>
              <a:buNone/>
              <a:defRPr sz="10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221961" y="1433632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5221961" y="3027107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1939939" y="1433632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1939939" y="3027107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ctrTitle" idx="15"/>
          </p:nvPr>
        </p:nvSpPr>
        <p:spPr>
          <a:xfrm>
            <a:off x="6505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-570894" y="3871841"/>
            <a:ext cx="1402800" cy="1402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"/>
          <p:cNvSpPr/>
          <p:nvPr/>
        </p:nvSpPr>
        <p:spPr>
          <a:xfrm rot="9000372" flipH="1">
            <a:off x="7024839" y="4346504"/>
            <a:ext cx="2543877" cy="453488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13"/>
          <p:cNvGrpSpPr/>
          <p:nvPr/>
        </p:nvGrpSpPr>
        <p:grpSpPr>
          <a:xfrm>
            <a:off x="6449220" y="517398"/>
            <a:ext cx="1402800" cy="1402800"/>
            <a:chOff x="5760495" y="2116923"/>
            <a:chExt cx="1402800" cy="1402800"/>
          </a:xfrm>
        </p:grpSpPr>
        <p:cxnSp>
          <p:nvCxnSpPr>
            <p:cNvPr id="157" name="Google Shape;157;p13"/>
            <p:cNvCxnSpPr/>
            <p:nvPr/>
          </p:nvCxnSpPr>
          <p:spPr>
            <a:xfrm>
              <a:off x="6461825" y="2116923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3"/>
            <p:cNvCxnSpPr/>
            <p:nvPr/>
          </p:nvCxnSpPr>
          <p:spPr>
            <a:xfrm rot="10800000">
              <a:off x="6461895" y="2116851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3"/>
            <p:cNvCxnSpPr/>
            <p:nvPr/>
          </p:nvCxnSpPr>
          <p:spPr>
            <a:xfrm rot="10800000" flipH="1">
              <a:off x="596293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13"/>
            <p:cNvCxnSpPr/>
            <p:nvPr/>
          </p:nvCxnSpPr>
          <p:spPr>
            <a:xfrm rot="10800000">
              <a:off x="596291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subTitle" idx="1"/>
          </p:nvPr>
        </p:nvSpPr>
        <p:spPr>
          <a:xfrm flipH="1">
            <a:off x="2021100" y="1894025"/>
            <a:ext cx="51018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2"/>
          </p:nvPr>
        </p:nvSpPr>
        <p:spPr>
          <a:xfrm flipH="1">
            <a:off x="2252400" y="3045375"/>
            <a:ext cx="4639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1291438" y="919958"/>
            <a:ext cx="6550200" cy="33036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-4420112" y="919942"/>
            <a:ext cx="6191400" cy="33036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7372713" y="919942"/>
            <a:ext cx="6191400" cy="33036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 rot="10800000">
            <a:off x="138475" y="3919047"/>
            <a:ext cx="1057800" cy="10578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 rot="10800000">
            <a:off x="138475" y="4430798"/>
            <a:ext cx="1057800" cy="10578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6407650" y="259950"/>
            <a:ext cx="1194900" cy="1194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>
            <a:off x="180027" y="-100007"/>
            <a:ext cx="1260000" cy="1684006"/>
            <a:chOff x="180027" y="-100007"/>
            <a:chExt cx="1260000" cy="1684006"/>
          </a:xfrm>
        </p:grpSpPr>
        <p:sp>
          <p:nvSpPr>
            <p:cNvPr id="171" name="Google Shape;171;p14"/>
            <p:cNvSpPr/>
            <p:nvPr/>
          </p:nvSpPr>
          <p:spPr>
            <a:xfrm rot="5400000">
              <a:off x="180027" y="-100007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 rot="5400000">
              <a:off x="180027" y="38826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 rot="5400000">
              <a:off x="180027" y="188995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 rot="5400000">
              <a:off x="180027" y="323999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7936820" y="3664473"/>
            <a:ext cx="1402800" cy="1402800"/>
            <a:chOff x="5760495" y="2116923"/>
            <a:chExt cx="1402800" cy="1402800"/>
          </a:xfrm>
        </p:grpSpPr>
        <p:cxnSp>
          <p:nvCxnSpPr>
            <p:cNvPr id="176" name="Google Shape;176;p14"/>
            <p:cNvCxnSpPr/>
            <p:nvPr/>
          </p:nvCxnSpPr>
          <p:spPr>
            <a:xfrm>
              <a:off x="6461825" y="2116923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4"/>
            <p:cNvCxnSpPr/>
            <p:nvPr/>
          </p:nvCxnSpPr>
          <p:spPr>
            <a:xfrm rot="10800000">
              <a:off x="6461895" y="2116851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4"/>
            <p:cNvCxnSpPr/>
            <p:nvPr/>
          </p:nvCxnSpPr>
          <p:spPr>
            <a:xfrm rot="10800000" flipH="1">
              <a:off x="596293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4"/>
            <p:cNvCxnSpPr/>
            <p:nvPr/>
          </p:nvCxnSpPr>
          <p:spPr>
            <a:xfrm rot="10800000">
              <a:off x="596291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ctrTitle"/>
          </p:nvPr>
        </p:nvSpPr>
        <p:spPr>
          <a:xfrm flipH="1">
            <a:off x="814298" y="1738925"/>
            <a:ext cx="3331200" cy="11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1"/>
          </p:nvPr>
        </p:nvSpPr>
        <p:spPr>
          <a:xfrm flipH="1">
            <a:off x="814175" y="2963875"/>
            <a:ext cx="2873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aleway Thin"/>
              <a:buNone/>
              <a:defRPr sz="14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>
            <a:off x="-161327" y="-317450"/>
            <a:ext cx="1260032" cy="1260031"/>
            <a:chOff x="7233696" y="721775"/>
            <a:chExt cx="923100" cy="923100"/>
          </a:xfrm>
        </p:grpSpPr>
        <p:cxnSp>
          <p:nvCxnSpPr>
            <p:cNvPr id="203" name="Google Shape;203;p16"/>
            <p:cNvCxnSpPr/>
            <p:nvPr/>
          </p:nvCxnSpPr>
          <p:spPr>
            <a:xfrm>
              <a:off x="7695188" y="721775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16"/>
            <p:cNvCxnSpPr/>
            <p:nvPr/>
          </p:nvCxnSpPr>
          <p:spPr>
            <a:xfrm rot="10800000">
              <a:off x="7695246" y="721716"/>
              <a:ext cx="0" cy="92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16"/>
            <p:cNvCxnSpPr/>
            <p:nvPr/>
          </p:nvCxnSpPr>
          <p:spPr>
            <a:xfrm rot="10800000" flipH="1">
              <a:off x="7366907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6"/>
            <p:cNvCxnSpPr/>
            <p:nvPr/>
          </p:nvCxnSpPr>
          <p:spPr>
            <a:xfrm rot="10800000">
              <a:off x="7366769" y="854846"/>
              <a:ext cx="656700" cy="6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6"/>
            <p:cNvCxnSpPr/>
            <p:nvPr/>
          </p:nvCxnSpPr>
          <p:spPr>
            <a:xfrm rot="10800000">
              <a:off x="7515323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6"/>
            <p:cNvCxnSpPr/>
            <p:nvPr/>
          </p:nvCxnSpPr>
          <p:spPr>
            <a:xfrm rot="10800000" flipH="1">
              <a:off x="7515354" y="761876"/>
              <a:ext cx="359700" cy="84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6"/>
            <p:cNvCxnSpPr/>
            <p:nvPr/>
          </p:nvCxnSpPr>
          <p:spPr>
            <a:xfrm rot="-5400000" flipH="1">
              <a:off x="7515376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6"/>
            <p:cNvCxnSpPr/>
            <p:nvPr/>
          </p:nvCxnSpPr>
          <p:spPr>
            <a:xfrm rot="5400000">
              <a:off x="7515300" y="761632"/>
              <a:ext cx="359700" cy="84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1" name="Google Shape;211;p16"/>
          <p:cNvGrpSpPr/>
          <p:nvPr/>
        </p:nvGrpSpPr>
        <p:grpSpPr>
          <a:xfrm>
            <a:off x="7636677" y="-7"/>
            <a:ext cx="1260000" cy="1684006"/>
            <a:chOff x="180027" y="-100007"/>
            <a:chExt cx="1260000" cy="1684006"/>
          </a:xfrm>
        </p:grpSpPr>
        <p:sp>
          <p:nvSpPr>
            <p:cNvPr id="212" name="Google Shape;212;p16"/>
            <p:cNvSpPr/>
            <p:nvPr/>
          </p:nvSpPr>
          <p:spPr>
            <a:xfrm rot="5400000">
              <a:off x="180027" y="-100007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 rot="5400000">
              <a:off x="180027" y="38826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 rot="5400000">
              <a:off x="180027" y="188995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 rot="5400000">
              <a:off x="180027" y="323999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>
            <a:spLocks noGrp="1"/>
          </p:cNvSpPr>
          <p:nvPr>
            <p:ph type="ctrTitle"/>
          </p:nvPr>
        </p:nvSpPr>
        <p:spPr>
          <a:xfrm>
            <a:off x="1372200" y="1858610"/>
            <a:ext cx="897300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720663" y="2459750"/>
            <a:ext cx="2200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ctrTitle" idx="2"/>
          </p:nvPr>
        </p:nvSpPr>
        <p:spPr>
          <a:xfrm>
            <a:off x="4114565" y="1858608"/>
            <a:ext cx="897300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3"/>
          </p:nvPr>
        </p:nvSpPr>
        <p:spPr>
          <a:xfrm>
            <a:off x="3527918" y="2459750"/>
            <a:ext cx="20706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ctrTitle" idx="4"/>
          </p:nvPr>
        </p:nvSpPr>
        <p:spPr>
          <a:xfrm>
            <a:off x="6845991" y="1858608"/>
            <a:ext cx="897300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5"/>
          </p:nvPr>
        </p:nvSpPr>
        <p:spPr>
          <a:xfrm>
            <a:off x="6159293" y="2459750"/>
            <a:ext cx="2270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ctrTitle" idx="6"/>
          </p:nvPr>
        </p:nvSpPr>
        <p:spPr>
          <a:xfrm>
            <a:off x="1372263" y="3295186"/>
            <a:ext cx="897300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subTitle" idx="7"/>
          </p:nvPr>
        </p:nvSpPr>
        <p:spPr>
          <a:xfrm>
            <a:off x="720663" y="3902035"/>
            <a:ext cx="2200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ctrTitle" idx="8"/>
          </p:nvPr>
        </p:nvSpPr>
        <p:spPr>
          <a:xfrm>
            <a:off x="4114565" y="3295185"/>
            <a:ext cx="897300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9"/>
          </p:nvPr>
        </p:nvSpPr>
        <p:spPr>
          <a:xfrm>
            <a:off x="3527918" y="3902035"/>
            <a:ext cx="20706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ctrTitle" idx="13"/>
          </p:nvPr>
        </p:nvSpPr>
        <p:spPr>
          <a:xfrm>
            <a:off x="6845991" y="3295185"/>
            <a:ext cx="897300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 Condensed Medium"/>
              <a:buNone/>
              <a:defRPr sz="18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subTitle" idx="14"/>
          </p:nvPr>
        </p:nvSpPr>
        <p:spPr>
          <a:xfrm>
            <a:off x="6159293" y="3902035"/>
            <a:ext cx="2270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ctrTitle" idx="15"/>
          </p:nvPr>
        </p:nvSpPr>
        <p:spPr>
          <a:xfrm>
            <a:off x="6505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248" name="Google Shape;248;p18"/>
          <p:cNvGrpSpPr/>
          <p:nvPr/>
        </p:nvGrpSpPr>
        <p:grpSpPr>
          <a:xfrm>
            <a:off x="8337470" y="4283023"/>
            <a:ext cx="1402800" cy="1402800"/>
            <a:chOff x="5760495" y="2116923"/>
            <a:chExt cx="1402800" cy="1402800"/>
          </a:xfrm>
        </p:grpSpPr>
        <p:cxnSp>
          <p:nvCxnSpPr>
            <p:cNvPr id="249" name="Google Shape;249;p18"/>
            <p:cNvCxnSpPr/>
            <p:nvPr/>
          </p:nvCxnSpPr>
          <p:spPr>
            <a:xfrm>
              <a:off x="6461825" y="2116923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8"/>
            <p:cNvCxnSpPr/>
            <p:nvPr/>
          </p:nvCxnSpPr>
          <p:spPr>
            <a:xfrm rot="10800000">
              <a:off x="6461895" y="2116851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8"/>
            <p:cNvCxnSpPr/>
            <p:nvPr/>
          </p:nvCxnSpPr>
          <p:spPr>
            <a:xfrm rot="10800000" flipH="1">
              <a:off x="596293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8"/>
            <p:cNvCxnSpPr/>
            <p:nvPr/>
          </p:nvCxnSpPr>
          <p:spPr>
            <a:xfrm rot="10800000">
              <a:off x="596291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3" name="Google Shape;253;p18"/>
          <p:cNvGrpSpPr/>
          <p:nvPr/>
        </p:nvGrpSpPr>
        <p:grpSpPr>
          <a:xfrm>
            <a:off x="276874" y="-184150"/>
            <a:ext cx="1095318" cy="1463906"/>
            <a:chOff x="180027" y="-100007"/>
            <a:chExt cx="1260000" cy="1684006"/>
          </a:xfrm>
        </p:grpSpPr>
        <p:sp>
          <p:nvSpPr>
            <p:cNvPr id="254" name="Google Shape;254;p18"/>
            <p:cNvSpPr/>
            <p:nvPr/>
          </p:nvSpPr>
          <p:spPr>
            <a:xfrm rot="5400000">
              <a:off x="180027" y="-100007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 rot="5400000">
              <a:off x="180027" y="38826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 rot="5400000">
              <a:off x="180027" y="188995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 rot="5400000">
              <a:off x="180027" y="323999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8"/>
          <p:cNvSpPr/>
          <p:nvPr/>
        </p:nvSpPr>
        <p:spPr>
          <a:xfrm rot="10800000">
            <a:off x="-773750" y="3104447"/>
            <a:ext cx="1057800" cy="10578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 rot="10800000">
            <a:off x="-773750" y="3616198"/>
            <a:ext cx="1057800" cy="10578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6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 b="1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ata"/>
              <a:buNone/>
              <a:defRPr sz="2800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65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 Thin"/>
              <a:buChar char="●"/>
              <a:defRPr sz="18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2" r:id="rId8"/>
    <p:sldLayoutId id="2147483664" r:id="rId9"/>
    <p:sldLayoutId id="2147483681" r:id="rId10"/>
    <p:sldLayoutId id="2147483682" r:id="rId11"/>
    <p:sldLayoutId id="2147483683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24.hu/kultura/2019/09/15/abigel-tevesorozat-zsurzs-eva-szabo-magda/" TargetMode="External"/><Relationship Id="rId3" Type="http://schemas.openxmlformats.org/officeDocument/2006/relationships/hyperlink" Target="https://www.wikiwand.com/hu/B%C3%A1sti_Lajos" TargetMode="External"/><Relationship Id="rId7" Type="http://schemas.openxmlformats.org/officeDocument/2006/relationships/hyperlink" Target="https://mivanma.reblog.hu/basti-lajo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k.oszk.hu/02100/02139/html/sz02/286.html" TargetMode="External"/><Relationship Id="rId5" Type="http://schemas.openxmlformats.org/officeDocument/2006/relationships/hyperlink" Target="https://www.nevpont.hu/tanulmany/basti-lajos-emlekezete-f7eb7" TargetMode="External"/><Relationship Id="rId4" Type="http://schemas.openxmlformats.org/officeDocument/2006/relationships/hyperlink" Target="http://szinhaz.net/wp-content/uploads/pdf/1977_1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4G6SjLy8FBw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7"/>
          <p:cNvSpPr/>
          <p:nvPr/>
        </p:nvSpPr>
        <p:spPr>
          <a:xfrm>
            <a:off x="1087350" y="1023150"/>
            <a:ext cx="6969300" cy="3097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7"/>
          <p:cNvSpPr txBox="1">
            <a:spLocks noGrp="1"/>
          </p:cNvSpPr>
          <p:nvPr>
            <p:ph type="subTitle" idx="1"/>
          </p:nvPr>
        </p:nvSpPr>
        <p:spPr>
          <a:xfrm>
            <a:off x="2117700" y="3249475"/>
            <a:ext cx="4908600" cy="3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Dunaújvárosi Széchenyi István Gimnázium, 11.B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21" name="Google Shape;621;p57"/>
          <p:cNvSpPr txBox="1">
            <a:spLocks noGrp="1"/>
          </p:cNvSpPr>
          <p:nvPr>
            <p:ph type="ctrTitle"/>
          </p:nvPr>
        </p:nvSpPr>
        <p:spPr>
          <a:xfrm>
            <a:off x="1639200" y="1853675"/>
            <a:ext cx="5865600" cy="12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/>
              <a:t>DRAMA QUEENS</a:t>
            </a:r>
            <a:br>
              <a:rPr lang="hu-HU" sz="4800" dirty="0"/>
            </a:br>
            <a:r>
              <a:rPr lang="hu-HU" sz="1400" dirty="0"/>
              <a:t>Kovács Gréta, </a:t>
            </a:r>
            <a:r>
              <a:rPr lang="hu-HU" sz="1400" dirty="0" err="1"/>
              <a:t>Maczó</a:t>
            </a:r>
            <a:r>
              <a:rPr lang="hu-HU" sz="1400" dirty="0"/>
              <a:t> Gerda, Reviczky Eszter, Vadász Enikő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16"/>
          <p:cNvSpPr txBox="1">
            <a:spLocks noGrp="1"/>
          </p:cNvSpPr>
          <p:nvPr>
            <p:ph type="body" idx="1"/>
          </p:nvPr>
        </p:nvSpPr>
        <p:spPr>
          <a:xfrm>
            <a:off x="650550" y="1406791"/>
            <a:ext cx="7065900" cy="3182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hu-HU" sz="1600" dirty="0">
                <a:latin typeface="Raleway Thin" panose="020B0604020202020204" charset="-18"/>
                <a:ea typeface="Raleway"/>
                <a:cs typeface="Raleway"/>
                <a:sym typeface="Raleway"/>
                <a:hlinkClick r:id="rId3"/>
              </a:rPr>
              <a:t>https://www.wikiwand.com/hu/B%C3%A1sti_Lajos</a:t>
            </a:r>
            <a:endParaRPr lang="hu-HU" sz="1600" dirty="0">
              <a:uFill>
                <a:noFill/>
              </a:uFill>
              <a:latin typeface="Raleway Thin" panose="020B0604020202020204" charset="-18"/>
              <a:ea typeface="Raleway"/>
              <a:cs typeface="Raleway"/>
              <a:sym typeface="Raleway"/>
            </a:endParaRPr>
          </a:p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hu-HU" sz="1600" dirty="0">
                <a:latin typeface="Raleway Thin" panose="020B0604020202020204" charset="-18"/>
                <a:hlinkClick r:id="rId4"/>
              </a:rPr>
              <a:t>http://szinhaz.net/wp-content/uploads/pdf/1977_10.pdf</a:t>
            </a:r>
            <a:endParaRPr lang="hu-HU" sz="1600" dirty="0">
              <a:latin typeface="Raleway Thin" panose="020B0604020202020204" charset="-18"/>
            </a:endParaRPr>
          </a:p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hu-HU" sz="1600" dirty="0">
                <a:latin typeface="Raleway Thin" panose="020B0604020202020204" charset="-18"/>
                <a:hlinkClick r:id="rId5"/>
              </a:rPr>
              <a:t>https://www.nevpont.hu/tanulmany/basti-lajos-emlekezete-f7eb7</a:t>
            </a:r>
            <a:r>
              <a:rPr lang="hu-HU" sz="1600" dirty="0">
                <a:latin typeface="Raleway Thin" panose="020B0604020202020204" charset="-18"/>
              </a:rPr>
              <a:t> </a:t>
            </a:r>
          </a:p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hu-HU" sz="1600" dirty="0">
                <a:latin typeface="Raleway Thin" panose="020B0604020202020204" charset="-18"/>
                <a:hlinkClick r:id="rId6"/>
              </a:rPr>
              <a:t>https://mek.oszk.hu/02100/02139/html/sz02/286.html</a:t>
            </a:r>
            <a:r>
              <a:rPr lang="hu-HU" sz="1600" dirty="0">
                <a:latin typeface="Raleway Thin" panose="020B0604020202020204" charset="-18"/>
              </a:rPr>
              <a:t> </a:t>
            </a:r>
          </a:p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hu-HU" sz="1600" dirty="0">
                <a:latin typeface="Raleway Thin" panose="020B0604020202020204" charset="-18"/>
                <a:hlinkClick r:id="rId7"/>
              </a:rPr>
              <a:t>https://mivanma.reblog.hu/basti-lajos</a:t>
            </a:r>
            <a:r>
              <a:rPr lang="hu-HU" sz="1600" dirty="0">
                <a:latin typeface="Raleway Thin" panose="020B0604020202020204" charset="-18"/>
              </a:rPr>
              <a:t> </a:t>
            </a:r>
          </a:p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hu-HU" sz="1600" dirty="0">
                <a:latin typeface="Raleway Thin" panose="020B0604020202020204" charset="-18"/>
                <a:hlinkClick r:id="rId8"/>
              </a:rPr>
              <a:t>https://24.hu/kultura/2019/09/15/abigel-tevesorozat-zsurzs-eva-szabo-magda/</a:t>
            </a:r>
            <a:r>
              <a:rPr lang="hu-HU" sz="1600" dirty="0">
                <a:latin typeface="Raleway Thin" panose="020B0604020202020204" charset="-18"/>
              </a:rPr>
              <a:t>  </a:t>
            </a:r>
          </a:p>
          <a:p>
            <a:pPr marL="457200" marR="50800" lvl="0" indent="-3175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endParaRPr dirty="0"/>
          </a:p>
        </p:txBody>
      </p:sp>
      <p:sp>
        <p:nvSpPr>
          <p:cNvPr id="1949" name="Google Shape;1949;p116"/>
          <p:cNvSpPr txBox="1"/>
          <p:nvPr/>
        </p:nvSpPr>
        <p:spPr>
          <a:xfrm>
            <a:off x="379850" y="3262075"/>
            <a:ext cx="6121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0800" lvl="0" indent="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0" name="Google Shape;1950;p116"/>
          <p:cNvSpPr txBox="1">
            <a:spLocks noGrp="1"/>
          </p:cNvSpPr>
          <p:nvPr>
            <p:ph type="ctrTitle"/>
          </p:nvPr>
        </p:nvSpPr>
        <p:spPr>
          <a:xfrm>
            <a:off x="6505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2"/>
                </a:solidFill>
              </a:rPr>
              <a:t>Források: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0"/>
          <p:cNvSpPr txBox="1">
            <a:spLocks noGrp="1"/>
          </p:cNvSpPr>
          <p:nvPr>
            <p:ph type="subTitle" idx="1"/>
          </p:nvPr>
        </p:nvSpPr>
        <p:spPr>
          <a:xfrm flipH="1">
            <a:off x="2021100" y="1894025"/>
            <a:ext cx="5101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dirty="0">
                <a:solidFill>
                  <a:schemeClr val="bg2"/>
                </a:solidFill>
                <a:effectLst/>
                <a:latin typeface="Raleway Thin" panose="020B0604020202020204" charset="-18"/>
              </a:rPr>
              <a:t>„Szívesen eljátszanám drámád főszerepét. Izgat az az indulat okozta halál. Szívesen eljátszanám, én nagyon jól tudok meghalni…”</a:t>
            </a:r>
            <a:endParaRPr sz="2000" dirty="0">
              <a:solidFill>
                <a:schemeClr val="bg2"/>
              </a:solidFill>
              <a:latin typeface="Raleway Thin" panose="020B0604020202020204" charset="-18"/>
              <a:sym typeface="Raleway Thin"/>
            </a:endParaRPr>
          </a:p>
        </p:txBody>
      </p:sp>
      <p:sp>
        <p:nvSpPr>
          <p:cNvPr id="650" name="Google Shape;650;p60"/>
          <p:cNvSpPr txBox="1">
            <a:spLocks noGrp="1"/>
          </p:cNvSpPr>
          <p:nvPr>
            <p:ph type="subTitle" idx="2"/>
          </p:nvPr>
        </p:nvSpPr>
        <p:spPr>
          <a:xfrm flipH="1">
            <a:off x="2304020" y="3355091"/>
            <a:ext cx="46392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aleway Thin" panose="020B0604020202020204" charset="-18"/>
              </a:rPr>
              <a:t>—</a:t>
            </a:r>
            <a:r>
              <a:rPr lang="hu-HU" sz="1200" b="0" i="0" dirty="0">
                <a:solidFill>
                  <a:srgbClr val="5A6169"/>
                </a:solidFill>
                <a:effectLst/>
                <a:latin typeface="Raleway Thin" panose="020B0604020202020204" charset="-18"/>
              </a:rPr>
              <a:t>Básti Lajos, Hegedűs Géza </a:t>
            </a:r>
            <a:r>
              <a:rPr lang="hu-HU" sz="1200" b="0" i="1" dirty="0" err="1">
                <a:solidFill>
                  <a:srgbClr val="5A6169"/>
                </a:solidFill>
                <a:effectLst/>
                <a:latin typeface="Raleway Thin" panose="020B0604020202020204" charset="-18"/>
              </a:rPr>
              <a:t>Lackner</a:t>
            </a:r>
            <a:r>
              <a:rPr lang="hu-HU" sz="1200" b="0" i="1" dirty="0">
                <a:solidFill>
                  <a:srgbClr val="5A6169"/>
                </a:solidFill>
                <a:effectLst/>
                <a:latin typeface="Raleway Thin" panose="020B0604020202020204" charset="-18"/>
              </a:rPr>
              <a:t> Kristóf</a:t>
            </a:r>
            <a:r>
              <a:rPr lang="hu-HU" sz="1200" b="0" i="0" dirty="0">
                <a:solidFill>
                  <a:srgbClr val="5A6169"/>
                </a:solidFill>
                <a:effectLst/>
                <a:latin typeface="Raleway Thin" panose="020B0604020202020204" charset="-18"/>
              </a:rPr>
              <a:t> című drámája bemutatója előtt, már súlyos betegen, így köszönt el író barátjától</a:t>
            </a:r>
            <a:endParaRPr sz="1200" b="1" dirty="0">
              <a:solidFill>
                <a:schemeClr val="lt2"/>
              </a:solidFill>
              <a:latin typeface="Raleway Thin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92"/>
          <p:cNvSpPr txBox="1">
            <a:spLocks noGrp="1"/>
          </p:cNvSpPr>
          <p:nvPr>
            <p:ph type="ctrTitle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Básti Lajos rendkívül sokszínű volt és élete számos ponton kapcsolódott a Nemzeti Színházzal</a:t>
            </a:r>
            <a:endParaRPr dirty="0"/>
          </a:p>
        </p:txBody>
      </p:sp>
      <p:sp>
        <p:nvSpPr>
          <p:cNvPr id="1356" name="Google Shape;1356;p92"/>
          <p:cNvSpPr/>
          <p:nvPr/>
        </p:nvSpPr>
        <p:spPr>
          <a:xfrm>
            <a:off x="1318100" y="1610573"/>
            <a:ext cx="3080400" cy="1232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415675" bIns="91425" anchor="ctr" anchorCtr="0">
            <a:noAutofit/>
          </a:bodyPr>
          <a:lstStyle/>
          <a:p>
            <a:pPr marL="457200" marR="498755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</a:pPr>
            <a:r>
              <a:rPr lang="hu-HU" sz="1200" dirty="0">
                <a:latin typeface="Raleway Thin"/>
                <a:ea typeface="Raleway Thin"/>
                <a:cs typeface="Raleway Thin"/>
                <a:sym typeface="Raleway Thin"/>
              </a:rPr>
              <a:t>A háború alatt származása miatt csak könyveket írt és adott ki, de annak végeztével visszatért  a színészi léthez</a:t>
            </a:r>
            <a:endParaRPr sz="1200"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57" name="Google Shape;1357;p92"/>
          <p:cNvSpPr/>
          <p:nvPr/>
        </p:nvSpPr>
        <p:spPr>
          <a:xfrm>
            <a:off x="4615096" y="1610573"/>
            <a:ext cx="3080400" cy="1232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</a:pP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Feleségei szintén híres színésznők voltak, így rajtuk keresztül is kapcsolódott a színházhoz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58" name="Google Shape;1358;p92"/>
          <p:cNvSpPr/>
          <p:nvPr/>
        </p:nvSpPr>
        <p:spPr>
          <a:xfrm>
            <a:off x="1318100" y="3457570"/>
            <a:ext cx="3080400" cy="1269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</a:pPr>
            <a:r>
              <a:rPr lang="hu-HU" sz="1200" dirty="0">
                <a:latin typeface="Raleway Thin"/>
                <a:ea typeface="Raleway Thin"/>
                <a:cs typeface="Raleway Thin"/>
                <a:sym typeface="Raleway Thin"/>
              </a:rPr>
              <a:t>Lányát Julit nem a színészi pályára szánta, a gyermek apja tudta nélkül jelentkezett a Színművészeti Egyetemre, napjainkban vezető Kossuth-díjas színésznő</a:t>
            </a:r>
            <a:endParaRPr sz="1200"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59" name="Google Shape;1359;p92"/>
          <p:cNvSpPr/>
          <p:nvPr/>
        </p:nvSpPr>
        <p:spPr>
          <a:xfrm>
            <a:off x="4615096" y="3457570"/>
            <a:ext cx="3080400" cy="1269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Char char="●"/>
            </a:pPr>
            <a:r>
              <a:rPr lang="hu-HU" sz="900" b="0" i="0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Közel száz szerepet alakított, a legnagyobbakat elképesztő szériában: százszor volt Csongor és Bánk, négyszázötvenszer Ádám (a szerepéről könyvet is írt: Mire gondolsz, Ádám?), háromszáz-</a:t>
            </a:r>
            <a:r>
              <a:rPr lang="hu-HU" sz="900" b="0" i="0" dirty="0" err="1">
                <a:solidFill>
                  <a:srgbClr val="4E5154"/>
                </a:solidFill>
                <a:effectLst/>
                <a:latin typeface="Raleway Thin" panose="020B0604020202020204" charset="-18"/>
              </a:rPr>
              <a:t>szor</a:t>
            </a:r>
            <a:r>
              <a:rPr lang="hu-HU" sz="900" b="0" i="0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 játszott az </a:t>
            </a:r>
            <a:r>
              <a:rPr lang="hu-HU" sz="900" b="0" i="1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Ármány és szerelemben</a:t>
            </a:r>
            <a:r>
              <a:rPr lang="hu-HU" sz="900" b="0" i="0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, hétszázötvenszer volt </a:t>
            </a:r>
            <a:r>
              <a:rPr lang="hu-HU" sz="900" b="0" i="0" dirty="0" err="1">
                <a:solidFill>
                  <a:srgbClr val="4E5154"/>
                </a:solidFill>
                <a:effectLst/>
                <a:latin typeface="Raleway Thin" panose="020B0604020202020204" charset="-18"/>
              </a:rPr>
              <a:t>Higgins</a:t>
            </a:r>
            <a:r>
              <a:rPr lang="hu-HU" sz="900" b="0" i="0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 Shaw </a:t>
            </a:r>
            <a:r>
              <a:rPr lang="hu-HU" sz="900" b="0" i="1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Pygmalionjában</a:t>
            </a:r>
            <a:r>
              <a:rPr lang="hu-HU" sz="900" b="0" i="0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 és a </a:t>
            </a:r>
            <a:r>
              <a:rPr lang="hu-HU" sz="900" b="0" i="1" dirty="0" err="1">
                <a:solidFill>
                  <a:srgbClr val="4E5154"/>
                </a:solidFill>
                <a:effectLst/>
                <a:latin typeface="Raleway Thin" panose="020B0604020202020204" charset="-18"/>
              </a:rPr>
              <a:t>My</a:t>
            </a:r>
            <a:r>
              <a:rPr lang="hu-HU" sz="900" b="0" i="1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 fair ladyban</a:t>
            </a:r>
            <a:r>
              <a:rPr lang="hu-HU" sz="900" b="0" i="0" dirty="0">
                <a:solidFill>
                  <a:srgbClr val="4E5154"/>
                </a:solidFill>
                <a:effectLst/>
                <a:latin typeface="Raleway Thin" panose="020B0604020202020204" charset="-18"/>
              </a:rPr>
              <a:t> is.</a:t>
            </a:r>
            <a:endParaRPr sz="900" dirty="0">
              <a:latin typeface="Raleway Thin" panose="020B0604020202020204" charset="-18"/>
              <a:ea typeface="Raleway Thin"/>
              <a:cs typeface="Raleway Thin"/>
              <a:sym typeface="Raleway Thin"/>
            </a:endParaRPr>
          </a:p>
        </p:txBody>
      </p:sp>
      <p:sp>
        <p:nvSpPr>
          <p:cNvPr id="1360" name="Google Shape;1360;p92"/>
          <p:cNvSpPr txBox="1"/>
          <p:nvPr/>
        </p:nvSpPr>
        <p:spPr>
          <a:xfrm>
            <a:off x="1228725" y="1271534"/>
            <a:ext cx="323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Prata"/>
                <a:ea typeface="Prata"/>
                <a:cs typeface="Prata"/>
                <a:sym typeface="Prata"/>
              </a:rPr>
              <a:t>1945 után</a:t>
            </a:r>
            <a:endParaRPr sz="1800" b="1" dirty="0"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1361" name="Google Shape;1361;p92"/>
          <p:cNvSpPr txBox="1"/>
          <p:nvPr/>
        </p:nvSpPr>
        <p:spPr>
          <a:xfrm>
            <a:off x="4544825" y="1271534"/>
            <a:ext cx="323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Prata"/>
                <a:ea typeface="Prata"/>
                <a:cs typeface="Prata"/>
                <a:sym typeface="Prata"/>
              </a:rPr>
              <a:t>Feleségei</a:t>
            </a:r>
            <a:endParaRPr sz="1800" b="1" dirty="0"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1362" name="Google Shape;1362;p92"/>
          <p:cNvSpPr txBox="1"/>
          <p:nvPr/>
        </p:nvSpPr>
        <p:spPr>
          <a:xfrm>
            <a:off x="4544825" y="3059052"/>
            <a:ext cx="323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Prata"/>
                <a:ea typeface="Prata"/>
                <a:cs typeface="Prata"/>
                <a:sym typeface="Prata"/>
              </a:rPr>
              <a:t>Szerepei</a:t>
            </a:r>
            <a:endParaRPr sz="1800" b="1" dirty="0"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1363" name="Google Shape;1363;p92"/>
          <p:cNvSpPr txBox="1"/>
          <p:nvPr/>
        </p:nvSpPr>
        <p:spPr>
          <a:xfrm>
            <a:off x="1228725" y="3059052"/>
            <a:ext cx="323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latin typeface="Prata"/>
                <a:ea typeface="Prata"/>
                <a:cs typeface="Prata"/>
                <a:sym typeface="Prata"/>
              </a:rPr>
              <a:t>Básti Juli</a:t>
            </a:r>
            <a:endParaRPr sz="1800" b="1" dirty="0"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9"/>
          <p:cNvSpPr txBox="1">
            <a:spLocks noGrp="1"/>
          </p:cNvSpPr>
          <p:nvPr>
            <p:ph type="ctrTitle"/>
          </p:nvPr>
        </p:nvSpPr>
        <p:spPr>
          <a:xfrm>
            <a:off x="1352239" y="17251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2"/>
                </a:solidFill>
              </a:rPr>
              <a:t>B</a:t>
            </a:r>
            <a:r>
              <a:rPr lang="hu-HU" dirty="0"/>
              <a:t>erger Lajos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633" name="Google Shape;633;p59"/>
          <p:cNvSpPr txBox="1">
            <a:spLocks noGrp="1"/>
          </p:cNvSpPr>
          <p:nvPr>
            <p:ph type="subTitle" idx="1"/>
          </p:nvPr>
        </p:nvSpPr>
        <p:spPr>
          <a:xfrm>
            <a:off x="1502089" y="2187450"/>
            <a:ext cx="2857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1911</a:t>
            </a:r>
            <a:endParaRPr dirty="0"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34" name="Google Shape;634;p59"/>
          <p:cNvSpPr txBox="1">
            <a:spLocks noGrp="1"/>
          </p:cNvSpPr>
          <p:nvPr>
            <p:ph type="ctrTitle" idx="2"/>
          </p:nvPr>
        </p:nvSpPr>
        <p:spPr>
          <a:xfrm>
            <a:off x="4634261" y="17251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Básthy</a:t>
            </a:r>
            <a:r>
              <a:rPr lang="hu-HU" dirty="0"/>
              <a:t> Lajos</a:t>
            </a:r>
            <a:r>
              <a:rPr lang="en" dirty="0"/>
              <a:t> 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635" name="Google Shape;635;p59"/>
          <p:cNvSpPr txBox="1">
            <a:spLocks noGrp="1"/>
          </p:cNvSpPr>
          <p:nvPr>
            <p:ph type="subTitle" idx="3"/>
          </p:nvPr>
        </p:nvSpPr>
        <p:spPr>
          <a:xfrm>
            <a:off x="4784111" y="2187450"/>
            <a:ext cx="2857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1936</a:t>
            </a:r>
            <a:endParaRPr dirty="0"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36" name="Google Shape;636;p59"/>
          <p:cNvSpPr txBox="1">
            <a:spLocks noGrp="1"/>
          </p:cNvSpPr>
          <p:nvPr>
            <p:ph type="ctrTitle" idx="4"/>
          </p:nvPr>
        </p:nvSpPr>
        <p:spPr>
          <a:xfrm>
            <a:off x="1352239" y="34095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2"/>
                </a:solidFill>
              </a:rPr>
              <a:t>Beregi Lajos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637" name="Google Shape;637;p59"/>
          <p:cNvSpPr txBox="1">
            <a:spLocks noGrp="1"/>
          </p:cNvSpPr>
          <p:nvPr>
            <p:ph type="subTitle" idx="5"/>
          </p:nvPr>
        </p:nvSpPr>
        <p:spPr>
          <a:xfrm>
            <a:off x="1502089" y="3871850"/>
            <a:ext cx="2857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1934</a:t>
            </a:r>
            <a:endParaRPr dirty="0"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38" name="Google Shape;638;p59"/>
          <p:cNvSpPr txBox="1">
            <a:spLocks noGrp="1"/>
          </p:cNvSpPr>
          <p:nvPr>
            <p:ph type="ctrTitle" idx="6"/>
          </p:nvPr>
        </p:nvSpPr>
        <p:spPr>
          <a:xfrm>
            <a:off x="4634261" y="3409550"/>
            <a:ext cx="3157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lt2"/>
                </a:solidFill>
              </a:rPr>
              <a:t>Básti </a:t>
            </a:r>
            <a:r>
              <a:rPr lang="hu-HU" dirty="0"/>
              <a:t>L</a:t>
            </a:r>
            <a:r>
              <a:rPr lang="hu-HU" sz="1800" dirty="0">
                <a:solidFill>
                  <a:schemeClr val="lt2"/>
                </a:solidFill>
              </a:rPr>
              <a:t>ajos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639" name="Google Shape;639;p59"/>
          <p:cNvSpPr txBox="1">
            <a:spLocks noGrp="1"/>
          </p:cNvSpPr>
          <p:nvPr>
            <p:ph type="subTitle" idx="7"/>
          </p:nvPr>
        </p:nvSpPr>
        <p:spPr>
          <a:xfrm>
            <a:off x="4784111" y="3871850"/>
            <a:ext cx="2857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1942</a:t>
            </a:r>
            <a:endParaRPr dirty="0">
              <a:solidFill>
                <a:schemeClr val="lt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40" name="Google Shape;640;p59"/>
          <p:cNvSpPr txBox="1">
            <a:spLocks noGrp="1"/>
          </p:cNvSpPr>
          <p:nvPr>
            <p:ph type="ctrTitle" idx="15"/>
          </p:nvPr>
        </p:nvSpPr>
        <p:spPr>
          <a:xfrm>
            <a:off x="6505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/>
              <a:t>Básti Lajos névváltoztatásai</a:t>
            </a:r>
            <a:endParaRPr sz="3200" dirty="0"/>
          </a:p>
        </p:txBody>
      </p:sp>
      <p:sp>
        <p:nvSpPr>
          <p:cNvPr id="641" name="Google Shape;641;p59"/>
          <p:cNvSpPr txBox="1">
            <a:spLocks noGrp="1"/>
          </p:cNvSpPr>
          <p:nvPr>
            <p:ph type="title" idx="8"/>
          </p:nvPr>
        </p:nvSpPr>
        <p:spPr>
          <a:xfrm flipH="1">
            <a:off x="5221961" y="1433632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42" name="Google Shape;642;p59"/>
          <p:cNvSpPr txBox="1">
            <a:spLocks noGrp="1"/>
          </p:cNvSpPr>
          <p:nvPr>
            <p:ph type="title" idx="9"/>
          </p:nvPr>
        </p:nvSpPr>
        <p:spPr>
          <a:xfrm flipH="1">
            <a:off x="5221961" y="3027107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43" name="Google Shape;643;p59"/>
          <p:cNvSpPr txBox="1">
            <a:spLocks noGrp="1"/>
          </p:cNvSpPr>
          <p:nvPr>
            <p:ph type="title" idx="13"/>
          </p:nvPr>
        </p:nvSpPr>
        <p:spPr>
          <a:xfrm flipH="1">
            <a:off x="1939939" y="1433632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44" name="Google Shape;644;p59"/>
          <p:cNvSpPr txBox="1">
            <a:spLocks noGrp="1"/>
          </p:cNvSpPr>
          <p:nvPr>
            <p:ph type="title" idx="14"/>
          </p:nvPr>
        </p:nvSpPr>
        <p:spPr>
          <a:xfrm flipH="1">
            <a:off x="1939939" y="3027107"/>
            <a:ext cx="19821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5"/>
          <p:cNvSpPr/>
          <p:nvPr/>
        </p:nvSpPr>
        <p:spPr>
          <a:xfrm>
            <a:off x="1455150" y="1686170"/>
            <a:ext cx="731400" cy="73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65"/>
          <p:cNvSpPr/>
          <p:nvPr/>
        </p:nvSpPr>
        <p:spPr>
          <a:xfrm>
            <a:off x="4206300" y="1686170"/>
            <a:ext cx="731400" cy="73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5"/>
          <p:cNvSpPr/>
          <p:nvPr/>
        </p:nvSpPr>
        <p:spPr>
          <a:xfrm>
            <a:off x="6928943" y="1686170"/>
            <a:ext cx="731400" cy="73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65"/>
          <p:cNvSpPr/>
          <p:nvPr/>
        </p:nvSpPr>
        <p:spPr>
          <a:xfrm>
            <a:off x="6928943" y="3114115"/>
            <a:ext cx="731400" cy="73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65"/>
          <p:cNvSpPr/>
          <p:nvPr/>
        </p:nvSpPr>
        <p:spPr>
          <a:xfrm>
            <a:off x="1455150" y="3114115"/>
            <a:ext cx="731400" cy="73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5"/>
          <p:cNvSpPr/>
          <p:nvPr/>
        </p:nvSpPr>
        <p:spPr>
          <a:xfrm>
            <a:off x="4206300" y="3114115"/>
            <a:ext cx="731400" cy="731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5"/>
          <p:cNvSpPr txBox="1">
            <a:spLocks noGrp="1"/>
          </p:cNvSpPr>
          <p:nvPr>
            <p:ph type="ctrTitle" idx="15"/>
          </p:nvPr>
        </p:nvSpPr>
        <p:spPr>
          <a:xfrm>
            <a:off x="6505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Állandó színházi és alkalmi film szerepei</a:t>
            </a:r>
            <a:endParaRPr sz="2500" dirty="0"/>
          </a:p>
        </p:txBody>
      </p:sp>
      <p:sp>
        <p:nvSpPr>
          <p:cNvPr id="733" name="Google Shape;733;p65"/>
          <p:cNvSpPr txBox="1">
            <a:spLocks noGrp="1"/>
          </p:cNvSpPr>
          <p:nvPr>
            <p:ph type="ctrTitle"/>
          </p:nvPr>
        </p:nvSpPr>
        <p:spPr>
          <a:xfrm>
            <a:off x="1372200" y="1858610"/>
            <a:ext cx="8973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01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4" name="Google Shape;734;p65"/>
          <p:cNvSpPr txBox="1">
            <a:spLocks noGrp="1"/>
          </p:cNvSpPr>
          <p:nvPr>
            <p:ph type="subTitle" idx="1"/>
          </p:nvPr>
        </p:nvSpPr>
        <p:spPr>
          <a:xfrm>
            <a:off x="720663" y="2459750"/>
            <a:ext cx="2200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Shakespeare: Rómeó és Júlia, Lear király szerepe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35" name="Google Shape;735;p65"/>
          <p:cNvSpPr txBox="1">
            <a:spLocks noGrp="1"/>
          </p:cNvSpPr>
          <p:nvPr>
            <p:ph type="ctrTitle" idx="2"/>
          </p:nvPr>
        </p:nvSpPr>
        <p:spPr>
          <a:xfrm>
            <a:off x="4114565" y="1858608"/>
            <a:ext cx="8973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02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6" name="Google Shape;736;p65"/>
          <p:cNvSpPr txBox="1">
            <a:spLocks noGrp="1"/>
          </p:cNvSpPr>
          <p:nvPr>
            <p:ph type="subTitle" idx="3"/>
          </p:nvPr>
        </p:nvSpPr>
        <p:spPr>
          <a:xfrm>
            <a:off x="3527918" y="2459750"/>
            <a:ext cx="20706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>
                <a:latin typeface="Raleway Thin"/>
                <a:ea typeface="Raleway Thin"/>
                <a:cs typeface="Raleway Thin"/>
                <a:sym typeface="Raleway Thin"/>
              </a:rPr>
              <a:t>Madách</a:t>
            </a: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: Az ember tragédiája, Ádám szerepe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37" name="Google Shape;737;p65"/>
          <p:cNvSpPr txBox="1">
            <a:spLocks noGrp="1"/>
          </p:cNvSpPr>
          <p:nvPr>
            <p:ph type="ctrTitle" idx="4"/>
          </p:nvPr>
        </p:nvSpPr>
        <p:spPr>
          <a:xfrm>
            <a:off x="6845991" y="1858608"/>
            <a:ext cx="8973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03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8" name="Google Shape;738;p65"/>
          <p:cNvSpPr txBox="1">
            <a:spLocks noGrp="1"/>
          </p:cNvSpPr>
          <p:nvPr>
            <p:ph type="subTitle" idx="5"/>
          </p:nvPr>
        </p:nvSpPr>
        <p:spPr>
          <a:xfrm>
            <a:off x="6159293" y="2459750"/>
            <a:ext cx="22707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Abigél című sorozatban Torma Gedeon szerepét játszotta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39" name="Google Shape;739;p65"/>
          <p:cNvSpPr txBox="1">
            <a:spLocks noGrp="1"/>
          </p:cNvSpPr>
          <p:nvPr>
            <p:ph type="ctrTitle" idx="6"/>
          </p:nvPr>
        </p:nvSpPr>
        <p:spPr>
          <a:xfrm>
            <a:off x="1372263" y="3295186"/>
            <a:ext cx="8973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04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40" name="Google Shape;740;p65"/>
          <p:cNvSpPr txBox="1">
            <a:spLocks noGrp="1"/>
          </p:cNvSpPr>
          <p:nvPr>
            <p:ph type="subTitle" idx="7"/>
          </p:nvPr>
        </p:nvSpPr>
        <p:spPr>
          <a:xfrm>
            <a:off x="720663" y="3902035"/>
            <a:ext cx="22005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A kőszívű ember fiai film szereplője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41" name="Google Shape;741;p65"/>
          <p:cNvSpPr txBox="1">
            <a:spLocks noGrp="1"/>
          </p:cNvSpPr>
          <p:nvPr>
            <p:ph type="ctrTitle" idx="8"/>
          </p:nvPr>
        </p:nvSpPr>
        <p:spPr>
          <a:xfrm>
            <a:off x="4114565" y="3295185"/>
            <a:ext cx="8973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05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42" name="Google Shape;742;p65"/>
          <p:cNvSpPr txBox="1">
            <a:spLocks noGrp="1"/>
          </p:cNvSpPr>
          <p:nvPr>
            <p:ph type="subTitle" idx="9"/>
          </p:nvPr>
        </p:nvSpPr>
        <p:spPr>
          <a:xfrm>
            <a:off x="3527918" y="3902035"/>
            <a:ext cx="20706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Arthur Miller: Alku című színdarabjának főszereplője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43" name="Google Shape;743;p65"/>
          <p:cNvSpPr txBox="1">
            <a:spLocks noGrp="1"/>
          </p:cNvSpPr>
          <p:nvPr>
            <p:ph type="ctrTitle" idx="13"/>
          </p:nvPr>
        </p:nvSpPr>
        <p:spPr>
          <a:xfrm>
            <a:off x="6845991" y="3295185"/>
            <a:ext cx="8973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06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44" name="Google Shape;744;p65"/>
          <p:cNvSpPr txBox="1">
            <a:spLocks noGrp="1"/>
          </p:cNvSpPr>
          <p:nvPr>
            <p:ph type="subTitle" idx="14"/>
          </p:nvPr>
        </p:nvSpPr>
        <p:spPr>
          <a:xfrm>
            <a:off x="6159293" y="3902035"/>
            <a:ext cx="22707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Raleway Thin"/>
                <a:ea typeface="Raleway Thin"/>
                <a:cs typeface="Raleway Thin"/>
                <a:sym typeface="Raleway Thin"/>
              </a:rPr>
              <a:t>Föltámadott a tenger, Kossuth-ot alakította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7"/>
          <p:cNvSpPr txBox="1">
            <a:spLocks noGrp="1"/>
          </p:cNvSpPr>
          <p:nvPr>
            <p:ph type="ctrTitle"/>
          </p:nvPr>
        </p:nvSpPr>
        <p:spPr>
          <a:xfrm>
            <a:off x="26120" y="139513"/>
            <a:ext cx="60219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500" dirty="0">
                <a:solidFill>
                  <a:schemeClr val="dk2"/>
                </a:solidFill>
              </a:rPr>
              <a:t>Básti Lajos Lear királyként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758" name="Google Shape;758;p67"/>
          <p:cNvGrpSpPr/>
          <p:nvPr/>
        </p:nvGrpSpPr>
        <p:grpSpPr>
          <a:xfrm>
            <a:off x="7512120" y="-210977"/>
            <a:ext cx="1402800" cy="1402800"/>
            <a:chOff x="5760495" y="2116923"/>
            <a:chExt cx="1402800" cy="1402800"/>
          </a:xfrm>
        </p:grpSpPr>
        <p:cxnSp>
          <p:nvCxnSpPr>
            <p:cNvPr id="759" name="Google Shape;759;p67"/>
            <p:cNvCxnSpPr/>
            <p:nvPr/>
          </p:nvCxnSpPr>
          <p:spPr>
            <a:xfrm>
              <a:off x="6461825" y="2116923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67"/>
            <p:cNvCxnSpPr/>
            <p:nvPr/>
          </p:nvCxnSpPr>
          <p:spPr>
            <a:xfrm rot="10800000">
              <a:off x="6461895" y="2116851"/>
              <a:ext cx="0" cy="140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67"/>
            <p:cNvCxnSpPr/>
            <p:nvPr/>
          </p:nvCxnSpPr>
          <p:spPr>
            <a:xfrm rot="10800000" flipH="1">
              <a:off x="596293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67"/>
            <p:cNvCxnSpPr/>
            <p:nvPr/>
          </p:nvCxnSpPr>
          <p:spPr>
            <a:xfrm rot="10800000">
              <a:off x="5962915" y="2319340"/>
              <a:ext cx="99780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63" name="Google Shape;763;p67"/>
          <p:cNvGrpSpPr/>
          <p:nvPr/>
        </p:nvGrpSpPr>
        <p:grpSpPr>
          <a:xfrm>
            <a:off x="8169927" y="3112443"/>
            <a:ext cx="1260000" cy="1684006"/>
            <a:chOff x="180027" y="-100007"/>
            <a:chExt cx="1260000" cy="1684006"/>
          </a:xfrm>
        </p:grpSpPr>
        <p:sp>
          <p:nvSpPr>
            <p:cNvPr id="764" name="Google Shape;764;p67"/>
            <p:cNvSpPr/>
            <p:nvPr/>
          </p:nvSpPr>
          <p:spPr>
            <a:xfrm rot="5400000">
              <a:off x="180027" y="-100007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7"/>
            <p:cNvSpPr/>
            <p:nvPr/>
          </p:nvSpPr>
          <p:spPr>
            <a:xfrm rot="5400000">
              <a:off x="180027" y="38826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7"/>
            <p:cNvSpPr/>
            <p:nvPr/>
          </p:nvSpPr>
          <p:spPr>
            <a:xfrm rot="5400000">
              <a:off x="180027" y="188995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7"/>
            <p:cNvSpPr/>
            <p:nvPr/>
          </p:nvSpPr>
          <p:spPr>
            <a:xfrm rot="5400000">
              <a:off x="180027" y="323999"/>
              <a:ext cx="1260000" cy="1260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67"/>
          <p:cNvSpPr/>
          <p:nvPr/>
        </p:nvSpPr>
        <p:spPr>
          <a:xfrm rot="-5400000">
            <a:off x="-326425" y="2524200"/>
            <a:ext cx="795900" cy="7959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7"/>
          <p:cNvSpPr/>
          <p:nvPr/>
        </p:nvSpPr>
        <p:spPr>
          <a:xfrm rot="-5400000">
            <a:off x="83675" y="2524200"/>
            <a:ext cx="795900" cy="795900"/>
          </a:xfrm>
          <a:prstGeom prst="pie">
            <a:avLst>
              <a:gd name="adj1" fmla="val 0"/>
              <a:gd name="adj2" fmla="val 1078461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52538B1-F134-4669-90AE-80C0C5308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568" y="1248386"/>
            <a:ext cx="3548063" cy="354806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01BC4D1-F7F8-4F3C-BBA3-5B7082F36FA3}"/>
              </a:ext>
            </a:extLst>
          </p:cNvPr>
          <p:cNvSpPr txBox="1"/>
          <p:nvPr/>
        </p:nvSpPr>
        <p:spPr>
          <a:xfrm>
            <a:off x="5436393" y="1618018"/>
            <a:ext cx="2478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hlinkClick r:id="rId5"/>
              </a:rPr>
              <a:t>https://www.youtube.com/watch?v=4G6SjLy8FBw</a:t>
            </a:r>
            <a:r>
              <a:rPr lang="hu-HU" sz="2000" dirty="0"/>
              <a:t> eme webcímen részletek tekinthetők meg a színdarabból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4"/>
          <p:cNvSpPr txBox="1">
            <a:spLocks noGrp="1"/>
          </p:cNvSpPr>
          <p:nvPr>
            <p:ph type="ctrTitle" idx="2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3600" dirty="0"/>
              <a:t>Básti Lajos szobra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987" name="Google Shape;987;p74"/>
          <p:cNvSpPr txBox="1">
            <a:spLocks noGrp="1"/>
          </p:cNvSpPr>
          <p:nvPr>
            <p:ph type="ctrTitle"/>
          </p:nvPr>
        </p:nvSpPr>
        <p:spPr>
          <a:xfrm>
            <a:off x="4151248" y="1956522"/>
            <a:ext cx="4205265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u-HU" dirty="0"/>
              <a:t>A szobor a Nemzeti Színház szoborparkjában található</a:t>
            </a:r>
            <a:endParaRPr dirty="0"/>
          </a:p>
        </p:txBody>
      </p:sp>
      <p:sp>
        <p:nvSpPr>
          <p:cNvPr id="988" name="Google Shape;988;p74"/>
          <p:cNvSpPr txBox="1">
            <a:spLocks noGrp="1"/>
          </p:cNvSpPr>
          <p:nvPr>
            <p:ph type="subTitle" idx="1"/>
          </p:nvPr>
        </p:nvSpPr>
        <p:spPr>
          <a:xfrm>
            <a:off x="4207669" y="2961579"/>
            <a:ext cx="3662229" cy="7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dirty="0">
                <a:solidFill>
                  <a:srgbClr val="212529"/>
                </a:solidFill>
                <a:effectLst/>
                <a:latin typeface="-apple-system"/>
              </a:rPr>
              <a:t>A szobor egy körülbelül 15-20 méteres oszlop tetején található.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C4F0B2D-37E3-4E8B-804F-E7DD2B73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7" y="1186105"/>
            <a:ext cx="2364987" cy="355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6"/>
          <p:cNvSpPr txBox="1">
            <a:spLocks noGrp="1"/>
          </p:cNvSpPr>
          <p:nvPr>
            <p:ph type="ctrTitle"/>
          </p:nvPr>
        </p:nvSpPr>
        <p:spPr>
          <a:xfrm flipH="1">
            <a:off x="671423" y="731656"/>
            <a:ext cx="33312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Básti az Abigélben</a:t>
            </a:r>
            <a:endParaRPr dirty="0"/>
          </a:p>
        </p:txBody>
      </p:sp>
      <p:sp>
        <p:nvSpPr>
          <p:cNvPr id="750" name="Google Shape;750;p66"/>
          <p:cNvSpPr txBox="1">
            <a:spLocks noGrp="1"/>
          </p:cNvSpPr>
          <p:nvPr>
            <p:ph type="subTitle" idx="1"/>
          </p:nvPr>
        </p:nvSpPr>
        <p:spPr>
          <a:xfrm flipH="1">
            <a:off x="783771" y="1858168"/>
            <a:ext cx="2873400" cy="1901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TORMA GEDEON (Básti Lajos). Az Abigél forgatása alatt már sejtette, közel a vég, hiszen egy évvel korábban, 1976-ban tüdőrákot állapítottak meg a legendás színésznél. Básti tovább játszott, mert a színészet volt a mindene.</a:t>
            </a:r>
            <a:endParaRPr dirty="0"/>
          </a:p>
        </p:txBody>
      </p:sp>
      <p:sp>
        <p:nvSpPr>
          <p:cNvPr id="752" name="Google Shape;752;p66"/>
          <p:cNvSpPr/>
          <p:nvPr/>
        </p:nvSpPr>
        <p:spPr>
          <a:xfrm rot="9000246" flipH="1">
            <a:off x="6346396" y="3311949"/>
            <a:ext cx="4093706" cy="72970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93E9893-83B3-431F-9178-535B2224B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518" y="1135075"/>
            <a:ext cx="48768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76"/>
          <p:cNvSpPr txBox="1">
            <a:spLocks noGrp="1"/>
          </p:cNvSpPr>
          <p:nvPr>
            <p:ph type="ctrTitle" idx="6"/>
          </p:nvPr>
        </p:nvSpPr>
        <p:spPr>
          <a:xfrm>
            <a:off x="498150" y="471991"/>
            <a:ext cx="8147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2"/>
                </a:solidFill>
              </a:rPr>
              <a:t>Meghatározó idézetek Básti Lajos emlékezetéből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54" name="Google Shape;1054;p76"/>
          <p:cNvSpPr txBox="1">
            <a:spLocks noGrp="1"/>
          </p:cNvSpPr>
          <p:nvPr>
            <p:ph type="subTitle" idx="4"/>
          </p:nvPr>
        </p:nvSpPr>
        <p:spPr>
          <a:xfrm>
            <a:off x="4572000" y="2956459"/>
            <a:ext cx="3207900" cy="2178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1" i="0" dirty="0">
                <a:solidFill>
                  <a:schemeClr val="bg2"/>
                </a:solidFill>
                <a:effectLst/>
                <a:latin typeface="Raleway Thin" panose="020B0604020202020204" charset="-18"/>
              </a:rPr>
              <a:t>„Fegyelmezett, mértéktartó játékán őszinte átélés érzett. Ugyanebből fakadt helyesen értelmező dikciójának tüze is. Most is megmutatta: milyen jól tud bánni szép, férfias orgánumával. … Különösen mint </a:t>
            </a:r>
            <a:r>
              <a:rPr lang="hu-HU" sz="1200" b="1" i="0" dirty="0" err="1">
                <a:solidFill>
                  <a:schemeClr val="bg2"/>
                </a:solidFill>
                <a:effectLst/>
                <a:latin typeface="Raleway Thin" panose="020B0604020202020204" charset="-18"/>
              </a:rPr>
              <a:t>Sergiolus</a:t>
            </a:r>
            <a:r>
              <a:rPr lang="hu-HU" sz="1200" b="1" i="0" dirty="0">
                <a:solidFill>
                  <a:schemeClr val="bg2"/>
                </a:solidFill>
                <a:effectLst/>
                <a:latin typeface="Raleway Thin" panose="020B0604020202020204" charset="-18"/>
              </a:rPr>
              <a:t>, Tankréd és Kepler mutatott ellentétekben gazdag, széles skálát Básti kifejező játéka. Kitűnő alakításának magával ragadó csúcspontja mégis a mindeneket »lemennydörgő» hatalmas Dantonja volt. Ez sokáig emlékezetes marad számunkra.-Kárpáti Aurél Básti Lajos Ádám alakításáról</a:t>
            </a:r>
            <a:endParaRPr sz="1200" b="1" dirty="0">
              <a:solidFill>
                <a:schemeClr val="bg2"/>
              </a:solidFill>
              <a:latin typeface="Raleway Thin" panose="020B0604020202020204" charset="-18"/>
              <a:sym typeface="Raleway Thin"/>
            </a:endParaRPr>
          </a:p>
        </p:txBody>
      </p:sp>
      <p:sp>
        <p:nvSpPr>
          <p:cNvPr id="1055" name="Google Shape;1055;p76"/>
          <p:cNvSpPr txBox="1">
            <a:spLocks noGrp="1"/>
          </p:cNvSpPr>
          <p:nvPr>
            <p:ph type="subTitle" idx="5"/>
          </p:nvPr>
        </p:nvSpPr>
        <p:spPr>
          <a:xfrm>
            <a:off x="1235244" y="1836988"/>
            <a:ext cx="3207900" cy="17178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1" i="0" dirty="0">
                <a:solidFill>
                  <a:schemeClr val="bg2"/>
                </a:solidFill>
                <a:effectLst/>
                <a:latin typeface="Raleway Thin" panose="020B0604020202020204" charset="-18"/>
              </a:rPr>
              <a:t>„Gyorsan csináltam karriert, de nem sok örömöm telt benne, és ma néha már arra gondolok, hogy ez a pálya még akkor is rémes, ha nem sikerül – hát még ha sikerül. Játszottam a Vígszínházban, a Magyar Színházban, a Pesti Színházban, de még a Márkus Parkban is felléptem. Harmincegy premierem volt, de ebből a darabtengerből talán négy-öt darabnak volt köze színházhoz, művészethez, a többi csak kasszasiker, fércmű volt. De sokszor szégyelltem kimenni a színpadra a századik előadáson…”</a:t>
            </a:r>
            <a:endParaRPr sz="1200" b="1" dirty="0">
              <a:solidFill>
                <a:schemeClr val="bg2"/>
              </a:solidFill>
              <a:latin typeface="Raleway Thin" panose="020B0604020202020204" charset="-18"/>
              <a:sym typeface="Raleway Th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Shapes Consulting Toolkit by Slidesgo">
  <a:themeElements>
    <a:clrScheme name="Simple Light">
      <a:dk1>
        <a:srgbClr val="F7F7F7"/>
      </a:dk1>
      <a:lt1>
        <a:srgbClr val="666666"/>
      </a:lt1>
      <a:dk2>
        <a:srgbClr val="2C2C2C"/>
      </a:dk2>
      <a:lt2>
        <a:srgbClr val="2C2C2C"/>
      </a:lt2>
      <a:accent1>
        <a:srgbClr val="B7B7B7"/>
      </a:accent1>
      <a:accent2>
        <a:srgbClr val="666666"/>
      </a:accent2>
      <a:accent3>
        <a:srgbClr val="FDFDFD"/>
      </a:accent3>
      <a:accent4>
        <a:srgbClr val="FDFDFD"/>
      </a:accent4>
      <a:accent5>
        <a:srgbClr val="FDFDFD"/>
      </a:accent5>
      <a:accent6>
        <a:srgbClr val="FDFDFD"/>
      </a:accent6>
      <a:hlink>
        <a:srgbClr val="6D6D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603</Words>
  <Application>Microsoft Office PowerPoint</Application>
  <PresentationFormat>Diavetítés a képernyőre (16:9 oldalarány)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22" baseType="lpstr">
      <vt:lpstr>Prata</vt:lpstr>
      <vt:lpstr>Comfortaa</vt:lpstr>
      <vt:lpstr>Arial</vt:lpstr>
      <vt:lpstr>Raleway</vt:lpstr>
      <vt:lpstr>Ubuntu</vt:lpstr>
      <vt:lpstr>Fira Sans Condensed Medium</vt:lpstr>
      <vt:lpstr>Raleway Thin</vt:lpstr>
      <vt:lpstr>-apple-system</vt:lpstr>
      <vt:lpstr>Staatliches</vt:lpstr>
      <vt:lpstr>Segoe UI Historic</vt:lpstr>
      <vt:lpstr>Advent Pro SemiBold</vt:lpstr>
      <vt:lpstr>Simple Shapes Consulting Toolkit by Slidesgo</vt:lpstr>
      <vt:lpstr>DRAMA QUEENS Kovács Gréta, Maczó Gerda, Reviczky Eszter, Vadász Enikő</vt:lpstr>
      <vt:lpstr>PowerPoint-bemutató</vt:lpstr>
      <vt:lpstr>Básti Lajos rendkívül sokszínű volt és élete számos ponton kapcsolódott a Nemzeti Színházzal</vt:lpstr>
      <vt:lpstr>Berger Lajos</vt:lpstr>
      <vt:lpstr>Állandó színházi és alkalmi film szerepei</vt:lpstr>
      <vt:lpstr>Básti Lajos Lear királyként</vt:lpstr>
      <vt:lpstr>Básti Lajos szobra</vt:lpstr>
      <vt:lpstr>Básti az Abigélben</vt:lpstr>
      <vt:lpstr>Meghatározó idézetek Básti Lajos emlékezetéből</vt:lpstr>
      <vt:lpstr>Források: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QUEENS Kovács Gréta, Maczó Gerda, Reviczky Eszter, Vadász Enikő</dc:title>
  <cp:lastModifiedBy>Gréti K.</cp:lastModifiedBy>
  <cp:revision>11</cp:revision>
  <dcterms:modified xsi:type="dcterms:W3CDTF">2021-05-02T11:07:35Z</dcterms:modified>
</cp:coreProperties>
</file>