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D20F-45B6-46C3-978C-471085BCF09A}" type="datetimeFigureOut">
              <a:rPr lang="hu-HU" smtClean="0"/>
              <a:t>2024. 03. 29.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D7D5-B67F-49DA-A1D9-CE4DF47D6C7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D20F-45B6-46C3-978C-471085BCF09A}" type="datetimeFigureOut">
              <a:rPr lang="hu-HU" smtClean="0"/>
              <a:t>2024. 03. 29.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D7D5-B67F-49DA-A1D9-CE4DF47D6C7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D20F-45B6-46C3-978C-471085BCF09A}" type="datetimeFigureOut">
              <a:rPr lang="hu-HU" smtClean="0"/>
              <a:t>2024. 03. 29.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D7D5-B67F-49DA-A1D9-CE4DF47D6C7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D20F-45B6-46C3-978C-471085BCF09A}" type="datetimeFigureOut">
              <a:rPr lang="hu-HU" smtClean="0"/>
              <a:t>2024. 03. 29.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D7D5-B67F-49DA-A1D9-CE4DF47D6C7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D20F-45B6-46C3-978C-471085BCF09A}" type="datetimeFigureOut">
              <a:rPr lang="hu-HU" smtClean="0"/>
              <a:t>2024. 03. 29.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D7D5-B67F-49DA-A1D9-CE4DF47D6C7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D20F-45B6-46C3-978C-471085BCF09A}" type="datetimeFigureOut">
              <a:rPr lang="hu-HU" smtClean="0"/>
              <a:t>2024. 03. 29.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D7D5-B67F-49DA-A1D9-CE4DF47D6C74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D20F-45B6-46C3-978C-471085BCF09A}" type="datetimeFigureOut">
              <a:rPr lang="hu-HU" smtClean="0"/>
              <a:t>2024. 03. 29.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D7D5-B67F-49DA-A1D9-CE4DF47D6C7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D20F-45B6-46C3-978C-471085BCF09A}" type="datetimeFigureOut">
              <a:rPr lang="hu-HU" smtClean="0"/>
              <a:t>2024. 03. 29.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D7D5-B67F-49DA-A1D9-CE4DF47D6C7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D20F-45B6-46C3-978C-471085BCF09A}" type="datetimeFigureOut">
              <a:rPr lang="hu-HU" smtClean="0"/>
              <a:t>2024. 03. 29.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D7D5-B67F-49DA-A1D9-CE4DF47D6C7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D20F-45B6-46C3-978C-471085BCF09A}" type="datetimeFigureOut">
              <a:rPr lang="hu-HU" smtClean="0"/>
              <a:t>2024. 03. 29.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F5D7D5-B67F-49DA-A1D9-CE4DF47D6C7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D20F-45B6-46C3-978C-471085BCF09A}" type="datetimeFigureOut">
              <a:rPr lang="hu-HU" smtClean="0"/>
              <a:t>2024. 03. 29.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D7D5-B67F-49DA-A1D9-CE4DF47D6C7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236D20F-45B6-46C3-978C-471085BCF09A}" type="datetimeFigureOut">
              <a:rPr lang="hu-HU" smtClean="0"/>
              <a:t>2024. 03. 29.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F5D7D5-B67F-49DA-A1D9-CE4DF47D6C74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Bessenyei Ferenc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magyar színművész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essenyei Ferenc (színművész) –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67" y="0"/>
            <a:ext cx="41169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463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Élete:</a:t>
            </a:r>
            <a:endParaRPr lang="hu-HU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870464"/>
            <a:ext cx="7520940" cy="357984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Születési helye: </a:t>
            </a:r>
            <a:r>
              <a:rPr lang="hu-H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Hódmezővásárhely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1919. február 10.-én született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Házastársai: </a:t>
            </a:r>
          </a:p>
          <a:p>
            <a:pPr marL="0" indent="0"/>
            <a:r>
              <a:rPr lang="hu-H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Szederkényi Ada,Váradi Hédi, </a:t>
            </a:r>
            <a:r>
              <a:rPr lang="hu-HU" sz="2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Lugossy</a:t>
            </a:r>
            <a:r>
              <a:rPr lang="hu-H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Zsuzsa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Gyermekei: </a:t>
            </a:r>
          </a:p>
          <a:p>
            <a:pPr marL="0" indent="0"/>
            <a:r>
              <a:rPr lang="hu-H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Bessenyei Zsófia,Bessenyei Katalin,Bessenyei Juli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Foglalkozása:</a:t>
            </a:r>
          </a:p>
          <a:p>
            <a:pPr marL="0" indent="0"/>
            <a:r>
              <a:rPr lang="hu-H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Színházi színész,filmszínész,televíziós színész</a:t>
            </a:r>
            <a:endParaRPr lang="hu-HU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Bessenyei Ferencnek három színésznő után egy civil nő lett élete párja -  Hazai sztár | Fem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071" y="4384684"/>
            <a:ext cx="3485034" cy="247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Bessenyei Ferenc honlapja–Éle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56" name="Picture 8" descr="Bessenyei Ferenc honlapja–Éle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655" y="4396401"/>
            <a:ext cx="3352800" cy="245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essenyei Ferenc honlapja–Éle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8" y="4411649"/>
            <a:ext cx="2321297" cy="244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428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Színészi pályafutása</a:t>
            </a:r>
            <a:endParaRPr lang="hu-HU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00589" y="1060732"/>
            <a:ext cx="7520940" cy="29523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1940-ben Szeged Városi </a:t>
            </a:r>
            <a:r>
              <a:rPr lang="hu-H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zínházban kezdte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1942-től Miskolci színház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Közel 80 film ,több tv játék főszereplője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2000-ben Magyar színház tagja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1973-1980 között Madách Színház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1981-ben hagyja abba</a:t>
            </a:r>
            <a:endParaRPr lang="hu-HU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100 éve született Bessenyei Ferenc és Gábor Miklós - Virtuális kiállítás  nyí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82" y="4005064"/>
            <a:ext cx="9165882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20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Bánk alakítása a korabeli kritikák alapján:</a:t>
            </a:r>
            <a:endParaRPr lang="hu-HU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1951-1958 Bánk bán szereplője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Hálátlan szerepnek gondolta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Illyés Gyula a dráma nyelve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Vissza akarták hozni a Bánk bánt a színpadra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 egy nehéz szerep volt a műben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alakítás félig örömteli volt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1971–</a:t>
            </a:r>
            <a:r>
              <a:rPr lang="hu-HU" sz="2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</a:t>
            </a:r>
            <a:r>
              <a:rPr lang="hu-H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Bánk szerepét Kolozsváron töltötte be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Sok kritikát kapott a szerep</a:t>
            </a:r>
            <a:endParaRPr lang="hu-HU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Ritkán látott képekkel emlékezünk Bessenyei Ferencre, a magyar hősök  legendás megformálójára | hirado.h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" y="4631642"/>
            <a:ext cx="3672408" cy="222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emzeti Archívum | Kultúra - Színház - Bánk b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09" y="4631642"/>
            <a:ext cx="5467191" cy="221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6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Kitüntetései:</a:t>
            </a:r>
            <a:endParaRPr lang="hu-HU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Farkas –</a:t>
            </a:r>
            <a:r>
              <a:rPr lang="hu-HU" sz="2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Ratkó-díj</a:t>
            </a:r>
            <a:r>
              <a:rPr lang="hu-H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(1951)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Kossuth díj (1953,1955)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Érdemes művész (1954)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Kiváló művész (1970)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SZOT-díj (1978)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Magyar Művészeti díj (2004)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Ezen felül még rengeteg kitüntetést kapott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2014-ben páholyt neveztek el róla a Nemzeti Színházban</a:t>
            </a:r>
          </a:p>
          <a:p>
            <a:pPr marL="0" indent="0"/>
            <a:endParaRPr lang="hu-HU" sz="2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hu-HU" sz="2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Bessenyei György-díj 2020 – Verseghy Ferenc Könyvtár és Közművelődési  Intézmé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4" descr="Bessenyei György-díj 2020 – Verseghy Ferenc Könyvtár és Közművelődési  Intézmén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Bessenyei György-díj 2020 – Verseghy Ferenc Könyvtár és Közművelődési  Intézmén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3952"/>
            <a:ext cx="3347864" cy="218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73953"/>
            <a:ext cx="2664296" cy="218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292" y="4673952"/>
            <a:ext cx="3362325" cy="218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15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20940" cy="548640"/>
          </a:xfrm>
        </p:spPr>
        <p:txBody>
          <a:bodyPr/>
          <a:lstStyle/>
          <a:p>
            <a:r>
              <a:rPr lang="hu-HU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Híres szerepei és halála:</a:t>
            </a:r>
            <a:endParaRPr lang="hu-HU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764704"/>
            <a:ext cx="7520940" cy="39845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2004. december  27.-én halt meg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 évesen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Lajosmizsén</a:t>
            </a:r>
          </a:p>
          <a:p>
            <a:pPr marL="0" indent="0"/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Híres szerepei: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Kárpáthy János: Egy magyar nábob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Török Bálint: Egri csillagok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Görgey Pál alispán: A fekete város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Othello William Shakespeare: Othello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Tevje: Hegedűs a háztetőn 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69160"/>
            <a:ext cx="2339752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4869160"/>
            <a:ext cx="4135741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080" y="4869159"/>
            <a:ext cx="2686168" cy="198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04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ögek">
  <a:themeElements>
    <a:clrScheme name="Műhel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Szög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zöge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55</TotalTime>
  <Words>211</Words>
  <Application>Microsoft Office PowerPoint</Application>
  <PresentationFormat>Diavetítés a képernyőre (4:3 oldalarány)</PresentationFormat>
  <Paragraphs>46</Paragraphs>
  <Slides>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Szögek</vt:lpstr>
      <vt:lpstr>Bessenyei Ferenc</vt:lpstr>
      <vt:lpstr>Élete:</vt:lpstr>
      <vt:lpstr>Színészi pályafutása</vt:lpstr>
      <vt:lpstr>Bánk alakítása a korabeli kritikák alapján:</vt:lpstr>
      <vt:lpstr>Kitüntetései:</vt:lpstr>
      <vt:lpstr>Híres szerepei és halála: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Bessenyei Ferenc</dc:title>
  <dc:creator>Bogi</dc:creator>
  <cp:lastModifiedBy>Bogi</cp:lastModifiedBy>
  <cp:revision>6</cp:revision>
  <dcterms:created xsi:type="dcterms:W3CDTF">2024-03-29T11:28:49Z</dcterms:created>
  <dcterms:modified xsi:type="dcterms:W3CDTF">2024-03-29T12:23:55Z</dcterms:modified>
</cp:coreProperties>
</file>