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C68FD0-2E11-4A33-A120-201A22ECD3CE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7F7524-3D1C-4ABB-989E-3DEB8555128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229600" cy="1656184"/>
          </a:xfrm>
        </p:spPr>
        <p:txBody>
          <a:bodyPr/>
          <a:lstStyle/>
          <a:p>
            <a:r>
              <a:rPr lang="hu-HU" dirty="0" smtClean="0"/>
              <a:t>Arany János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/>
              <a:t>VOJTINA ARS POÉTIKÁJA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Érveim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- Költőknek nemes célja van</a:t>
            </a:r>
          </a:p>
          <a:p>
            <a:r>
              <a:rPr lang="hu-HU" dirty="0" smtClean="0"/>
              <a:t>- Rossz fényt vetnek a hivatásunkra a nyers költők </a:t>
            </a:r>
          </a:p>
          <a:p>
            <a:r>
              <a:rPr lang="hu-HU" dirty="0" smtClean="0"/>
              <a:t>- Szélsőségek nem jók </a:t>
            </a:r>
          </a:p>
          <a:p>
            <a:r>
              <a:rPr lang="hu-HU" dirty="0" smtClean="0"/>
              <a:t>- Hazudni nem bűn </a:t>
            </a:r>
          </a:p>
          <a:p>
            <a:r>
              <a:rPr lang="hu-HU" dirty="0" smtClean="0"/>
              <a:t>- Érthetőbb az a mű, amely nem elfogult sem a szép sem a rút irányába.</a:t>
            </a:r>
          </a:p>
        </p:txBody>
      </p:sp>
      <p:pic>
        <p:nvPicPr>
          <p:cNvPr id="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34900"/>
              </a:clrFrom>
              <a:clrTo>
                <a:srgbClr val="9349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24" y="476672"/>
            <a:ext cx="1467456" cy="125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Szabadság harc után az embereket nem szabad eszményített ideákkal áltatni,de reményeiket földbe döngölni sem. </a:t>
            </a:r>
            <a:endParaRPr lang="hu-HU" sz="3600" dirty="0"/>
          </a:p>
        </p:txBody>
      </p:sp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33056"/>
            <a:ext cx="1768354" cy="188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Középút-realizmus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Valóságot az embereknek burkoltan kell tálalni ehhez eszköz a hazugság és elhallgatás, de a gondolat hitelessége érdekében mindenképpen szerepelni kell egy igaz elemnek a mondandónkban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körülütünk lévő dolgok, mint </a:t>
            </a:r>
            <a:r>
              <a:rPr lang="hu-HU" sz="3600" smtClean="0"/>
              <a:t>a természet, </a:t>
            </a:r>
            <a:r>
              <a:rPr lang="hu-HU" sz="3600" dirty="0" smtClean="0"/>
              <a:t>tökéletes alapanyagok a gondolatok </a:t>
            </a:r>
            <a:r>
              <a:rPr lang="hu-HU" sz="3600" smtClean="0"/>
              <a:t>megformálásának színezéséhez </a:t>
            </a:r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17032"/>
            <a:ext cx="7488832" cy="18853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5000">
        <p14:ripple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103</Words>
  <Application>Microsoft Office PowerPoint</Application>
  <PresentationFormat>Diavetítés a képernyőre (4:3 oldalarány)</PresentationFormat>
  <Paragraphs>13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Hegycsúcs</vt:lpstr>
      <vt:lpstr>Arany János </vt:lpstr>
      <vt:lpstr>Érveim </vt:lpstr>
      <vt:lpstr>Jelen </vt:lpstr>
      <vt:lpstr>Középút-realizmus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Felhasználó</dc:creator>
  <cp:lastModifiedBy>CHANGE_ME1</cp:lastModifiedBy>
  <cp:revision>7</cp:revision>
  <dcterms:created xsi:type="dcterms:W3CDTF">2018-03-09T13:52:05Z</dcterms:created>
  <dcterms:modified xsi:type="dcterms:W3CDTF">2018-03-11T17:16:21Z</dcterms:modified>
</cp:coreProperties>
</file>