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40" autoAdjust="0"/>
    <p:restoredTop sz="94660"/>
  </p:normalViewPr>
  <p:slideViewPr>
    <p:cSldViewPr>
      <p:cViewPr>
        <p:scale>
          <a:sx n="78" d="100"/>
          <a:sy n="78" d="100"/>
        </p:scale>
        <p:origin x="-46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8B5D-F0D4-4675-B2B2-7F4D40931164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AD-529A-4158-9BB7-D8641B55FB97}" type="slidenum">
              <a:rPr lang="hu-HU" smtClean="0"/>
              <a:t>‹#›</a:t>
            </a:fld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8B5D-F0D4-4675-B2B2-7F4D40931164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AD-529A-4158-9BB7-D8641B55FB9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8B5D-F0D4-4675-B2B2-7F4D40931164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AD-529A-4158-9BB7-D8641B55FB9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8B5D-F0D4-4675-B2B2-7F4D40931164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AD-529A-4158-9BB7-D8641B55FB9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8B5D-F0D4-4675-B2B2-7F4D40931164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846D5AD-529A-4158-9BB7-D8641B55FB97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8B5D-F0D4-4675-B2B2-7F4D40931164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AD-529A-4158-9BB7-D8641B55FB9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8B5D-F0D4-4675-B2B2-7F4D40931164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AD-529A-4158-9BB7-D8641B55FB9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8B5D-F0D4-4675-B2B2-7F4D40931164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AD-529A-4158-9BB7-D8641B55FB9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8B5D-F0D4-4675-B2B2-7F4D40931164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AD-529A-4158-9BB7-D8641B55FB9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8B5D-F0D4-4675-B2B2-7F4D40931164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AD-529A-4158-9BB7-D8641B55FB9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8B5D-F0D4-4675-B2B2-7F4D40931164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AD-529A-4158-9BB7-D8641B55FB9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F58B5D-F0D4-4675-B2B2-7F4D40931164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46D5AD-529A-4158-9BB7-D8641B55FB97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MADÁCH IMRE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ÚTRAVALÓ VERSEIMMEL</a:t>
            </a:r>
            <a:endParaRPr lang="hu-HU" dirty="0"/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Kinek ír a költő?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költő írja meg ami a fejében/lelkében van. Sokakat nem fog érdekelni, de azokkal kell foglalkozni akire a költő hatást akar gyakorolni, akik fontosak neki, akikről ír</a:t>
            </a:r>
          </a:p>
          <a:p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pic>
        <p:nvPicPr>
          <p:cNvPr id="1026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523" y="3717032"/>
            <a:ext cx="1869034" cy="177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51720" y="1628800"/>
            <a:ext cx="5122912" cy="2764904"/>
          </a:xfrm>
        </p:spPr>
        <p:txBody>
          <a:bodyPr/>
          <a:lstStyle/>
          <a:p>
            <a:pPr marL="137160" indent="0">
              <a:buNone/>
            </a:pPr>
            <a:r>
              <a:rPr lang="hu-HU" dirty="0" smtClean="0"/>
              <a:t>Az alkotónak </a:t>
            </a:r>
            <a:r>
              <a:rPr lang="hu-HU" dirty="0" smtClean="0"/>
              <a:t>folyamatos</a:t>
            </a:r>
          </a:p>
          <a:p>
            <a:pPr marL="137160" indent="0">
              <a:buNone/>
            </a:pPr>
            <a:r>
              <a:rPr lang="hu-HU" dirty="0" smtClean="0"/>
              <a:t>önképzéssel </a:t>
            </a:r>
            <a:r>
              <a:rPr lang="hu-HU" dirty="0" smtClean="0"/>
              <a:t>kell </a:t>
            </a:r>
            <a:r>
              <a:rPr lang="hu-HU" dirty="0" smtClean="0"/>
              <a:t>felnőnie</a:t>
            </a:r>
          </a:p>
          <a:p>
            <a:pPr marL="137160" indent="0">
              <a:buNone/>
            </a:pPr>
            <a:r>
              <a:rPr lang="hu-HU" dirty="0" smtClean="0"/>
              <a:t>témájához</a:t>
            </a:r>
            <a:r>
              <a:rPr lang="hu-HU" dirty="0" smtClean="0"/>
              <a:t>, eszközeihez, </a:t>
            </a:r>
            <a:endParaRPr lang="hu-HU" dirty="0" smtClean="0"/>
          </a:p>
          <a:p>
            <a:pPr marL="137160" indent="0">
              <a:buNone/>
            </a:pPr>
            <a:r>
              <a:rPr lang="hu-HU" dirty="0" smtClean="0"/>
              <a:t>befogadóihoz</a:t>
            </a:r>
            <a:r>
              <a:rPr lang="hu-HU" dirty="0" smtClean="0"/>
              <a:t>!</a:t>
            </a:r>
            <a:endParaRPr lang="hu-HU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508104" y="3939507"/>
            <a:ext cx="2608636" cy="1919901"/>
            <a:chOff x="1632" y="1248"/>
            <a:chExt cx="2682" cy="2286"/>
          </a:xfrm>
        </p:grpSpPr>
        <p:sp>
          <p:nvSpPr>
            <p:cNvPr id="5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hu-HU"/>
            </a:p>
          </p:txBody>
        </p:sp>
        <p:sp>
          <p:nvSpPr>
            <p:cNvPr id="6" name="AutoShape 7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hu-HU"/>
            </a:p>
          </p:txBody>
        </p:sp>
        <p:sp>
          <p:nvSpPr>
            <p:cNvPr id="7" name="AutoShape 8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hu-HU"/>
            </a:p>
          </p:txBody>
        </p:sp>
      </p:grp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3021543" y="4748737"/>
            <a:ext cx="1673924" cy="1250506"/>
            <a:chOff x="1632" y="1248"/>
            <a:chExt cx="2682" cy="2286"/>
          </a:xfrm>
        </p:grpSpPr>
        <p:sp>
          <p:nvSpPr>
            <p:cNvPr id="12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hu-HU"/>
            </a:p>
          </p:txBody>
        </p:sp>
        <p:sp>
          <p:nvSpPr>
            <p:cNvPr id="13" name="AutoShape 7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hu-HU"/>
            </a:p>
          </p:txBody>
        </p:sp>
        <p:sp>
          <p:nvSpPr>
            <p:cNvPr id="14" name="AutoShape 8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hu-HU"/>
            </a:p>
          </p:txBody>
        </p:sp>
      </p:grp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1489268" y="5272939"/>
            <a:ext cx="720080" cy="787515"/>
            <a:chOff x="1632" y="1248"/>
            <a:chExt cx="2682" cy="2286"/>
          </a:xfrm>
        </p:grpSpPr>
        <p:sp>
          <p:nvSpPr>
            <p:cNvPr id="16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hu-HU"/>
            </a:p>
          </p:txBody>
        </p:sp>
        <p:sp>
          <p:nvSpPr>
            <p:cNvPr id="17" name="AutoShape 7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hu-HU"/>
            </a:p>
          </p:txBody>
        </p:sp>
        <p:sp>
          <p:nvSpPr>
            <p:cNvPr id="18" name="AutoShape 8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hu-HU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25"/>
                            </p:stCondLst>
                            <p:childTnLst>
                              <p:par>
                                <p:cTn id="8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"/>
                            </p:stCondLst>
                            <p:childTnLst>
                              <p:par>
                                <p:cTn id="11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50"/>
                            </p:stCondLst>
                            <p:childTnLst>
                              <p:par>
                                <p:cTn id="14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75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475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975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Érzelmek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versnek célja hogy kiírjuk magunkból az érzelmeinket és az olvasóban pedig érzelmeket keltsünk, legyen az </a:t>
            </a:r>
            <a:r>
              <a:rPr lang="hu-HU" dirty="0" smtClean="0"/>
              <a:t>bánat, </a:t>
            </a:r>
            <a:r>
              <a:rPr lang="hu-HU" dirty="0" smtClean="0"/>
              <a:t>amit a sok rossz dolog </a:t>
            </a:r>
            <a:r>
              <a:rPr lang="hu-HU" dirty="0" smtClean="0"/>
              <a:t>okozott, </a:t>
            </a:r>
            <a:r>
              <a:rPr lang="hu-HU" dirty="0" smtClean="0"/>
              <a:t>vagy öröm/katarzis, amit meg az áhított szép</a:t>
            </a:r>
          </a:p>
          <a:p>
            <a:endParaRPr lang="hu-HU" dirty="0"/>
          </a:p>
        </p:txBody>
      </p:sp>
      <p:pic>
        <p:nvPicPr>
          <p:cNvPr id="3074" name="Picture 2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0648"/>
            <a:ext cx="1334143" cy="1404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56820"/>
            <a:ext cx="1944216" cy="195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5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5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u-HU" dirty="0" smtClean="0"/>
              <a:t>„És míg öröm, bú, hit, meg kétkedés lesz, </a:t>
            </a:r>
            <a:br>
              <a:rPr lang="hu-HU" dirty="0" smtClean="0"/>
            </a:br>
            <a:r>
              <a:rPr lang="hu-HU" dirty="0" smtClean="0"/>
              <a:t>Tél és tavasz, ifjúság, szerelem, </a:t>
            </a:r>
            <a:br>
              <a:rPr lang="hu-HU" dirty="0" smtClean="0"/>
            </a:br>
            <a:r>
              <a:rPr lang="hu-HU" dirty="0" smtClean="0"/>
              <a:t>Míg szent eszmékért ember harcol, érez, </a:t>
            </a:r>
            <a:br>
              <a:rPr lang="hu-HU" dirty="0" smtClean="0"/>
            </a:br>
            <a:r>
              <a:rPr lang="hu-HU" dirty="0" smtClean="0"/>
              <a:t>Mindebből osztályrész </a:t>
            </a:r>
            <a:r>
              <a:rPr lang="hu-HU" dirty="0" err="1" smtClean="0"/>
              <a:t>jutand</a:t>
            </a:r>
            <a:r>
              <a:rPr lang="hu-HU" dirty="0" smtClean="0"/>
              <a:t> nekem.”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2648140" y="692696"/>
            <a:ext cx="4156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/>
              <a:t>Miért ír a költő? </a:t>
            </a:r>
            <a:endParaRPr lang="hu-HU" sz="2800" dirty="0"/>
          </a:p>
        </p:txBody>
      </p:sp>
      <p:pic>
        <p:nvPicPr>
          <p:cNvPr id="4101" name="Picture 5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2D1B2"/>
              </a:clrFrom>
              <a:clrTo>
                <a:srgbClr val="B2D1B2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6467">
            <a:off x="3779912" y="3789040"/>
            <a:ext cx="2463156" cy="2074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1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Hegycsúc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215</TotalTime>
  <Words>105</Words>
  <Application>Microsoft Office PowerPoint</Application>
  <PresentationFormat>Diavetítés a képernyőre (4:3 oldalarány)</PresentationFormat>
  <Paragraphs>13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Hegycsúcs</vt:lpstr>
      <vt:lpstr>MADÁCH IMRE</vt:lpstr>
      <vt:lpstr>Kinek ír a költő?</vt:lpstr>
      <vt:lpstr>PowerPoint bemutató</vt:lpstr>
      <vt:lpstr>Érzelmek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MADÁCH IMRE</dc:title>
  <dc:creator>Felhasználó</dc:creator>
  <cp:lastModifiedBy>CHANGE_ME1</cp:lastModifiedBy>
  <cp:revision>13</cp:revision>
  <dcterms:created xsi:type="dcterms:W3CDTF">2018-03-11T08:39:23Z</dcterms:created>
  <dcterms:modified xsi:type="dcterms:W3CDTF">2018-03-11T17:03:42Z</dcterms:modified>
</cp:coreProperties>
</file>