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ACA91A-3992-4E0D-9D8D-8BBEDC083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0EC05CE-C8E5-4ADC-B7BD-F6EAA3933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6A8CA9-E358-48FE-AFD9-638AA8B0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468B3B-FBB0-4FD8-8F2D-30252DEB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D97C4F6-0F40-4A7F-9448-997B9F5F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103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688E34-532C-4C8E-BA2E-CABC9429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7585D11-A4F9-4D1E-877A-9035D5914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B76F43-D491-4228-A2FE-8287D5E1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A20303-AE47-41D3-969D-2D9ED8A06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98579E0-A496-4654-96FD-FF2A7AA44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35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6F86ACC8-F1E3-4CC5-8CD2-E608E0914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481F5AB-3E13-4A73-A561-736FAFA05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583312C-5D29-484F-A0F5-45B0A88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8B8CAE-39C6-4ADE-BA14-2B029038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B6B999-A331-426C-BC82-0ECC3C50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42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36E68A-8D22-4F57-BB0E-00C771C1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2D54AF-77AA-4D47-ADAE-652C70BE2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B639C26-7F17-480C-8D05-695B42AB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E718C4-C236-4E81-AF05-11DE5333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DA58A4-4A5A-4AA7-B1F1-BE5E6A9E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61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D473EF-DB97-40F3-80D1-6483F8D4E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C0C3EF-1753-4088-B9BC-13D07B8C1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E90E52-0DC3-454B-8923-69036EE5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37D582-D8E7-48FC-A77D-B86A5F33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0D3667-9FC0-4545-9E19-30E10D28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99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9ED4D5-310D-4BE7-857B-5E29C118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2BA67E-849C-499C-B229-F2CA08E6E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68331E8-FC04-423D-9199-79E55D77A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6400B84-304C-4892-A391-802B500C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FB8F20-F027-4860-9E0B-B381F764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59B5AAF-0C21-4E88-BA39-829E82F9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525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FCA92B-B4AA-4871-BF0D-497188AE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08556F3-257A-468A-8F3C-F57A93676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8BCF24A-ABB3-4438-A95A-E02F0A841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715503E-CA03-4F81-9C4C-51646EA0C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7695640-5375-4771-BDC4-8AC0B2659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9B8F79D-406E-4A89-B236-AD46A722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250193B-AECB-4300-8F27-36211FECA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CF27CC4-5CD3-4643-B92C-DD2E6A02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97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CBA51E5-1A3B-4943-8291-5906AB86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86560FE-FDD1-4DE7-9D08-F064BBD8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D71245E-FCB5-4DE3-88A3-006B0921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C87A7AC-3D99-4E35-915A-BABFE997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01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58816458-D093-43FF-9EFA-8108DDD23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A6D1D15-EC7F-4298-A5FB-0F5705BE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70C424A-F5DA-49D1-888E-9B90B285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46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626ABA-5F9E-4A17-AC73-73E97AEF9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D65F1F7-FF35-46A5-A5C5-663A397EB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B0F81D-9DF1-4FE9-A84D-5D1553B59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8665578-43B9-45DD-A25D-A92A55F41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4DB918C-F318-49D8-922C-8516A24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3B016E0-1249-4B50-B964-4C8A0DA2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767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8FD47F-34E1-4A1F-8863-87BDFF335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1BA1ED2-89C1-4A33-86FF-3EE32D098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8F8DEDA-95CF-4FB1-B1C2-F267EEFA1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B05A786-DE4C-4820-8B3C-34BB767A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75C722-D850-4532-9BBC-E75EED74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4FD3A36-C50B-49C2-91F3-117BACF4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442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66000">
              <a:schemeClr val="accent2">
                <a:lumMod val="5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FAF93C4-2950-4485-A472-D24AD676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BA89256-002D-4BC6-982C-856B7C2C1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84CBE4-BBA4-475F-BDD3-BB7C1578E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A018B-9B82-40CB-B7AA-820E1E92ACEC}" type="datetimeFigureOut">
              <a:rPr lang="hu-HU" smtClean="0"/>
              <a:t>2018.03.11.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A49B5E4-7761-49C2-9622-0609A0083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CE8571-C5A5-4DA0-9D4A-6ED98D05F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B4D4-6E34-412B-BDEF-482BC6462A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80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E0BF85-6567-4116-BEDB-148379A1C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dirty="0"/>
              <a:t>Útravaló verseimmel – versterv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5136B4E-4BC2-4B92-8841-E8182128AD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3781" y="5721783"/>
            <a:ext cx="2604655" cy="470921"/>
          </a:xfrm>
        </p:spPr>
        <p:txBody>
          <a:bodyPr/>
          <a:lstStyle/>
          <a:p>
            <a:r>
              <a:rPr lang="hu-HU" dirty="0"/>
              <a:t>Madách Imre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5D9B671-9D77-4914-B324-1D4DF266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0740"/>
            <a:ext cx="3867451" cy="21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9E6E1BC-F96A-4D32-B0F6-71FA22C05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/>
              <a:t>Bú, de ragyogás mellette</a:t>
            </a:r>
          </a:p>
          <a:p>
            <a:pPr>
              <a:spcAft>
                <a:spcPts val="1200"/>
              </a:spcAft>
            </a:pPr>
            <a:r>
              <a:rPr lang="hu-HU" dirty="0"/>
              <a:t>Elmúlás érzete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→ „Láttam lezúgni a napok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viharát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..”</a:t>
            </a:r>
          </a:p>
          <a:p>
            <a:pPr>
              <a:spcAft>
                <a:spcPts val="1200"/>
              </a:spcAft>
            </a:pPr>
            <a:r>
              <a:rPr lang="hu-HU" dirty="0"/>
              <a:t>       Nem vesszük észre</a:t>
            </a:r>
          </a:p>
          <a:p>
            <a:pPr>
              <a:spcAft>
                <a:spcPts val="1200"/>
              </a:spcAft>
            </a:pPr>
            <a:r>
              <a:rPr lang="hu-HU" dirty="0"/>
              <a:t>Csak a dicsőséget látják az emberek (Nem gondolnak madárra, fára, költőre…)</a:t>
            </a:r>
          </a:p>
          <a:p>
            <a:pPr>
              <a:spcAft>
                <a:spcPts val="1200"/>
              </a:spcAft>
            </a:pPr>
            <a:r>
              <a:rPr lang="hu-HU" dirty="0"/>
              <a:t>Félelem attól, hogy elfelejtenek</a:t>
            </a:r>
          </a:p>
        </p:txBody>
      </p:sp>
      <p:sp>
        <p:nvSpPr>
          <p:cNvPr id="7" name="Nyíl: felfelé kanyarodó 6">
            <a:extLst>
              <a:ext uri="{FF2B5EF4-FFF2-40B4-BE49-F238E27FC236}">
                <a16:creationId xmlns:a16="http://schemas.microsoft.com/office/drawing/2014/main" id="{831C27D8-68AB-40F9-B84C-0A7DA127B2CC}"/>
              </a:ext>
            </a:extLst>
          </p:cNvPr>
          <p:cNvSpPr/>
          <p:nvPr/>
        </p:nvSpPr>
        <p:spPr>
          <a:xfrm rot="5400000">
            <a:off x="1274619" y="2078184"/>
            <a:ext cx="242454" cy="367145"/>
          </a:xfrm>
          <a:prstGeom prst="bent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CE44469-0465-42F1-9336-835053AE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64" y="3898972"/>
            <a:ext cx="3752273" cy="185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3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1DF08D-A713-47F7-B752-DAB778371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1164"/>
            <a:ext cx="5645727" cy="55257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/>
              <a:t>A kagyló motívum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Küzd és szenved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Gyöngyöt, ajándékot terem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Mikor a kagyló meghal a gyöngy él tovább teljes pompájában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„Bárcsak gyöngy lenne minden dalocskám..”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Valami maradandónak megalkotása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2F2DB62-9BB6-4BE8-9BB1-608814BC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651164"/>
            <a:ext cx="4705093" cy="354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14BC4E-CF80-456F-97BF-5EA79D4C8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551194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/>
              <a:t>Jó és rossz </a:t>
            </a:r>
            <a:r>
              <a:rPr lang="hu-HU" dirty="0" err="1"/>
              <a:t>ellentéte</a:t>
            </a:r>
            <a:endParaRPr lang="hu-HU" dirty="0"/>
          </a:p>
          <a:p>
            <a:pPr>
              <a:spcAft>
                <a:spcPts val="1200"/>
              </a:spcAft>
            </a:pPr>
            <a:r>
              <a:rPr lang="hu-HU" dirty="0"/>
              <a:t>Boldogság, mosoly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↔ szomorúság, sírás</a:t>
            </a:r>
            <a:endParaRPr lang="hu-HU" dirty="0"/>
          </a:p>
          <a:p>
            <a:pPr>
              <a:spcAft>
                <a:spcPts val="1200"/>
              </a:spcAft>
            </a:pPr>
            <a:r>
              <a:rPr lang="hu-HU" dirty="0"/>
              <a:t>Például tündérek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↔ kísértetek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0C1646B-A9B3-4CDA-A4DE-572EB4C26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9" y="2757098"/>
            <a:ext cx="4611893" cy="3600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5C7A157-F8BD-44C5-B8E2-0D94134F6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24" y="2757098"/>
            <a:ext cx="50748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1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4294B47-C6C7-4AE7-BED6-558AD3D7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u-HU" dirty="0"/>
              <a:t>Zárás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Az élet lényege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Küzdés, eszmények, szerelem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Érzelmek és harcok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hu-HU" dirty="0"/>
              <a:t>Akár a tragédiára való utalás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8662D10-E33F-4A9C-8BF0-C970DAAB0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84" y="637309"/>
            <a:ext cx="2511570" cy="214872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2B51C94-7ED9-45C8-9E39-BD291C46B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769" y="4031061"/>
            <a:ext cx="4320000" cy="2160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B11BDE8-6137-4A0D-9D0F-2C5F8C77D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30" y="4031061"/>
            <a:ext cx="305030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107</Words>
  <Application>Microsoft Office PowerPoint</Application>
  <PresentationFormat>Szélesvásznú</PresentationFormat>
  <Paragraphs>21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Office-téma</vt:lpstr>
      <vt:lpstr>Útravaló verseimmel – versterv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EDU_UKNI_7453@sulid.hu</dc:creator>
  <cp:lastModifiedBy>EDU_UKNI_7453@sulid.hu</cp:lastModifiedBy>
  <cp:revision>8</cp:revision>
  <dcterms:created xsi:type="dcterms:W3CDTF">2018-03-11T10:09:12Z</dcterms:created>
  <dcterms:modified xsi:type="dcterms:W3CDTF">2018-03-11T11:13:09Z</dcterms:modified>
</cp:coreProperties>
</file>