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BA4ED5-CF00-4DA4-A0F9-9EC42DF34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56B8378-1530-4C55-AA13-D4D95B7B76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7777A48-DB07-43DE-B487-25E396DD7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639-CC03-4391-B709-531252ECF555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AE7B384-F96F-4030-9138-A7E72B276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F9DC316-5A9E-4EE0-B9CC-67ECD7A9A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0A85-D362-4AE3-B2BC-6E130B27AB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3164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DECC0F3-2FB7-4F45-8093-91CE43A92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5513521-95C8-41A6-9EDF-5516ADC2A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02AB8BC-1156-472D-9040-132FEDC2E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639-CC03-4391-B709-531252ECF555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8470B4E-AB07-4792-A7BC-A4D1C3984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43FCD80-93C4-4646-9DE8-7580FD499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0A85-D362-4AE3-B2BC-6E130B27AB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742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FBD618AA-2BD3-4060-8954-2441ECCD3B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BF786ABE-3D5B-49E5-9CCB-655A70A21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6E16A33-33CD-4ED6-822B-40B86DE7F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639-CC03-4391-B709-531252ECF555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EECE3F9-9DB5-42EA-83B8-FAB108C5B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AF4917A-C6ED-482A-94C6-A0B28DEF6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0A85-D362-4AE3-B2BC-6E130B27AB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634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28635D-1AE4-450B-8D97-AA21BE3B6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58AE87A-F141-47C3-B84D-77DC5B7B4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0819AEE-AF40-4508-91EE-B528F120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639-CC03-4391-B709-531252ECF555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799B5DC-67E5-40FA-ADF7-B23734AF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E0C949D-D716-4EF2-97C2-610803908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0A85-D362-4AE3-B2BC-6E130B27AB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288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A9854BB-1F7A-425B-B8A4-0FF13EE38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F377E8B-3308-446A-8B4E-5411CC546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CED5C40-DFE7-4EC8-9266-4A39E241C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639-CC03-4391-B709-531252ECF555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9C85418-58DC-4232-9A54-7F5C94875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DDD2DC8-C4D3-47C9-A060-6CDAF7513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0A85-D362-4AE3-B2BC-6E130B27AB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098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975345-37D4-4AC5-844D-82624809E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205039F-193D-40B9-BB3F-959D5D24B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6748A1F-4F4F-40FB-8478-12BAAB254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88E7ECE-E027-4ACA-974E-99D089564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639-CC03-4391-B709-531252ECF555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EAE4BB2-7AEE-45BC-BC7A-D8ECC29A3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3EF545D-0A4C-41BA-92C2-90AEFD8CC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0A85-D362-4AE3-B2BC-6E130B27AB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566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0CEB47D-8596-472F-B460-61FAD440A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B01B129-811D-4D7D-B3F1-684B67409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8ACA67C-B47F-4401-BB77-DC256A5FE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59941B74-8379-4587-B642-D1BD34F56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AEF48D1-33FB-40D4-B20E-8D48A0F050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4ED31939-0A29-47C0-8AF8-9C3934626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639-CC03-4391-B709-531252ECF555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E0911847-71AB-4AA0-B028-D2D59BAB4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B2390A97-0D9D-4798-9779-8BEEB6503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0A85-D362-4AE3-B2BC-6E130B27AB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211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674B19-FBED-419F-85E3-B10839F4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9DFD4C74-696A-4D8C-96C9-8F080FD49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639-CC03-4391-B709-531252ECF555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D40CE87-4A16-4368-BA56-56744B449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556FCFD-28AF-4DC7-AB48-D8CBD4B59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0A85-D362-4AE3-B2BC-6E130B27AB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726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6F11557-FE4B-426A-8508-90F97445F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639-CC03-4391-B709-531252ECF555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7347493C-D938-49D7-90B3-55A09C09C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CB9B5D7-3085-49B5-B720-815BC6F49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0A85-D362-4AE3-B2BC-6E130B27AB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80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F1566E1-599C-43EE-9C6A-2FDF42C35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22F2B05-C6D2-47A5-BD67-79E8BED1E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BAEAD0F-72C2-4593-9C0E-C4BDC762D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64A65EC-DC0D-4F5E-A55B-B3DBFADF9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639-CC03-4391-B709-531252ECF555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3246997-2E69-429B-B4F2-B648636A6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4CA48B4-5B47-4529-966E-BB68959FA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0A85-D362-4AE3-B2BC-6E130B27AB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329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1B91C5-9152-48FF-B1D4-E3E103D30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D10DC45F-FD0F-437B-8163-C50CA946F0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CD422C6-7A44-4ED8-AEBF-34B388EA9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99E9DCD-FB99-48F0-A268-61763AC00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9639-CC03-4391-B709-531252ECF555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162BBD3-4840-4DF3-81BB-08C93CAF8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6E31A7B-C27D-45ED-9F15-E6648E30F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0A85-D362-4AE3-B2BC-6E130B27AB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412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26B8D9BB-678B-4FA5-8666-7BEFE5BAF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51FCA0D-2022-44B1-9A97-5D916B938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AEC0807-A8C2-40C3-95D0-8F924609F2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79639-CC03-4391-B709-531252ECF555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56543B5-43A2-40BD-B451-99567D5D2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8E1D1FF-FF87-4CDF-AA53-EC673E35ED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40A85-D362-4AE3-B2BC-6E130B27AB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430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28EC29F-7A07-4799-B1C9-7B37545127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56354" y="2011181"/>
            <a:ext cx="6635646" cy="4034253"/>
          </a:xfrm>
        </p:spPr>
        <p:txBody>
          <a:bodyPr>
            <a:normAutofit/>
          </a:bodyPr>
          <a:lstStyle/>
          <a:p>
            <a:r>
              <a:rPr lang="hu-HU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Nemzetiszínháztörténeti Vetélkedő (I. forduló)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F1F4D65-9D8C-4C1F-8736-FCA52BCBA9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2466" y="6165031"/>
            <a:ext cx="9144000" cy="1655762"/>
          </a:xfrm>
        </p:spPr>
        <p:txBody>
          <a:bodyPr>
            <a:normAutofit/>
          </a:bodyPr>
          <a:lstStyle/>
          <a:p>
            <a:r>
              <a:rPr lang="hu-HU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Arany János - </a:t>
            </a:r>
            <a:r>
              <a:rPr lang="hu-HU" sz="4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Vojtina</a:t>
            </a:r>
            <a:r>
              <a:rPr lang="hu-HU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Ars </a:t>
            </a:r>
            <a:r>
              <a:rPr lang="hu-HU" sz="4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poetikája</a:t>
            </a:r>
            <a:endParaRPr lang="hu-HU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28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591CA1-DFCD-419B-B300-3961FAED7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636" y="2037777"/>
            <a:ext cx="11347553" cy="4729027"/>
          </a:xfrm>
        </p:spPr>
        <p:txBody>
          <a:bodyPr>
            <a:normAutofit lnSpcReduction="10000"/>
          </a:bodyPr>
          <a:lstStyle/>
          <a:p>
            <a:pPr marL="1079500" indent="-449263">
              <a:buSzPct val="100000"/>
              <a:buFont typeface="Wingdings" panose="05000000000000000000" pitchFamily="2" charset="2"/>
              <a:buChar char="Ø"/>
            </a:pPr>
            <a:r>
              <a:rPr lang="hu-HU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Tót (szlovák) származású;</a:t>
            </a:r>
          </a:p>
          <a:p>
            <a:pPr marL="1079500" indent="-449263">
              <a:buSzPct val="100000"/>
              <a:buFont typeface="Wingdings" panose="05000000000000000000" pitchFamily="2" charset="2"/>
              <a:buChar char="Ø"/>
            </a:pPr>
            <a:r>
              <a:rPr lang="hu-HU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Bernát Gáspár inasa (híres újságíró-humorista);</a:t>
            </a:r>
          </a:p>
          <a:p>
            <a:pPr marL="1079500" indent="-449263">
              <a:buSzPct val="100000"/>
              <a:buFont typeface="Wingdings" panose="05000000000000000000" pitchFamily="2" charset="2"/>
              <a:buChar char="Ø"/>
            </a:pPr>
            <a:r>
              <a:rPr lang="hu-HU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Gyakran férkőzhetett írók és költők közelébe, akiket írókollégának szólított;</a:t>
            </a:r>
          </a:p>
          <a:p>
            <a:pPr marL="1079500" indent="-449263">
              <a:buSzPct val="100000"/>
              <a:buFont typeface="Wingdings" panose="05000000000000000000" pitchFamily="2" charset="2"/>
              <a:buChar char="Ø"/>
            </a:pPr>
            <a:r>
              <a:rPr lang="hu-HU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Kocsmákban adta elő verseit (egyszer ilyenkor számomra is bemutatták);</a:t>
            </a:r>
          </a:p>
          <a:p>
            <a:pPr marL="1079500" indent="-449263">
              <a:buSzPct val="100000"/>
              <a:buFont typeface="Wingdings" panose="05000000000000000000" pitchFamily="2" charset="2"/>
              <a:buChar char="Ø"/>
            </a:pPr>
            <a:r>
              <a:rPr lang="hu-HU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Nevét halhatatlanná tettem, azzal hogy két nagyobb tankölteményemnek címét nevéhez fűztem.</a:t>
            </a: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666D7D4-3C68-4143-BA70-F078F458F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776" y="412427"/>
            <a:ext cx="9491272" cy="1325563"/>
          </a:xfrm>
        </p:spPr>
        <p:txBody>
          <a:bodyPr>
            <a:normAutofit/>
          </a:bodyPr>
          <a:lstStyle/>
          <a:p>
            <a:pPr algn="ctr"/>
            <a:r>
              <a:rPr lang="hu-HU" sz="7200" b="1" cap="small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Vojtina</a:t>
            </a:r>
            <a:r>
              <a:rPr lang="hu-HU" sz="7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(Mátyás)</a:t>
            </a:r>
          </a:p>
        </p:txBody>
      </p:sp>
    </p:spTree>
    <p:extLst>
      <p:ext uri="{BB962C8B-B14F-4D97-AF65-F5344CB8AC3E}">
        <p14:creationId xmlns:p14="http://schemas.microsoft.com/office/powerpoint/2010/main" val="249910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763BD6-6F46-4A58-8893-BC68361AB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758" y="0"/>
            <a:ext cx="10515600" cy="1325563"/>
          </a:xfrm>
        </p:spPr>
        <p:txBody>
          <a:bodyPr>
            <a:normAutofit/>
          </a:bodyPr>
          <a:lstStyle/>
          <a:p>
            <a:r>
              <a:rPr lang="hu-HU" sz="7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Miért</a:t>
            </a:r>
            <a:r>
              <a:rPr lang="hu-HU" sz="7200" dirty="0"/>
              <a:t> </a:t>
            </a:r>
            <a:r>
              <a:rPr lang="hu-HU" sz="7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  <a:r>
              <a:rPr lang="hu-HU" sz="7200" dirty="0"/>
              <a:t> </a:t>
            </a:r>
            <a:r>
              <a:rPr lang="hu-HU" sz="7200" b="1" cap="small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Vojtina</a:t>
            </a:r>
            <a:r>
              <a:rPr lang="hu-HU" sz="7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327815A-EB2B-4CBE-AAAB-C9E2D28F3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3"/>
            <a:ext cx="12192000" cy="5089092"/>
          </a:xfrm>
        </p:spPr>
        <p:txBody>
          <a:bodyPr>
            <a:noAutofit/>
          </a:bodyPr>
          <a:lstStyle/>
          <a:p>
            <a:pPr marL="1080000" indent="-449263">
              <a:lnSpc>
                <a:spcPct val="11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hu-HU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Közös bennünk, hogy mind a ketten a hamis hírek, a hazug költők ellen tiltakoztunk;</a:t>
            </a:r>
          </a:p>
          <a:p>
            <a:pPr marL="1080000" indent="-449263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hu-HU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Máskor is írt más emberek nevében, helyezkedtem el groteszk szerepekbe;</a:t>
            </a:r>
          </a:p>
          <a:p>
            <a:pPr marL="1080000" indent="-449263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hu-HU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De! Itt csak a címben tűnik úgy mintha </a:t>
            </a:r>
            <a:r>
              <a:rPr lang="hu-HU" sz="32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Vojtina</a:t>
            </a:r>
            <a:r>
              <a:rPr lang="hu-HU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beszélne, ám a szövegben kiderül, hogy valójában én magam, beszélek;</a:t>
            </a:r>
          </a:p>
          <a:p>
            <a:pPr marL="1080000" indent="-449263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hu-HU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Ráismerhetnek életutamra és eszméimre;</a:t>
            </a:r>
          </a:p>
          <a:p>
            <a:pPr marL="1080000" indent="-449263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hu-HU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Öniróniám jelenléte: Ön magamat sem tartom nagyra („Lettem éneklőből... Énektanár”) ;</a:t>
            </a:r>
          </a:p>
          <a:p>
            <a:pPr marL="1080000" indent="-449263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hu-HU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Irtózok a hazug poémától/pátosztól.</a:t>
            </a:r>
          </a:p>
        </p:txBody>
      </p:sp>
    </p:spTree>
    <p:extLst>
      <p:ext uri="{BB962C8B-B14F-4D97-AF65-F5344CB8AC3E}">
        <p14:creationId xmlns:p14="http://schemas.microsoft.com/office/powerpoint/2010/main" val="345875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6A7B314-CA0B-48A1-AD11-C678CD2F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690" y="-133638"/>
            <a:ext cx="10515600" cy="1325563"/>
          </a:xfrm>
        </p:spPr>
        <p:txBody>
          <a:bodyPr>
            <a:normAutofit/>
          </a:bodyPr>
          <a:lstStyle/>
          <a:p>
            <a:r>
              <a:rPr lang="hu-HU" sz="72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Eszmém</a:t>
            </a:r>
            <a:r>
              <a:rPr lang="hu-HU" sz="80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versemben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5FD7FA3-B9C3-43B1-9CDC-47F1F55EA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1925"/>
            <a:ext cx="12037102" cy="5236152"/>
          </a:xfrm>
        </p:spPr>
        <p:txBody>
          <a:bodyPr>
            <a:normAutofit fontScale="25000" lnSpcReduction="20000"/>
          </a:bodyPr>
          <a:lstStyle/>
          <a:p>
            <a:pPr marL="1079500" indent="-449263">
              <a:lnSpc>
                <a:spcPct val="11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hu-HU" sz="11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Pestre költöztem és ott folyóiratok szerkesztője lettem (kritikákat írtam);</a:t>
            </a:r>
          </a:p>
          <a:p>
            <a:pPr marL="1079500" indent="-449263">
              <a:lnSpc>
                <a:spcPct val="11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hu-HU" sz="11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Szépirodalmi figyelőként: idegen tőlem a nagyváros, nem találtam helyemet;</a:t>
            </a:r>
          </a:p>
          <a:p>
            <a:pPr marL="1079500" indent="-449263">
              <a:lnSpc>
                <a:spcPct val="11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hu-HU" sz="11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Fővárosról alkotott képem: messziről szép, közelről koszos és bűzös;</a:t>
            </a:r>
          </a:p>
          <a:p>
            <a:pPr marL="1079500" indent="-449263">
              <a:lnSpc>
                <a:spcPct val="11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hu-HU" sz="11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Duna tükrében Pest: a megszépítő tükör;</a:t>
            </a:r>
          </a:p>
          <a:p>
            <a:pPr marL="1079500" indent="-449263">
              <a:lnSpc>
                <a:spcPct val="11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hu-HU" sz="11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hazugságot a költészetben jelentősnek gondolom: „költő, hazudj, de rajt ne fogjanak!”;</a:t>
            </a:r>
          </a:p>
          <a:p>
            <a:pPr marL="1079500" indent="-449263">
              <a:lnSpc>
                <a:spcPct val="11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hu-HU" sz="11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Olyan kell ami egészben és mindig igaz, és nem ami részben az;</a:t>
            </a:r>
          </a:p>
          <a:p>
            <a:pPr marL="1079500" indent="-449263">
              <a:lnSpc>
                <a:spcPct val="11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hu-HU" sz="11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Béranger (francia költő) és Horác (legnevesebb ókori latin költő);</a:t>
            </a:r>
          </a:p>
          <a:p>
            <a:pPr marL="1079500" indent="-449263">
              <a:lnSpc>
                <a:spcPct val="11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hu-HU" sz="11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Jelennek írjon, aki a jelenben él!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8248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72D558D-7176-447F-B860-DFC2B9D0D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774" y="377845"/>
            <a:ext cx="11503702" cy="1325563"/>
          </a:xfrm>
        </p:spPr>
        <p:txBody>
          <a:bodyPr>
            <a:normAutofit fontScale="90000"/>
          </a:bodyPr>
          <a:lstStyle/>
          <a:p>
            <a:r>
              <a:rPr lang="hu-HU" sz="8000" b="1" cap="sm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Gondolataim: természet, történelem, költészet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8D9056-ACFE-4362-9C9C-70877F0B4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774" y="2506662"/>
            <a:ext cx="11377534" cy="4351338"/>
          </a:xfrm>
        </p:spPr>
        <p:txBody>
          <a:bodyPr>
            <a:normAutofit fontScale="77500" lnSpcReduction="20000"/>
          </a:bodyPr>
          <a:lstStyle/>
          <a:p>
            <a:pPr marL="1079500" indent="-449263">
              <a:buSzPct val="100000"/>
              <a:buFont typeface="Wingdings" panose="05000000000000000000" pitchFamily="2" charset="2"/>
              <a:buChar char="Ø"/>
            </a:pPr>
            <a:r>
              <a:rPr lang="hu-HU" sz="41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Hazug e a kék ég, a nap burka?</a:t>
            </a:r>
          </a:p>
          <a:p>
            <a:pPr marL="1079500" indent="-449263">
              <a:buSzPct val="100000"/>
              <a:buFont typeface="Wingdings" panose="05000000000000000000" pitchFamily="2" charset="2"/>
              <a:buChar char="Ø"/>
            </a:pPr>
            <a:r>
              <a:rPr lang="hu-HU" sz="41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Csaló e a csillaghullás?</a:t>
            </a:r>
          </a:p>
          <a:p>
            <a:pPr marL="1079500" indent="-449263">
              <a:buSzPct val="100000"/>
              <a:buFont typeface="Wingdings" panose="05000000000000000000" pitchFamily="2" charset="2"/>
              <a:buChar char="Ø"/>
            </a:pPr>
            <a:r>
              <a:rPr lang="hu-HU" sz="41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Valós e a távoli hegy, erdő kék színe?</a:t>
            </a:r>
          </a:p>
          <a:p>
            <a:pPr marL="1079500" indent="-449263">
              <a:buSzPct val="100000"/>
              <a:buFont typeface="Wingdings" panose="05000000000000000000" pitchFamily="2" charset="2"/>
              <a:buChar char="Ø"/>
            </a:pPr>
            <a:r>
              <a:rPr lang="hu-HU" sz="41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Szivárvány hidja nem csak tettetés?</a:t>
            </a:r>
          </a:p>
          <a:p>
            <a:pPr marL="1079500" indent="-449263">
              <a:buSzPct val="100000"/>
              <a:buFont typeface="Wingdings" panose="05000000000000000000" pitchFamily="2" charset="2"/>
              <a:buChar char="Ø"/>
            </a:pPr>
            <a:r>
              <a:rPr lang="hu-HU" sz="41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Délibáb, ami hamis vizet csinál;</a:t>
            </a:r>
          </a:p>
          <a:p>
            <a:pPr marL="1079500" indent="-449263">
              <a:buSzPct val="100000"/>
              <a:buFont typeface="Wingdings" panose="05000000000000000000" pitchFamily="2" charset="2"/>
              <a:buChar char="Ø"/>
            </a:pPr>
            <a:r>
              <a:rPr lang="hu-HU" sz="41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Mátyás király mondái kitaláltak;</a:t>
            </a:r>
          </a:p>
          <a:p>
            <a:pPr marL="1079500" indent="-449263">
              <a:buSzPct val="100000"/>
              <a:buFont typeface="Wingdings" panose="05000000000000000000" pitchFamily="2" charset="2"/>
              <a:buChar char="Ø"/>
            </a:pPr>
            <a:r>
              <a:rPr lang="hu-HU" sz="41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Tiborc (Katona J. drámájára utal): nem volt létező személy;</a:t>
            </a:r>
          </a:p>
          <a:p>
            <a:pPr marL="1079500" indent="-449263">
              <a:buSzPct val="100000"/>
              <a:buFont typeface="Wingdings" panose="05000000000000000000" pitchFamily="2" charset="2"/>
              <a:buChar char="Ø"/>
            </a:pPr>
            <a:r>
              <a:rPr lang="hu-HU" sz="41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Minden hazugság a földön ami szép</a:t>
            </a:r>
            <a:r>
              <a:rPr lang="hu-HU" sz="4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443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317</Words>
  <Application>Microsoft Office PowerPoint</Application>
  <PresentationFormat>Szélesvásznú</PresentationFormat>
  <Paragraphs>33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Office-téma</vt:lpstr>
      <vt:lpstr>Nemzetiszínháztörténeti Vetélkedő (I. forduló)</vt:lpstr>
      <vt:lpstr>Vojtina (Mátyás)</vt:lpstr>
      <vt:lpstr>Miért pont Vojtina?</vt:lpstr>
      <vt:lpstr>Eszmém a versemben</vt:lpstr>
      <vt:lpstr>Gondolataim: természet, történelem, költészet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Nemzetiszínháztörténeti Vetélkedő (I. forduló)</dc:title>
  <dc:creator>Nomcseszko@sulid.hu</dc:creator>
  <cp:lastModifiedBy>Nomcseszko@sulid.hu</cp:lastModifiedBy>
  <cp:revision>29</cp:revision>
  <dcterms:created xsi:type="dcterms:W3CDTF">2018-02-26T15:00:55Z</dcterms:created>
  <dcterms:modified xsi:type="dcterms:W3CDTF">2018-03-09T13:09:55Z</dcterms:modified>
</cp:coreProperties>
</file>