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12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775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28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05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10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43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80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954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94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BA41B0-DEB7-4C10-9376-6FA079BCFCF8}" type="datetimeFigureOut">
              <a:rPr lang="hu-HU" smtClean="0"/>
              <a:t>2018.03.10.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FAF937-EFAB-41CC-8D03-2933E528077D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3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022729" y="3938180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hu-HU" sz="1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Madách Imre </a:t>
            </a:r>
            <a:r>
              <a:rPr lang="hu-HU" sz="112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Útravaló </a:t>
            </a:r>
            <a:r>
              <a:rPr lang="hu-HU" sz="1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verseimmel</a:t>
            </a:r>
          </a:p>
          <a:p>
            <a:pPr algn="r"/>
            <a:r>
              <a:rPr lang="hu-HU" sz="4200" dirty="0" smtClean="0">
                <a:solidFill>
                  <a:schemeClr val="accent3">
                    <a:lumMod val="50000"/>
                  </a:schemeClr>
                </a:solidFill>
              </a:rPr>
              <a:t>„Sokat</a:t>
            </a:r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hu-HU" sz="4200" dirty="0" smtClean="0">
                <a:solidFill>
                  <a:schemeClr val="accent3">
                    <a:lumMod val="50000"/>
                  </a:schemeClr>
                </a:solidFill>
              </a:rPr>
              <a:t>sokat</a:t>
            </a:r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u-HU" sz="4200" dirty="0" smtClean="0">
                <a:solidFill>
                  <a:schemeClr val="accent3">
                    <a:lumMod val="50000"/>
                  </a:schemeClr>
                </a:solidFill>
              </a:rPr>
              <a:t>értem </a:t>
            </a:r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már életemben,</a:t>
            </a:r>
          </a:p>
          <a:p>
            <a:pPr algn="r"/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Tömérdek bút küldött reám az ég,</a:t>
            </a:r>
          </a:p>
          <a:p>
            <a:pPr algn="r"/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De hála Isten! a sors éjjelében</a:t>
            </a:r>
          </a:p>
          <a:p>
            <a:pPr algn="r"/>
            <a:r>
              <a:rPr lang="hu-HU" sz="4200" dirty="0">
                <a:solidFill>
                  <a:schemeClr val="accent3">
                    <a:lumMod val="50000"/>
                  </a:schemeClr>
                </a:solidFill>
              </a:rPr>
              <a:t>Ragyogó csillagom is volt elég</a:t>
            </a:r>
            <a:r>
              <a:rPr lang="hu-HU" sz="4200" dirty="0" smtClean="0">
                <a:solidFill>
                  <a:schemeClr val="accent3">
                    <a:lumMod val="50000"/>
                  </a:schemeClr>
                </a:solidFill>
              </a:rPr>
              <a:t>.”</a:t>
            </a:r>
            <a:endParaRPr lang="hu-HU" sz="4200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hu-HU" dirty="0">
                <a:solidFill>
                  <a:schemeClr val="accent3">
                    <a:lumMod val="50000"/>
                  </a:schemeClr>
                </a:solidFill>
              </a:rPr>
            </a:br>
            <a:endParaRPr lang="hu-H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82" y="516292"/>
            <a:ext cx="2780284" cy="34218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932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5475" y="1135101"/>
            <a:ext cx="10262698" cy="46304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800" dirty="0" smtClean="0"/>
              <a:t>Madách Imre: Útravaló </a:t>
            </a:r>
            <a:r>
              <a:rPr lang="hu-HU" sz="2800" dirty="0" smtClean="0"/>
              <a:t>verseimmel</a:t>
            </a:r>
            <a:br>
              <a:rPr lang="hu-HU" sz="2800" dirty="0" smtClean="0"/>
            </a:br>
            <a:r>
              <a:rPr lang="hu-HU" sz="2800" dirty="0" smtClean="0"/>
              <a:t>Legfőbb célom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5475" y="2422383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E</a:t>
            </a:r>
            <a:r>
              <a:rPr lang="hu-HU" dirty="0" smtClean="0"/>
              <a:t>z az utolsónak szánt </a:t>
            </a:r>
            <a:r>
              <a:rPr lang="hu-HU" dirty="0" smtClean="0"/>
              <a:t>költeményem.</a:t>
            </a:r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Ebben a művemben nem </a:t>
            </a:r>
            <a:r>
              <a:rPr lang="hu-HU" dirty="0"/>
              <a:t>az is­ko­lá­zott Madách „</a:t>
            </a:r>
            <a:r>
              <a:rPr lang="hu-HU" dirty="0" smtClean="0"/>
              <a:t>tudósságom” </a:t>
            </a:r>
            <a:r>
              <a:rPr lang="hu-HU" dirty="0"/>
              <a:t>nyilvánul </a:t>
            </a:r>
            <a:r>
              <a:rPr lang="hu-HU" dirty="0" smtClean="0"/>
              <a:t>meg, </a:t>
            </a:r>
            <a:r>
              <a:rPr lang="hu-HU" dirty="0"/>
              <a:t>inkább a </a:t>
            </a:r>
            <a:r>
              <a:rPr lang="hu-HU" dirty="0" smtClean="0"/>
              <a:t>kor ízlésnek </a:t>
            </a:r>
            <a:r>
              <a:rPr lang="hu-HU" dirty="0"/>
              <a:t>va­ló </a:t>
            </a:r>
            <a:r>
              <a:rPr lang="hu-HU" dirty="0" smtClean="0"/>
              <a:t>megfelelés</a:t>
            </a:r>
            <a:r>
              <a:rPr lang="hu-H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Az ember tragédiájának összefoglalásaként szánom.</a:t>
            </a:r>
            <a:endParaRPr lang="hu-HU" dirty="0" smtClean="0"/>
          </a:p>
          <a:p>
            <a:r>
              <a:rPr lang="hu-HU" dirty="0"/>
              <a:t/>
            </a:r>
            <a:br>
              <a:rPr lang="hu-HU" dirty="0"/>
            </a:br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9" y="310857"/>
            <a:ext cx="973867" cy="11986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13377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53188" y="630322"/>
            <a:ext cx="7010400" cy="753001"/>
          </a:xfrm>
        </p:spPr>
        <p:txBody>
          <a:bodyPr>
            <a:normAutofit/>
          </a:bodyPr>
          <a:lstStyle/>
          <a:p>
            <a:r>
              <a:rPr lang="hu-HU" sz="2800" dirty="0"/>
              <a:t>Milyen </a:t>
            </a:r>
            <a:r>
              <a:rPr lang="hu-HU" sz="2800" dirty="0" smtClean="0"/>
              <a:t>kérdések </a:t>
            </a:r>
            <a:r>
              <a:rPr lang="hu-HU" sz="2800" dirty="0"/>
              <a:t>fogalmazódtak meg bennem?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Úgy tűnik, hogy mestereket megszégyenítő for­ma­meg­ol­dásokkal </a:t>
            </a:r>
            <a:r>
              <a:rPr lang="hu-HU" dirty="0" err="1" smtClean="0"/>
              <a:t>áltam</a:t>
            </a:r>
            <a:r>
              <a:rPr lang="hu-HU" dirty="0" smtClean="0"/>
              <a:t> </a:t>
            </a:r>
            <a:r>
              <a:rPr lang="hu-HU" dirty="0"/>
              <a:t>elő – vajon „a csomagolás” a tartalmi-jelentésbeli ele­mek­hez igazodás egyensúly-vágyából következett-e</a:t>
            </a:r>
            <a:r>
              <a:rPr lang="hu-HU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Mi értelme lenne még egy utolsót írnom?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Egész életemben írtam, de miért?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Mi léte az emberiségnek?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05" y="310858"/>
            <a:ext cx="973867" cy="11986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236023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1865" y="752602"/>
            <a:ext cx="3228535" cy="694006"/>
          </a:xfrm>
        </p:spPr>
        <p:txBody>
          <a:bodyPr>
            <a:normAutofit/>
          </a:bodyPr>
          <a:lstStyle/>
          <a:p>
            <a:r>
              <a:rPr lang="hu-HU" sz="2500" dirty="0"/>
              <a:t>Egyéb gondolataim</a:t>
            </a:r>
            <a:endParaRPr lang="hu-HU" sz="2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A </a:t>
            </a:r>
            <a:r>
              <a:rPr lang="hu-HU" dirty="0"/>
              <a:t>többi műalkotásomtól is eltérő gondossággal teremtettem meg a vers ritmikai világát</a:t>
            </a:r>
            <a:r>
              <a:rPr lang="hu-HU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P</a:t>
            </a:r>
            <a:r>
              <a:rPr lang="hu-HU" dirty="0" smtClean="0"/>
              <a:t>osztmodernnek </a:t>
            </a:r>
            <a:r>
              <a:rPr lang="hu-HU" dirty="0"/>
              <a:t>is </a:t>
            </a:r>
            <a:r>
              <a:rPr lang="hu-HU" dirty="0" smtClean="0"/>
              <a:t>feltüntethető, </a:t>
            </a:r>
            <a:r>
              <a:rPr lang="hu-HU" dirty="0"/>
              <a:t>vagy éppen azon is túl­mu­ta­tó állítást </a:t>
            </a:r>
            <a:r>
              <a:rPr lang="hu-HU" dirty="0" smtClean="0"/>
              <a:t>fogalmazok </a:t>
            </a:r>
            <a:r>
              <a:rPr lang="hu-HU" dirty="0"/>
              <a:t>meg: befogadás nélkül nincs </a:t>
            </a:r>
            <a:r>
              <a:rPr lang="hu-HU" dirty="0" smtClean="0"/>
              <a:t>műalkotás</a:t>
            </a:r>
            <a:r>
              <a:rPr lang="hu-HU" dirty="0"/>
              <a:t>. S ennek a befogadásnak „közönséginek” </a:t>
            </a:r>
            <a:r>
              <a:rPr lang="hu-HU" dirty="0" smtClean="0"/>
              <a:t>is </a:t>
            </a:r>
            <a:r>
              <a:rPr lang="hu-HU" dirty="0"/>
              <a:t>„kritikainak” is kell lennie – </a:t>
            </a:r>
            <a:r>
              <a:rPr lang="hu-HU" dirty="0" smtClean="0"/>
              <a:t>egy­szer­re</a:t>
            </a:r>
            <a:r>
              <a:rPr lang="hu-HU" dirty="0"/>
              <a:t>.</a:t>
            </a:r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hu-HU" dirty="0"/>
              <a:t> </a:t>
            </a:r>
            <a:r>
              <a:rPr lang="hu-HU" dirty="0" smtClean="0"/>
              <a:t>Folyamatosan </a:t>
            </a:r>
            <a:r>
              <a:rPr lang="hu-HU" dirty="0"/>
              <a:t>ön­kép­zés­sel kell </a:t>
            </a:r>
            <a:r>
              <a:rPr lang="hu-HU" dirty="0" smtClean="0"/>
              <a:t>felnőnöm témámhoz.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Így </a:t>
            </a:r>
            <a:r>
              <a:rPr lang="hu-HU" dirty="0"/>
              <a:t>és ezzel együtt </a:t>
            </a:r>
            <a:r>
              <a:rPr lang="hu-HU" dirty="0" smtClean="0"/>
              <a:t>érthető, </a:t>
            </a:r>
            <a:r>
              <a:rPr lang="hu-HU" dirty="0"/>
              <a:t>hogy a vers, a versek és az </a:t>
            </a:r>
            <a:r>
              <a:rPr lang="hu-HU" dirty="0" smtClean="0"/>
              <a:t>életmű </a:t>
            </a:r>
            <a:r>
              <a:rPr lang="hu-HU" dirty="0"/>
              <a:t>többi da­rabja összetartozik!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05" y="310858"/>
            <a:ext cx="973867" cy="11986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54767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13649" y="910160"/>
            <a:ext cx="5502812" cy="682283"/>
          </a:xfrm>
        </p:spPr>
        <p:txBody>
          <a:bodyPr>
            <a:normAutofit/>
          </a:bodyPr>
          <a:lstStyle/>
          <a:p>
            <a:r>
              <a:rPr lang="hu-HU" sz="2500" dirty="0"/>
              <a:t>Legfontosabb gondolataim az alkotásomból</a:t>
            </a:r>
            <a:endParaRPr lang="hu-HU" sz="2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„Hittem</a:t>
            </a:r>
            <a:r>
              <a:rPr lang="hu-HU" dirty="0"/>
              <a:t>, kétkedtem, vágytam és </a:t>
            </a:r>
            <a:r>
              <a:rPr lang="hu-HU" dirty="0" smtClean="0"/>
              <a:t>lemondtam”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u-HU" dirty="0" smtClean="0"/>
              <a:t>„Sokan </a:t>
            </a:r>
            <a:r>
              <a:rPr lang="hu-HU" dirty="0"/>
              <a:t>szerettek és sokat szerettem,</a:t>
            </a:r>
          </a:p>
          <a:p>
            <a:r>
              <a:rPr lang="hu-HU" dirty="0" smtClean="0"/>
              <a:t>   Bántottak </a:t>
            </a:r>
            <a:r>
              <a:rPr lang="hu-HU" dirty="0"/>
              <a:t>is, de </a:t>
            </a:r>
            <a:r>
              <a:rPr lang="hu-HU" dirty="0" err="1" smtClean="0"/>
              <a:t>szűmben</a:t>
            </a:r>
            <a:r>
              <a:rPr lang="hu-HU" dirty="0" smtClean="0"/>
              <a:t> </a:t>
            </a:r>
            <a:r>
              <a:rPr lang="hu-HU" dirty="0"/>
              <a:t>nem </a:t>
            </a:r>
            <a:r>
              <a:rPr lang="hu-HU" dirty="0" smtClean="0"/>
              <a:t>maradt”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b="1" dirty="0" smtClean="0"/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Calibri" panose="020F0502020204030204" pitchFamily="34" charset="0"/>
              <a:buChar char=" "/>
            </a:pPr>
            <a:r>
              <a:rPr lang="hu-HU" sz="2000" dirty="0"/>
              <a:t>Lemondásokkal jártak </a:t>
            </a:r>
            <a:r>
              <a:rPr lang="hu-HU" sz="2000" dirty="0" err="1"/>
              <a:t>küzködéseim</a:t>
            </a:r>
            <a:endParaRPr lang="hu-HU" sz="2000" dirty="0"/>
          </a:p>
          <a:p>
            <a:endParaRPr lang="hu-HU" dirty="0" smtClean="0"/>
          </a:p>
          <a:p>
            <a:pPr>
              <a:buFont typeface="Wingdings" panose="05000000000000000000" pitchFamily="2" charset="2"/>
              <a:buChar char="v"/>
            </a:pPr>
            <a:endParaRPr lang="hu-HU" dirty="0"/>
          </a:p>
          <a:p>
            <a:pPr>
              <a:buFont typeface="Wingdings" panose="05000000000000000000" pitchFamily="2" charset="2"/>
              <a:buChar char="v"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905" y="310858"/>
            <a:ext cx="973867" cy="11986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Lefelé nyíl 4"/>
          <p:cNvSpPr/>
          <p:nvPr/>
        </p:nvSpPr>
        <p:spPr>
          <a:xfrm>
            <a:off x="2391508" y="3598985"/>
            <a:ext cx="762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61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200</Words>
  <Application>Microsoft Office PowerPoint</Application>
  <PresentationFormat>Egyéni</PresentationFormat>
  <Paragraphs>30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Retrospektív</vt:lpstr>
      <vt:lpstr>PowerPoint bemutató</vt:lpstr>
      <vt:lpstr>Madách Imre: Útravaló verseimmel Legfőbb célom</vt:lpstr>
      <vt:lpstr>Milyen kérdések fogalmazódtak meg bennem?</vt:lpstr>
      <vt:lpstr>Egyéb gondolataim</vt:lpstr>
      <vt:lpstr>Legfontosabb gondolataim az alkotásomból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Nemzetszínháztörténeti vetélkedő  I. Forduló</dc:title>
  <dc:creator>Pribék Regina</dc:creator>
  <cp:lastModifiedBy>Várkonyi Gabriella</cp:lastModifiedBy>
  <cp:revision>16</cp:revision>
  <dcterms:created xsi:type="dcterms:W3CDTF">2018-03-09T09:11:52Z</dcterms:created>
  <dcterms:modified xsi:type="dcterms:W3CDTF">2018-03-10T09:15:23Z</dcterms:modified>
</cp:coreProperties>
</file>