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DFCB-A21D-4D99-885F-D3A55F8D1758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137D-881B-4A88-BD84-E8CC5ED6F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679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DFCB-A21D-4D99-885F-D3A55F8D1758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137D-881B-4A88-BD84-E8CC5ED6F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829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DFCB-A21D-4D99-885F-D3A55F8D1758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137D-881B-4A88-BD84-E8CC5ED6F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077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DFCB-A21D-4D99-885F-D3A55F8D1758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137D-881B-4A88-BD84-E8CC5ED6F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94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DFCB-A21D-4D99-885F-D3A55F8D1758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137D-881B-4A88-BD84-E8CC5ED6F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080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DFCB-A21D-4D99-885F-D3A55F8D1758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137D-881B-4A88-BD84-E8CC5ED6F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324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DFCB-A21D-4D99-885F-D3A55F8D1758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137D-881B-4A88-BD84-E8CC5ED6F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771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DFCB-A21D-4D99-885F-D3A55F8D1758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137D-881B-4A88-BD84-E8CC5ED6F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461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DFCB-A21D-4D99-885F-D3A55F8D1758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137D-881B-4A88-BD84-E8CC5ED6F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676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DFCB-A21D-4D99-885F-D3A55F8D1758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137D-881B-4A88-BD84-E8CC5ED6F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877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DFCB-A21D-4D99-885F-D3A55F8D1758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137D-881B-4A88-BD84-E8CC5ED6F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627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FDFCB-A21D-4D99-885F-D3A55F8D1758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D137D-881B-4A88-BD84-E8CC5ED6F5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/>
          <a:stretch/>
        </p:blipFill>
        <p:spPr>
          <a:xfrm>
            <a:off x="0" y="0"/>
            <a:ext cx="12192000" cy="64293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4" y="944560"/>
            <a:ext cx="12192004" cy="914400"/>
          </a:xfrm>
          <a:prstGeom prst="rect">
            <a:avLst/>
          </a:prstGeom>
          <a:solidFill>
            <a:srgbClr val="FAFAFA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9" r="16679"/>
          <a:stretch/>
        </p:blipFill>
        <p:spPr>
          <a:xfrm>
            <a:off x="1042347" y="143817"/>
            <a:ext cx="743591" cy="743591"/>
          </a:xfrm>
          <a:prstGeom prst="ellipse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555" y="1940685"/>
            <a:ext cx="743776" cy="743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555" y="3080923"/>
            <a:ext cx="743776" cy="7437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555" y="4580698"/>
            <a:ext cx="743776" cy="7437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03560" y="4258373"/>
            <a:ext cx="312242" cy="31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83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525" y="556002"/>
            <a:ext cx="743776" cy="743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548" y="4671601"/>
            <a:ext cx="743776" cy="7437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51098"/>
          <a:stretch/>
        </p:blipFill>
        <p:spPr>
          <a:xfrm>
            <a:off x="201375" y="1357313"/>
            <a:ext cx="743776" cy="3637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96714" y="5401089"/>
            <a:ext cx="317019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616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58"/>
          <a:stretch/>
        </p:blipFill>
        <p:spPr>
          <a:xfrm>
            <a:off x="0" y="0"/>
            <a:ext cx="12192000" cy="641508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524" y="100016"/>
            <a:ext cx="743776" cy="7437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51921"/>
          <a:stretch/>
        </p:blipFill>
        <p:spPr>
          <a:xfrm>
            <a:off x="189675" y="5071649"/>
            <a:ext cx="743776" cy="35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86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58"/>
          <a:stretch/>
        </p:blipFill>
        <p:spPr>
          <a:xfrm>
            <a:off x="0" y="0"/>
            <a:ext cx="12192000" cy="64150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9238" y="113474"/>
            <a:ext cx="743776" cy="7437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819" y="932624"/>
            <a:ext cx="743776" cy="7437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3343" y="4201323"/>
            <a:ext cx="743776" cy="7437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03541" y="4959387"/>
            <a:ext cx="317019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8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75"/>
          <a:stretch/>
        </p:blipFill>
        <p:spPr>
          <a:xfrm>
            <a:off x="0" y="0"/>
            <a:ext cx="12191999" cy="638651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525" y="57152"/>
            <a:ext cx="743776" cy="7437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15423"/>
          <a:stretch/>
        </p:blipFill>
        <p:spPr>
          <a:xfrm>
            <a:off x="208309" y="4771612"/>
            <a:ext cx="743776" cy="6290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95370" y="4417825"/>
            <a:ext cx="317019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82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Nóra Mayer</dc:creator>
  <cp:lastModifiedBy>Nóra Mayer</cp:lastModifiedBy>
  <cp:revision>3</cp:revision>
  <dcterms:created xsi:type="dcterms:W3CDTF">2018-03-09T18:02:30Z</dcterms:created>
  <dcterms:modified xsi:type="dcterms:W3CDTF">2018-03-09T18:17:03Z</dcterms:modified>
</cp:coreProperties>
</file>