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9415-FEAE-4C31-B536-F9CB200236CE}" type="datetimeFigureOut">
              <a:rPr lang="hu-HU" smtClean="0"/>
              <a:t>2018.03.06.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0A86-B0BC-4EE6-A64E-1FAD9A88AB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879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9415-FEAE-4C31-B536-F9CB200236CE}" type="datetimeFigureOut">
              <a:rPr lang="hu-HU" smtClean="0"/>
              <a:t>2018.03.06.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0A86-B0BC-4EE6-A64E-1FAD9A88AB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759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9415-FEAE-4C31-B536-F9CB200236CE}" type="datetimeFigureOut">
              <a:rPr lang="hu-HU" smtClean="0"/>
              <a:t>2018.03.06.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0A86-B0BC-4EE6-A64E-1FAD9A88AB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610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9415-FEAE-4C31-B536-F9CB200236CE}" type="datetimeFigureOut">
              <a:rPr lang="hu-HU" smtClean="0"/>
              <a:t>2018.03.06.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0A86-B0BC-4EE6-A64E-1FAD9A88AB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895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9415-FEAE-4C31-B536-F9CB200236CE}" type="datetimeFigureOut">
              <a:rPr lang="hu-HU" smtClean="0"/>
              <a:t>2018.03.06.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0A86-B0BC-4EE6-A64E-1FAD9A88AB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236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9415-FEAE-4C31-B536-F9CB200236CE}" type="datetimeFigureOut">
              <a:rPr lang="hu-HU" smtClean="0"/>
              <a:t>2018.03.06.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0A86-B0BC-4EE6-A64E-1FAD9A88AB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272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9415-FEAE-4C31-B536-F9CB200236CE}" type="datetimeFigureOut">
              <a:rPr lang="hu-HU" smtClean="0"/>
              <a:t>2018.03.06.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0A86-B0BC-4EE6-A64E-1FAD9A88AB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829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9415-FEAE-4C31-B536-F9CB200236CE}" type="datetimeFigureOut">
              <a:rPr lang="hu-HU" smtClean="0"/>
              <a:t>2018.03.06.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0A86-B0BC-4EE6-A64E-1FAD9A88AB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240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9415-FEAE-4C31-B536-F9CB200236CE}" type="datetimeFigureOut">
              <a:rPr lang="hu-HU" smtClean="0"/>
              <a:t>2018.03.06.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0A86-B0BC-4EE6-A64E-1FAD9A88AB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732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9415-FEAE-4C31-B536-F9CB200236CE}" type="datetimeFigureOut">
              <a:rPr lang="hu-HU" smtClean="0"/>
              <a:t>2018.03.06.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0A86-B0BC-4EE6-A64E-1FAD9A88AB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5331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9415-FEAE-4C31-B536-F9CB200236CE}" type="datetimeFigureOut">
              <a:rPr lang="hu-HU" smtClean="0"/>
              <a:t>2018.03.06.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0A86-B0BC-4EE6-A64E-1FAD9A88AB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272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49415-FEAE-4C31-B536-F9CB200236CE}" type="datetimeFigureOut">
              <a:rPr lang="hu-HU" smtClean="0"/>
              <a:t>2018.03.06.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D0A86-B0BC-4EE6-A64E-1FAD9A88AB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619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0"/>
          <a:stretch/>
        </p:blipFill>
        <p:spPr>
          <a:xfrm>
            <a:off x="0" y="-1"/>
            <a:ext cx="12192000" cy="6380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55" y="41564"/>
            <a:ext cx="751869" cy="810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46" y="1365672"/>
            <a:ext cx="749873" cy="80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46" y="2527861"/>
            <a:ext cx="749873" cy="804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96" y="3330873"/>
            <a:ext cx="749873" cy="804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7109" y="4916823"/>
            <a:ext cx="321682" cy="34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1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4"/>
          <a:stretch/>
        </p:blipFill>
        <p:spPr>
          <a:xfrm>
            <a:off x="0" y="0"/>
            <a:ext cx="12192000" cy="64215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47" y="85206"/>
            <a:ext cx="749873" cy="804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8695"/>
          <a:stretch/>
        </p:blipFill>
        <p:spPr>
          <a:xfrm>
            <a:off x="191807" y="4855429"/>
            <a:ext cx="749873" cy="573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7444" y="4514023"/>
            <a:ext cx="323116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"/>
          <a:stretch/>
        </p:blipFill>
        <p:spPr>
          <a:xfrm>
            <a:off x="-1" y="0"/>
            <a:ext cx="12192001" cy="64198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63" y="51714"/>
            <a:ext cx="749873" cy="804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89" y="4569679"/>
            <a:ext cx="749873" cy="80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1212" y="4933949"/>
            <a:ext cx="392688" cy="42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2"/>
          <a:stretch/>
        </p:blipFill>
        <p:spPr>
          <a:xfrm>
            <a:off x="-8466" y="0"/>
            <a:ext cx="12200466" cy="6400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63" y="56356"/>
            <a:ext cx="749873" cy="804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90" y="4112479"/>
            <a:ext cx="749873" cy="80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7665" y="4936271"/>
            <a:ext cx="357185" cy="38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2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"/>
          <a:stretch/>
        </p:blipFill>
        <p:spPr>
          <a:xfrm>
            <a:off x="0" y="0"/>
            <a:ext cx="12192000" cy="64198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63" y="76200"/>
            <a:ext cx="749873" cy="804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2976804"/>
            <a:ext cx="749873" cy="80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49" y="4136895"/>
            <a:ext cx="749873" cy="804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8964" y="4941637"/>
            <a:ext cx="365611" cy="39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9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Nóra Mayer</dc:creator>
  <cp:lastModifiedBy>Nóra Mayer</cp:lastModifiedBy>
  <cp:revision>9</cp:revision>
  <dcterms:created xsi:type="dcterms:W3CDTF">2018-02-26T18:36:08Z</dcterms:created>
  <dcterms:modified xsi:type="dcterms:W3CDTF">2018-03-06T16:42:39Z</dcterms:modified>
</cp:coreProperties>
</file>