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3" r:id="rId4"/>
    <p:sldId id="257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C5FD-A991-41BB-B4E7-6B987FBDA4EA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6275DD-C411-4EF5-949D-8788ACE1BF03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C5FD-A991-41BB-B4E7-6B987FBDA4EA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75DD-C411-4EF5-949D-8788ACE1BF0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C5FD-A991-41BB-B4E7-6B987FBDA4EA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75DD-C411-4EF5-949D-8788ACE1BF0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75C5FD-A991-41BB-B4E7-6B987FBDA4EA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86275DD-C411-4EF5-949D-8788ACE1BF03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C5FD-A991-41BB-B4E7-6B987FBDA4EA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75DD-C411-4EF5-949D-8788ACE1BF03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C5FD-A991-41BB-B4E7-6B987FBDA4EA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75DD-C411-4EF5-949D-8788ACE1BF03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75DD-C411-4EF5-949D-8788ACE1BF03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C5FD-A991-41BB-B4E7-6B987FBDA4EA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C5FD-A991-41BB-B4E7-6B987FBDA4EA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75DD-C411-4EF5-949D-8788ACE1BF03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C5FD-A991-41BB-B4E7-6B987FBDA4EA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275DD-C411-4EF5-949D-8788ACE1BF0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75C5FD-A991-41BB-B4E7-6B987FBDA4EA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6275DD-C411-4EF5-949D-8788ACE1BF03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C5FD-A991-41BB-B4E7-6B987FBDA4EA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6275DD-C411-4EF5-949D-8788ACE1BF03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75C5FD-A991-41BB-B4E7-6B987FBDA4EA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86275DD-C411-4EF5-949D-8788ACE1BF03}" type="slidenum">
              <a:rPr lang="hu-HU" smtClean="0"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szlovák </a:t>
            </a:r>
            <a:r>
              <a:rPr lang="hu-HU" dirty="0" smtClean="0"/>
              <a:t>származású </a:t>
            </a:r>
            <a:r>
              <a:rPr lang="hu-HU" dirty="0" smtClean="0"/>
              <a:t>versfaragó</a:t>
            </a:r>
          </a:p>
          <a:p>
            <a:r>
              <a:rPr lang="hu-HU" dirty="0" smtClean="0"/>
              <a:t>A fővárosba keveredett, a kortárs írókat kollégáinak </a:t>
            </a:r>
            <a:r>
              <a:rPr lang="hu-HU" dirty="0" smtClean="0"/>
              <a:t>nevezte</a:t>
            </a:r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Vojtina</a:t>
            </a:r>
            <a:r>
              <a:rPr lang="hu-HU" dirty="0" smtClean="0"/>
              <a:t> Mátyás</a:t>
            </a:r>
            <a:endParaRPr lang="hu-HU" dirty="0"/>
          </a:p>
        </p:txBody>
      </p:sp>
      <p:pic>
        <p:nvPicPr>
          <p:cNvPr id="4" name="Kép 3" descr="vojtina-levelei-oecscsehez-vojtina-ars-poetikaja-a-sarkany-iranyok-a-magyar-nepdal-az-irodalomb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780928"/>
            <a:ext cx="3528392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Vojtina</a:t>
            </a:r>
            <a:r>
              <a:rPr lang="hu-HU" dirty="0" smtClean="0"/>
              <a:t> a megtestesült ,,rossz költő"</a:t>
            </a:r>
            <a:endParaRPr lang="hu-HU" dirty="0" smtClean="0"/>
          </a:p>
          <a:p>
            <a:r>
              <a:rPr lang="hu-HU" dirty="0" smtClean="0"/>
              <a:t>Bernát </a:t>
            </a:r>
            <a:r>
              <a:rPr lang="hu-HU" dirty="0" smtClean="0"/>
              <a:t>Gáspár inasa volt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 descr="250px-Bernát_Gáspá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2276872"/>
            <a:ext cx="3384376" cy="38852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Kocsmákban adta elő </a:t>
            </a:r>
            <a:r>
              <a:rPr lang="hu-HU" dirty="0" smtClean="0"/>
              <a:t>verseit</a:t>
            </a:r>
          </a:p>
          <a:p>
            <a:r>
              <a:rPr lang="hu-HU" dirty="0" smtClean="0"/>
              <a:t>Ott találkozott Arannyal is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 descr="4427c27418d04b8d9f3c6d5bd9ddde8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780928"/>
            <a:ext cx="4608512" cy="34683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Arany az őhozzá hasonló rossz költők ellen finom gúnnyal tiltakozik ars </a:t>
            </a:r>
            <a:r>
              <a:rPr lang="hu-HU" dirty="0" smtClean="0"/>
              <a:t>poeticájában</a:t>
            </a:r>
          </a:p>
          <a:p>
            <a:r>
              <a:rPr lang="hu-HU" dirty="0" smtClean="0"/>
              <a:t>magát </a:t>
            </a:r>
            <a:r>
              <a:rPr lang="hu-HU" dirty="0" smtClean="0"/>
              <a:t>sem tartja nagynak, irtózik a pátosztól, ön-ünnepléstől</a:t>
            </a:r>
          </a:p>
          <a:p>
            <a:r>
              <a:rPr lang="hu-HU" dirty="0" smtClean="0"/>
              <a:t>tiltakozik a naturalizmus ellen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író tegyen úgy, mintha a Duna tükréből tekintene át Budára: a valós látványról ír, de megszépítő tükörben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 descr="legenda2012_slide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068960"/>
            <a:ext cx="6708998" cy="298336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</TotalTime>
  <Words>80</Words>
  <Application>Microsoft Office PowerPoint</Application>
  <PresentationFormat>Diavetítés a képernyőre (4:3 oldalarány)</PresentationFormat>
  <Paragraphs>11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Papír</vt:lpstr>
      <vt:lpstr>Vojtina Mátyás</vt:lpstr>
      <vt:lpstr>2. dia</vt:lpstr>
      <vt:lpstr>3. dia</vt:lpstr>
      <vt:lpstr>4. dia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Veres</dc:creator>
  <cp:lastModifiedBy>Veres</cp:lastModifiedBy>
  <cp:revision>3</cp:revision>
  <dcterms:created xsi:type="dcterms:W3CDTF">2018-03-11T21:55:40Z</dcterms:created>
  <dcterms:modified xsi:type="dcterms:W3CDTF">2018-03-11T22:10:26Z</dcterms:modified>
</cp:coreProperties>
</file>