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6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0D4DC-6CEB-452A-9408-09C660ED0898}" type="datetimeFigureOut">
              <a:rPr lang="hu-HU" smtClean="0"/>
              <a:t>2018.03.11.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49C1D-564C-4C2C-81FF-02BAEA5F56E3}" type="slidenum">
              <a:rPr lang="hu-HU" smtClean="0"/>
              <a:t>‹#›</a:t>
            </a:fld>
            <a:endParaRPr lang="hu-HU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0D4DC-6CEB-452A-9408-09C660ED0898}" type="datetimeFigureOut">
              <a:rPr lang="hu-HU" smtClean="0"/>
              <a:t>2018.03.11.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49C1D-564C-4C2C-81FF-02BAEA5F56E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0D4DC-6CEB-452A-9408-09C660ED0898}" type="datetimeFigureOut">
              <a:rPr lang="hu-HU" smtClean="0"/>
              <a:t>2018.03.11.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49C1D-564C-4C2C-81FF-02BAEA5F56E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0D4DC-6CEB-452A-9408-09C660ED0898}" type="datetimeFigureOut">
              <a:rPr lang="hu-HU" smtClean="0"/>
              <a:t>2018.03.11.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49C1D-564C-4C2C-81FF-02BAEA5F56E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0D4DC-6CEB-452A-9408-09C660ED0898}" type="datetimeFigureOut">
              <a:rPr lang="hu-HU" smtClean="0"/>
              <a:t>2018.03.11.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7D49C1D-564C-4C2C-81FF-02BAEA5F56E3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0D4DC-6CEB-452A-9408-09C660ED0898}" type="datetimeFigureOut">
              <a:rPr lang="hu-HU" smtClean="0"/>
              <a:t>2018.03.11.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49C1D-564C-4C2C-81FF-02BAEA5F56E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0D4DC-6CEB-452A-9408-09C660ED0898}" type="datetimeFigureOut">
              <a:rPr lang="hu-HU" smtClean="0"/>
              <a:t>2018.03.11.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49C1D-564C-4C2C-81FF-02BAEA5F56E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0D4DC-6CEB-452A-9408-09C660ED0898}" type="datetimeFigureOut">
              <a:rPr lang="hu-HU" smtClean="0"/>
              <a:t>2018.03.11.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49C1D-564C-4C2C-81FF-02BAEA5F56E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0D4DC-6CEB-452A-9408-09C660ED0898}" type="datetimeFigureOut">
              <a:rPr lang="hu-HU" smtClean="0"/>
              <a:t>2018.03.11.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49C1D-564C-4C2C-81FF-02BAEA5F56E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0D4DC-6CEB-452A-9408-09C660ED0898}" type="datetimeFigureOut">
              <a:rPr lang="hu-HU" smtClean="0"/>
              <a:t>2018.03.11.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49C1D-564C-4C2C-81FF-02BAEA5F56E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hu-H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Kép beszúrásához kattintson az ikonra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0D4DC-6CEB-452A-9408-09C660ED0898}" type="datetimeFigureOut">
              <a:rPr lang="hu-HU" smtClean="0"/>
              <a:t>2018.03.11.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49C1D-564C-4C2C-81FF-02BAEA5F56E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E80D4DC-6CEB-452A-9408-09C660ED0898}" type="datetimeFigureOut">
              <a:rPr lang="hu-HU" smtClean="0"/>
              <a:t>2018.03.11.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7D49C1D-564C-4C2C-81FF-02BAEA5F56E3}" type="slidenum">
              <a:rPr lang="hu-HU" smtClean="0"/>
              <a:t>‹#›</a:t>
            </a:fld>
            <a:endParaRPr lang="hu-H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Madách Imre – Útravaló verseimmel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lírai költeményeinek tervezett gyűjteményes </a:t>
            </a:r>
            <a:r>
              <a:rPr lang="hu-HU" dirty="0" smtClean="0"/>
              <a:t>kiadása nyitóversének szánta</a:t>
            </a:r>
            <a:endParaRPr lang="hu-HU" dirty="0"/>
          </a:p>
        </p:txBody>
      </p:sp>
      <p:pic>
        <p:nvPicPr>
          <p:cNvPr id="5" name="Kép 4" descr="11444125-nag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79912" y="2780928"/>
            <a:ext cx="2678400" cy="356857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versben összefoglalja eddigi életét, a vele történt jó és rossz dolgokat hasonlítja össze</a:t>
            </a:r>
            <a:endParaRPr lang="hu-H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Szélsőségekben gondolkozik</a:t>
            </a:r>
            <a:endParaRPr lang="hu-HU" dirty="0"/>
          </a:p>
        </p:txBody>
      </p:sp>
      <p:pic>
        <p:nvPicPr>
          <p:cNvPr id="4" name="Kép 3" descr="elet-es-halal-oldalai-97eac0726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2276872"/>
            <a:ext cx="5652120" cy="423909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vers utolsó szakaszában Az ember tragédiáját foglalja össze</a:t>
            </a:r>
            <a:endParaRPr lang="hu-HU" dirty="0"/>
          </a:p>
        </p:txBody>
      </p:sp>
      <p:pic>
        <p:nvPicPr>
          <p:cNvPr id="4" name="Kép 3" descr="madach_tragedia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2348880"/>
            <a:ext cx="3019028" cy="4043341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egycsúcs">
  <a:themeElements>
    <a:clrScheme name="Hegycsúcs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Hegycsúcs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egycsúcs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</TotalTime>
  <Words>38</Words>
  <Application>Microsoft Office PowerPoint</Application>
  <PresentationFormat>Diavetítés a képernyőre (4:3 oldalarány)</PresentationFormat>
  <Paragraphs>5</Paragraphs>
  <Slides>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6" baseType="lpstr">
      <vt:lpstr>Hegycsúcs</vt:lpstr>
      <vt:lpstr>Madách Imre – Útravaló verseimmel</vt:lpstr>
      <vt:lpstr>2. dia</vt:lpstr>
      <vt:lpstr>3. dia</vt:lpstr>
      <vt:lpstr>4. dia</vt:lpstr>
      <vt:lpstr>5.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Madách Imre – Útravaló verseimmel</dc:title>
  <dc:creator>Veres</dc:creator>
  <cp:lastModifiedBy>Veres</cp:lastModifiedBy>
  <cp:revision>1</cp:revision>
  <dcterms:created xsi:type="dcterms:W3CDTF">2018-03-11T22:13:59Z</dcterms:created>
  <dcterms:modified xsi:type="dcterms:W3CDTF">2018-03-11T22:19:25Z</dcterms:modified>
</cp:coreProperties>
</file>