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8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C74B0-A396-4F06-9453-7AF1F343F12F}" v="2785" dt="2024-04-07T13:40:31.292"/>
    <p1510:client id="{E6A096F1-975B-4C94-93BB-EF40941006E1}" v="397" dt="2024-04-06T19:32:19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vien Váradi" userId="21b984cc6f707806" providerId="Windows Live" clId="Web-{A04C74B0-A396-4F06-9453-7AF1F343F12F}"/>
    <pc:docChg chg="modSld">
      <pc:chgData name="Vivien Váradi" userId="21b984cc6f707806" providerId="Windows Live" clId="Web-{A04C74B0-A396-4F06-9453-7AF1F343F12F}" dt="2024-04-07T13:36:22.145" v="1993" actId="20577"/>
      <pc:docMkLst>
        <pc:docMk/>
      </pc:docMkLst>
      <pc:sldChg chg="modSp">
        <pc:chgData name="Vivien Váradi" userId="21b984cc6f707806" providerId="Windows Live" clId="Web-{A04C74B0-A396-4F06-9453-7AF1F343F12F}" dt="2024-04-07T13:36:22.145" v="1993" actId="20577"/>
        <pc:sldMkLst>
          <pc:docMk/>
          <pc:sldMk cId="3276091643" sldId="256"/>
        </pc:sldMkLst>
        <pc:spChg chg="mod">
          <ac:chgData name="Vivien Váradi" userId="21b984cc6f707806" providerId="Windows Live" clId="Web-{A04C74B0-A396-4F06-9453-7AF1F343F12F}" dt="2024-04-07T13:36:22.145" v="1993" actId="20577"/>
          <ac:spMkLst>
            <pc:docMk/>
            <pc:sldMk cId="3276091643" sldId="256"/>
            <ac:spMk id="5" creationId="{FEC8E2AE-AE8E-B225-0C6C-CF92EDDBF930}"/>
          </ac:spMkLst>
        </pc:spChg>
      </pc:sldChg>
      <pc:sldChg chg="addSp modSp">
        <pc:chgData name="Vivien Váradi" userId="21b984cc6f707806" providerId="Windows Live" clId="Web-{A04C74B0-A396-4F06-9453-7AF1F343F12F}" dt="2024-04-07T11:28:19.863" v="1048" actId="20577"/>
        <pc:sldMkLst>
          <pc:docMk/>
          <pc:sldMk cId="1768427177" sldId="257"/>
        </pc:sldMkLst>
        <pc:spChg chg="mod">
          <ac:chgData name="Vivien Váradi" userId="21b984cc6f707806" providerId="Windows Live" clId="Web-{A04C74B0-A396-4F06-9453-7AF1F343F12F}" dt="2024-04-07T11:24:08.900" v="1023" actId="1076"/>
          <ac:spMkLst>
            <pc:docMk/>
            <pc:sldMk cId="1768427177" sldId="257"/>
            <ac:spMk id="2" creationId="{0C025752-896B-1D97-77C5-3AA883206E7E}"/>
          </ac:spMkLst>
        </pc:spChg>
        <pc:spChg chg="add mod">
          <ac:chgData name="Vivien Váradi" userId="21b984cc6f707806" providerId="Windows Live" clId="Web-{A04C74B0-A396-4F06-9453-7AF1F343F12F}" dt="2024-04-07T11:28:19.863" v="1048" actId="20577"/>
          <ac:spMkLst>
            <pc:docMk/>
            <pc:sldMk cId="1768427177" sldId="257"/>
            <ac:spMk id="3" creationId="{2F807CCD-2135-9EB6-9A63-CB122C29992D}"/>
          </ac:spMkLst>
        </pc:spChg>
        <pc:spChg chg="mod">
          <ac:chgData name="Vivien Váradi" userId="21b984cc6f707806" providerId="Windows Live" clId="Web-{A04C74B0-A396-4F06-9453-7AF1F343F12F}" dt="2024-04-07T09:45:54.911" v="178" actId="20577"/>
          <ac:spMkLst>
            <pc:docMk/>
            <pc:sldMk cId="1768427177" sldId="257"/>
            <ac:spMk id="45" creationId="{2A0EA4FE-194E-491D-1BE8-CFEE6274ABE9}"/>
          </ac:spMkLst>
        </pc:spChg>
      </pc:sldChg>
      <pc:sldChg chg="addSp delSp modSp">
        <pc:chgData name="Vivien Váradi" userId="21b984cc6f707806" providerId="Windows Live" clId="Web-{A04C74B0-A396-4F06-9453-7AF1F343F12F}" dt="2024-04-07T13:30:27.448" v="1930" actId="1076"/>
        <pc:sldMkLst>
          <pc:docMk/>
          <pc:sldMk cId="2085627308" sldId="258"/>
        </pc:sldMkLst>
        <pc:spChg chg="mod">
          <ac:chgData name="Vivien Váradi" userId="21b984cc6f707806" providerId="Windows Live" clId="Web-{A04C74B0-A396-4F06-9453-7AF1F343F12F}" dt="2024-04-07T13:30:27.448" v="1930" actId="1076"/>
          <ac:spMkLst>
            <pc:docMk/>
            <pc:sldMk cId="2085627308" sldId="258"/>
            <ac:spMk id="2" creationId="{E947AE1D-27D5-1E29-6CF4-EEDF1944DA6F}"/>
          </ac:spMkLst>
        </pc:spChg>
        <pc:spChg chg="mod">
          <ac:chgData name="Vivien Váradi" userId="21b984cc6f707806" providerId="Windows Live" clId="Web-{A04C74B0-A396-4F06-9453-7AF1F343F12F}" dt="2024-04-07T11:32:35.997" v="1058" actId="20577"/>
          <ac:spMkLst>
            <pc:docMk/>
            <pc:sldMk cId="2085627308" sldId="258"/>
            <ac:spMk id="28" creationId="{A52E0360-9D95-81D8-ED4D-3E7EF5A643EF}"/>
          </ac:spMkLst>
        </pc:spChg>
        <pc:graphicFrameChg chg="add mod modGraphic">
          <ac:chgData name="Vivien Váradi" userId="21b984cc6f707806" providerId="Windows Live" clId="Web-{A04C74B0-A396-4F06-9453-7AF1F343F12F}" dt="2024-04-07T12:55:09.726" v="1536"/>
          <ac:graphicFrameMkLst>
            <pc:docMk/>
            <pc:sldMk cId="2085627308" sldId="258"/>
            <ac:graphicFrameMk id="5" creationId="{4F081A09-77B9-3A33-018C-AD78AB2CB4DC}"/>
          </ac:graphicFrameMkLst>
        </pc:graphicFrameChg>
        <pc:picChg chg="add del mod">
          <ac:chgData name="Vivien Váradi" userId="21b984cc6f707806" providerId="Windows Live" clId="Web-{A04C74B0-A396-4F06-9453-7AF1F343F12F}" dt="2024-04-07T13:00:39.071" v="1556"/>
          <ac:picMkLst>
            <pc:docMk/>
            <pc:sldMk cId="2085627308" sldId="258"/>
            <ac:picMk id="3" creationId="{F857C520-DB39-731C-F7D5-163FC0577D08}"/>
          </ac:picMkLst>
        </pc:picChg>
        <pc:picChg chg="add del mod">
          <ac:chgData name="Vivien Váradi" userId="21b984cc6f707806" providerId="Windows Live" clId="Web-{A04C74B0-A396-4F06-9453-7AF1F343F12F}" dt="2024-04-07T13:04:04.952" v="1605"/>
          <ac:picMkLst>
            <pc:docMk/>
            <pc:sldMk cId="2085627308" sldId="258"/>
            <ac:picMk id="4" creationId="{CF9567C9-31FD-D0AE-067E-9060D9A31AE1}"/>
          </ac:picMkLst>
        </pc:picChg>
        <pc:picChg chg="add del mod">
          <ac:chgData name="Vivien Váradi" userId="21b984cc6f707806" providerId="Windows Live" clId="Web-{A04C74B0-A396-4F06-9453-7AF1F343F12F}" dt="2024-04-07T13:00:31.009" v="1553"/>
          <ac:picMkLst>
            <pc:docMk/>
            <pc:sldMk cId="2085627308" sldId="258"/>
            <ac:picMk id="6" creationId="{A6F8285E-F71D-AED7-13E8-A297308D14AC}"/>
          </ac:picMkLst>
        </pc:picChg>
        <pc:picChg chg="add del mod">
          <ac:chgData name="Vivien Váradi" userId="21b984cc6f707806" providerId="Windows Live" clId="Web-{A04C74B0-A396-4F06-9453-7AF1F343F12F}" dt="2024-04-07T13:04:23.780" v="1606"/>
          <ac:picMkLst>
            <pc:docMk/>
            <pc:sldMk cId="2085627308" sldId="258"/>
            <ac:picMk id="7" creationId="{058A7DC0-3F64-686F-D692-23D563AC6E2B}"/>
          </ac:picMkLst>
        </pc:picChg>
      </pc:sldChg>
      <pc:sldChg chg="addSp delSp modSp">
        <pc:chgData name="Vivien Váradi" userId="21b984cc6f707806" providerId="Windows Live" clId="Web-{A04C74B0-A396-4F06-9453-7AF1F343F12F}" dt="2024-04-07T13:30:20.573" v="1929" actId="1076"/>
        <pc:sldMkLst>
          <pc:docMk/>
          <pc:sldMk cId="1176191459" sldId="259"/>
        </pc:sldMkLst>
        <pc:spChg chg="mod">
          <ac:chgData name="Vivien Váradi" userId="21b984cc6f707806" providerId="Windows Live" clId="Web-{A04C74B0-A396-4F06-9453-7AF1F343F12F}" dt="2024-04-07T13:30:20.573" v="1929" actId="1076"/>
          <ac:spMkLst>
            <pc:docMk/>
            <pc:sldMk cId="1176191459" sldId="259"/>
            <ac:spMk id="2" creationId="{E1AF14BC-C336-3CA8-0287-B07C2219BA1F}"/>
          </ac:spMkLst>
        </pc:spChg>
        <pc:spChg chg="add mod ord">
          <ac:chgData name="Vivien Váradi" userId="21b984cc6f707806" providerId="Windows Live" clId="Web-{A04C74B0-A396-4F06-9453-7AF1F343F12F}" dt="2024-04-07T13:30:07.354" v="1928" actId="1076"/>
          <ac:spMkLst>
            <pc:docMk/>
            <pc:sldMk cId="1176191459" sldId="259"/>
            <ac:spMk id="3" creationId="{9DD9F8A3-BB59-3B2A-9031-B103CC959A8E}"/>
          </ac:spMkLst>
        </pc:spChg>
        <pc:spChg chg="add del mod">
          <ac:chgData name="Vivien Váradi" userId="21b984cc6f707806" providerId="Windows Live" clId="Web-{A04C74B0-A396-4F06-9453-7AF1F343F12F}" dt="2024-04-07T09:56:08.153" v="192"/>
          <ac:spMkLst>
            <pc:docMk/>
            <pc:sldMk cId="1176191459" sldId="259"/>
            <ac:spMk id="4" creationId="{D7AC311B-0102-3088-79CF-5246C3E7AD01}"/>
          </ac:spMkLst>
        </pc:spChg>
        <pc:spChg chg="add del mod">
          <ac:chgData name="Vivien Váradi" userId="21b984cc6f707806" providerId="Windows Live" clId="Web-{A04C74B0-A396-4F06-9453-7AF1F343F12F}" dt="2024-04-07T12:48:15.200" v="1479"/>
          <ac:spMkLst>
            <pc:docMk/>
            <pc:sldMk cId="1176191459" sldId="259"/>
            <ac:spMk id="7" creationId="{CF506A07-F7AD-5012-654A-3D1CD39E8F45}"/>
          </ac:spMkLst>
        </pc:spChg>
        <pc:spChg chg="add del">
          <ac:chgData name="Vivien Váradi" userId="21b984cc6f707806" providerId="Windows Live" clId="Web-{A04C74B0-A396-4F06-9453-7AF1F343F12F}" dt="2024-04-07T09:56:24.435" v="197"/>
          <ac:spMkLst>
            <pc:docMk/>
            <pc:sldMk cId="1176191459" sldId="259"/>
            <ac:spMk id="90" creationId="{EC3FE92E-FF21-46DB-BE36-B3A5D4149B10}"/>
          </ac:spMkLst>
        </pc:spChg>
        <pc:spChg chg="add del">
          <ac:chgData name="Vivien Váradi" userId="21b984cc6f707806" providerId="Windows Live" clId="Web-{A04C74B0-A396-4F06-9453-7AF1F343F12F}" dt="2024-04-07T09:56:24.435" v="197"/>
          <ac:spMkLst>
            <pc:docMk/>
            <pc:sldMk cId="1176191459" sldId="259"/>
            <ac:spMk id="92" creationId="{7E9DFFEE-526A-4D56-A70C-EADE7289BEE5}"/>
          </ac:spMkLst>
        </pc:spChg>
        <pc:spChg chg="add del">
          <ac:chgData name="Vivien Váradi" userId="21b984cc6f707806" providerId="Windows Live" clId="Web-{A04C74B0-A396-4F06-9453-7AF1F343F12F}" dt="2024-04-07T09:56:24.419" v="196"/>
          <ac:spMkLst>
            <pc:docMk/>
            <pc:sldMk cId="1176191459" sldId="259"/>
            <ac:spMk id="97" creationId="{1229A490-765F-FEF1-45FB-3D4C87D85FCB}"/>
          </ac:spMkLst>
        </pc:spChg>
        <pc:spChg chg="add del">
          <ac:chgData name="Vivien Váradi" userId="21b984cc6f707806" providerId="Windows Live" clId="Web-{A04C74B0-A396-4F06-9453-7AF1F343F12F}" dt="2024-04-07T09:56:19.357" v="194"/>
          <ac:spMkLst>
            <pc:docMk/>
            <pc:sldMk cId="1176191459" sldId="259"/>
            <ac:spMk id="102" creationId="{EC3FE92E-FF21-46DB-BE36-B3A5D4149B10}"/>
          </ac:spMkLst>
        </pc:spChg>
        <pc:spChg chg="add del">
          <ac:chgData name="Vivien Váradi" userId="21b984cc6f707806" providerId="Windows Live" clId="Web-{A04C74B0-A396-4F06-9453-7AF1F343F12F}" dt="2024-04-07T09:56:19.357" v="194"/>
          <ac:spMkLst>
            <pc:docMk/>
            <pc:sldMk cId="1176191459" sldId="259"/>
            <ac:spMk id="104" creationId="{7E9DFFEE-526A-4D56-A70C-EADE7289BEE5}"/>
          </ac:spMkLst>
        </pc:spChg>
        <pc:spChg chg="add del">
          <ac:chgData name="Vivien Váradi" userId="21b984cc6f707806" providerId="Windows Live" clId="Web-{A04C74B0-A396-4F06-9453-7AF1F343F12F}" dt="2024-04-07T09:56:24.419" v="196"/>
          <ac:spMkLst>
            <pc:docMk/>
            <pc:sldMk cId="1176191459" sldId="259"/>
            <ac:spMk id="106" creationId="{5D13CC36-B950-4F02-9BAF-9A7EB267398C}"/>
          </ac:spMkLst>
        </pc:spChg>
        <pc:spChg chg="add del">
          <ac:chgData name="Vivien Váradi" userId="21b984cc6f707806" providerId="Windows Live" clId="Web-{A04C74B0-A396-4F06-9453-7AF1F343F12F}" dt="2024-04-07T09:56:24.419" v="196"/>
          <ac:spMkLst>
            <pc:docMk/>
            <pc:sldMk cId="1176191459" sldId="259"/>
            <ac:spMk id="107" creationId="{D1BDED99-B35B-4FEE-A274-8E8DB6FEEECF}"/>
          </ac:spMkLst>
        </pc:spChg>
        <pc:spChg chg="add del">
          <ac:chgData name="Vivien Váradi" userId="21b984cc6f707806" providerId="Windows Live" clId="Web-{A04C74B0-A396-4F06-9453-7AF1F343F12F}" dt="2024-04-07T12:48:41.247" v="1484"/>
          <ac:spMkLst>
            <pc:docMk/>
            <pc:sldMk cId="1176191459" sldId="259"/>
            <ac:spMk id="111" creationId="{EC3FE92E-FF21-46DB-BE36-B3A5D4149B10}"/>
          </ac:spMkLst>
        </pc:spChg>
        <pc:spChg chg="add del">
          <ac:chgData name="Vivien Váradi" userId="21b984cc6f707806" providerId="Windows Live" clId="Web-{A04C74B0-A396-4F06-9453-7AF1F343F12F}" dt="2024-04-07T12:48:41.247" v="1484"/>
          <ac:spMkLst>
            <pc:docMk/>
            <pc:sldMk cId="1176191459" sldId="259"/>
            <ac:spMk id="112" creationId="{7E9DFFEE-526A-4D56-A70C-EADE7289BEE5}"/>
          </ac:spMkLst>
        </pc:spChg>
        <pc:spChg chg="add del">
          <ac:chgData name="Vivien Váradi" userId="21b984cc6f707806" providerId="Windows Live" clId="Web-{A04C74B0-A396-4F06-9453-7AF1F343F12F}" dt="2024-04-07T12:48:37.482" v="1481"/>
          <ac:spMkLst>
            <pc:docMk/>
            <pc:sldMk cId="1176191459" sldId="259"/>
            <ac:spMk id="117" creationId="{637B2035-1FCB-439A-B421-095E136C7E07}"/>
          </ac:spMkLst>
        </pc:spChg>
        <pc:spChg chg="add del">
          <ac:chgData name="Vivien Váradi" userId="21b984cc6f707806" providerId="Windows Live" clId="Web-{A04C74B0-A396-4F06-9453-7AF1F343F12F}" dt="2024-04-07T12:48:37.482" v="1481"/>
          <ac:spMkLst>
            <pc:docMk/>
            <pc:sldMk cId="1176191459" sldId="259"/>
            <ac:spMk id="119" creationId="{81CE2CF7-D5AA-4464-AC91-9ED1EA5D6389}"/>
          </ac:spMkLst>
        </pc:spChg>
        <pc:spChg chg="add del">
          <ac:chgData name="Vivien Váradi" userId="21b984cc6f707806" providerId="Windows Live" clId="Web-{A04C74B0-A396-4F06-9453-7AF1F343F12F}" dt="2024-04-07T12:48:41.232" v="1483"/>
          <ac:spMkLst>
            <pc:docMk/>
            <pc:sldMk cId="1176191459" sldId="259"/>
            <ac:spMk id="121" creationId="{F821940F-7A1D-4ACC-85B4-A932898ABB37}"/>
          </ac:spMkLst>
        </pc:spChg>
        <pc:spChg chg="add del">
          <ac:chgData name="Vivien Váradi" userId="21b984cc6f707806" providerId="Windows Live" clId="Web-{A04C74B0-A396-4F06-9453-7AF1F343F12F}" dt="2024-04-07T12:48:41.232" v="1483"/>
          <ac:spMkLst>
            <pc:docMk/>
            <pc:sldMk cId="1176191459" sldId="259"/>
            <ac:spMk id="122" creationId="{BAB0BC72-1C3A-421F-AB0A-D480DA93F959}"/>
          </ac:spMkLst>
        </pc:spChg>
        <pc:spChg chg="add del">
          <ac:chgData name="Vivien Váradi" userId="21b984cc6f707806" providerId="Windows Live" clId="Web-{A04C74B0-A396-4F06-9453-7AF1F343F12F}" dt="2024-04-07T12:49:52.702" v="1485"/>
          <ac:spMkLst>
            <pc:docMk/>
            <pc:sldMk cId="1176191459" sldId="259"/>
            <ac:spMk id="124" creationId="{5D13CC36-B950-4F02-9BAF-9A7EB267398C}"/>
          </ac:spMkLst>
        </pc:spChg>
        <pc:spChg chg="add del">
          <ac:chgData name="Vivien Váradi" userId="21b984cc6f707806" providerId="Windows Live" clId="Web-{A04C74B0-A396-4F06-9453-7AF1F343F12F}" dt="2024-04-07T12:49:52.702" v="1485"/>
          <ac:spMkLst>
            <pc:docMk/>
            <pc:sldMk cId="1176191459" sldId="259"/>
            <ac:spMk id="125" creationId="{D1BDED99-B35B-4FEE-A274-8E8DB6FEEECF}"/>
          </ac:spMkLst>
        </pc:spChg>
        <pc:spChg chg="add del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30" creationId="{9ADB6B36-6D23-4279-BF08-86CFF703E395}"/>
          </ac:spMkLst>
        </pc:spChg>
        <pc:spChg chg="add del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32" creationId="{AEF4CD48-9281-4131-995B-E3B17C8544AF}"/>
          </ac:spMkLst>
        </pc:spChg>
        <pc:spChg chg="add del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34" creationId="{5ABDA325-4B50-4FFB-81B9-95576831FB06}"/>
          </ac:spMkLst>
        </pc:spChg>
        <pc:spChg chg="add del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36" creationId="{F2A49241-8E10-49A1-B30C-2A0230F6ABEC}"/>
          </ac:spMkLst>
        </pc:spChg>
        <pc:spChg chg="add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41" creationId="{5D13CC36-B950-4F02-9BAF-9A7EB267398C}"/>
          </ac:spMkLst>
        </pc:spChg>
        <pc:spChg chg="add">
          <ac:chgData name="Vivien Váradi" userId="21b984cc6f707806" providerId="Windows Live" clId="Web-{A04C74B0-A396-4F06-9453-7AF1F343F12F}" dt="2024-04-07T12:50:29.688" v="1486"/>
          <ac:spMkLst>
            <pc:docMk/>
            <pc:sldMk cId="1176191459" sldId="259"/>
            <ac:spMk id="143" creationId="{D1BDED99-B35B-4FEE-A274-8E8DB6FEEECF}"/>
          </ac:spMkLst>
        </pc:spChg>
        <pc:picChg chg="add del mod">
          <ac:chgData name="Vivien Váradi" userId="21b984cc6f707806" providerId="Windows Live" clId="Web-{A04C74B0-A396-4F06-9453-7AF1F343F12F}" dt="2024-04-07T12:42:16.097" v="1417"/>
          <ac:picMkLst>
            <pc:docMk/>
            <pc:sldMk cId="1176191459" sldId="259"/>
            <ac:picMk id="4" creationId="{F2352E42-6754-5F9B-8E88-4AEB91BFF1C4}"/>
          </ac:picMkLst>
        </pc:picChg>
        <pc:picChg chg="add del mod ord">
          <ac:chgData name="Vivien Váradi" userId="21b984cc6f707806" providerId="Windows Live" clId="Web-{A04C74B0-A396-4F06-9453-7AF1F343F12F}" dt="2024-04-07T12:48:07.278" v="1478"/>
          <ac:picMkLst>
            <pc:docMk/>
            <pc:sldMk cId="1176191459" sldId="259"/>
            <ac:picMk id="5" creationId="{23E1712D-1601-4A24-70BF-F6AC045A1D18}"/>
          </ac:picMkLst>
        </pc:picChg>
        <pc:picChg chg="add mod ord">
          <ac:chgData name="Vivien Váradi" userId="21b984cc6f707806" providerId="Windows Live" clId="Web-{A04C74B0-A396-4F06-9453-7AF1F343F12F}" dt="2024-04-07T13:00:57.462" v="1560" actId="1076"/>
          <ac:picMkLst>
            <pc:docMk/>
            <pc:sldMk cId="1176191459" sldId="259"/>
            <ac:picMk id="8" creationId="{79F421BB-8E3F-B636-4C26-D4BF5F9EBB21}"/>
          </ac:picMkLst>
        </pc:picChg>
        <pc:picChg chg="del">
          <ac:chgData name="Vivien Váradi" userId="21b984cc6f707806" providerId="Windows Live" clId="Web-{A04C74B0-A396-4F06-9453-7AF1F343F12F}" dt="2024-04-07T09:55:39.761" v="191"/>
          <ac:picMkLst>
            <pc:docMk/>
            <pc:sldMk cId="1176191459" sldId="259"/>
            <ac:picMk id="14" creationId="{00C953D8-7ABE-C8A5-0F90-B42151FBD93D}"/>
          </ac:picMkLst>
        </pc:picChg>
        <pc:picChg chg="add del">
          <ac:chgData name="Vivien Váradi" userId="21b984cc6f707806" providerId="Windows Live" clId="Web-{A04C74B0-A396-4F06-9453-7AF1F343F12F}" dt="2024-04-07T09:56:24.435" v="197"/>
          <ac:picMkLst>
            <pc:docMk/>
            <pc:sldMk cId="1176191459" sldId="259"/>
            <ac:picMk id="91" creationId="{DEB2E8C4-C3E7-4048-A43D-9859510CFA98}"/>
          </ac:picMkLst>
        </pc:picChg>
        <pc:picChg chg="add del">
          <ac:chgData name="Vivien Váradi" userId="21b984cc6f707806" providerId="Windows Live" clId="Web-{A04C74B0-A396-4F06-9453-7AF1F343F12F}" dt="2024-04-07T09:56:19.357" v="194"/>
          <ac:picMkLst>
            <pc:docMk/>
            <pc:sldMk cId="1176191459" sldId="259"/>
            <ac:picMk id="98" creationId="{DEB2E8C4-C3E7-4048-A43D-9859510CFA98}"/>
          </ac:picMkLst>
        </pc:picChg>
        <pc:picChg chg="add del">
          <ac:chgData name="Vivien Váradi" userId="21b984cc6f707806" providerId="Windows Live" clId="Web-{A04C74B0-A396-4F06-9453-7AF1F343F12F}" dt="2024-04-07T12:48:41.247" v="1484"/>
          <ac:picMkLst>
            <pc:docMk/>
            <pc:sldMk cId="1176191459" sldId="259"/>
            <ac:picMk id="109" creationId="{DEB2E8C4-C3E7-4048-A43D-9859510CFA98}"/>
          </ac:picMkLst>
        </pc:picChg>
        <pc:inkChg chg="add del">
          <ac:chgData name="Vivien Váradi" userId="21b984cc6f707806" providerId="Windows Live" clId="Web-{A04C74B0-A396-4F06-9453-7AF1F343F12F}" dt="2024-04-07T09:56:24.435" v="197"/>
          <ac:inkMkLst>
            <pc:docMk/>
            <pc:sldMk cId="1176191459" sldId="259"/>
            <ac:inkMk id="93" creationId="{24D29CCB-7956-4E3E-8880-304085F04BF4}"/>
          </ac:inkMkLst>
        </pc:inkChg>
        <pc:inkChg chg="add del">
          <ac:chgData name="Vivien Váradi" userId="21b984cc6f707806" providerId="Windows Live" clId="Web-{A04C74B0-A396-4F06-9453-7AF1F343F12F}" dt="2024-04-07T09:56:19.357" v="194"/>
          <ac:inkMkLst>
            <pc:docMk/>
            <pc:sldMk cId="1176191459" sldId="259"/>
            <ac:inkMk id="100" creationId="{24D29CCB-7956-4E3E-8880-304085F04BF4}"/>
          </ac:inkMkLst>
        </pc:inkChg>
        <pc:inkChg chg="add del">
          <ac:chgData name="Vivien Váradi" userId="21b984cc6f707806" providerId="Windows Live" clId="Web-{A04C74B0-A396-4F06-9453-7AF1F343F12F}" dt="2024-04-07T12:48:41.247" v="1484"/>
          <ac:inkMkLst>
            <pc:docMk/>
            <pc:sldMk cId="1176191459" sldId="259"/>
            <ac:inkMk id="110" creationId="{24D29CCB-7956-4E3E-8880-304085F04BF4}"/>
          </ac:inkMkLst>
        </pc:inkChg>
      </pc:sldChg>
      <pc:sldChg chg="addSp delSp modSp">
        <pc:chgData name="Vivien Váradi" userId="21b984cc6f707806" providerId="Windows Live" clId="Web-{A04C74B0-A396-4F06-9453-7AF1F343F12F}" dt="2024-04-07T13:35:02.799" v="1992" actId="20577"/>
        <pc:sldMkLst>
          <pc:docMk/>
          <pc:sldMk cId="2141169195" sldId="260"/>
        </pc:sldMkLst>
        <pc:spChg chg="mod">
          <ac:chgData name="Vivien Váradi" userId="21b984cc6f707806" providerId="Windows Live" clId="Web-{A04C74B0-A396-4F06-9453-7AF1F343F12F}" dt="2024-04-07T13:35:02.799" v="1992" actId="20577"/>
          <ac:spMkLst>
            <pc:docMk/>
            <pc:sldMk cId="2141169195" sldId="260"/>
            <ac:spMk id="2" creationId="{7F1846D4-FAB6-1821-37FC-A890B28C3D93}"/>
          </ac:spMkLst>
        </pc:spChg>
        <pc:spChg chg="add del mod">
          <ac:chgData name="Vivien Váradi" userId="21b984cc6f707806" providerId="Windows Live" clId="Web-{A04C74B0-A396-4F06-9453-7AF1F343F12F}" dt="2024-04-07T13:17:34.382" v="1741"/>
          <ac:spMkLst>
            <pc:docMk/>
            <pc:sldMk cId="2141169195" sldId="260"/>
            <ac:spMk id="7" creationId="{BE6CACF3-9F73-8150-78E6-38A3A54B7F86}"/>
          </ac:spMkLst>
        </pc:spChg>
        <pc:spChg chg="add del mod">
          <ac:chgData name="Vivien Váradi" userId="21b984cc6f707806" providerId="Windows Live" clId="Web-{A04C74B0-A396-4F06-9453-7AF1F343F12F}" dt="2024-04-07T13:17:32.616" v="1739"/>
          <ac:spMkLst>
            <pc:docMk/>
            <pc:sldMk cId="2141169195" sldId="260"/>
            <ac:spMk id="10" creationId="{059D224B-0F6B-78C7-3FAF-94F3DA8C511B}"/>
          </ac:spMkLst>
        </pc:spChg>
        <pc:spChg chg="add del mod">
          <ac:chgData name="Vivien Váradi" userId="21b984cc6f707806" providerId="Windows Live" clId="Web-{A04C74B0-A396-4F06-9453-7AF1F343F12F}" dt="2024-04-07T13:17:31.428" v="1737"/>
          <ac:spMkLst>
            <pc:docMk/>
            <pc:sldMk cId="2141169195" sldId="260"/>
            <ac:spMk id="13" creationId="{6E857A8C-8EC8-195C-4831-237CA07F953F}"/>
          </ac:spMkLst>
        </pc:spChg>
        <pc:spChg chg="add del mod">
          <ac:chgData name="Vivien Váradi" userId="21b984cc6f707806" providerId="Windows Live" clId="Web-{A04C74B0-A396-4F06-9453-7AF1F343F12F}" dt="2024-04-07T13:23:06.453" v="1917" actId="1076"/>
          <ac:spMkLst>
            <pc:docMk/>
            <pc:sldMk cId="2141169195" sldId="260"/>
            <ac:spMk id="36" creationId="{274C836E-5861-480B-50C6-4630FD755A95}"/>
          </ac:spMkLst>
        </pc:spChg>
        <pc:picChg chg="add del mod ord">
          <ac:chgData name="Vivien Váradi" userId="21b984cc6f707806" providerId="Windows Live" clId="Web-{A04C74B0-A396-4F06-9453-7AF1F343F12F}" dt="2024-04-07T13:15:58.645" v="1724"/>
          <ac:picMkLst>
            <pc:docMk/>
            <pc:sldMk cId="2141169195" sldId="260"/>
            <ac:picMk id="3" creationId="{CDAD3BA1-8AE4-7407-9936-FD0A822B2145}"/>
          </ac:picMkLst>
        </pc:picChg>
        <pc:picChg chg="add del">
          <ac:chgData name="Vivien Váradi" userId="21b984cc6f707806" providerId="Windows Live" clId="Web-{A04C74B0-A396-4F06-9453-7AF1F343F12F}" dt="2024-04-07T13:16:02.317" v="1727"/>
          <ac:picMkLst>
            <pc:docMk/>
            <pc:sldMk cId="2141169195" sldId="260"/>
            <ac:picMk id="4" creationId="{0590EFC9-72D6-F36E-F4B3-E9DD53F58702}"/>
          </ac:picMkLst>
        </pc:picChg>
        <pc:picChg chg="add del mod ord">
          <ac:chgData name="Vivien Váradi" userId="21b984cc6f707806" providerId="Windows Live" clId="Web-{A04C74B0-A396-4F06-9453-7AF1F343F12F}" dt="2024-04-07T13:17:37.210" v="1743"/>
          <ac:picMkLst>
            <pc:docMk/>
            <pc:sldMk cId="2141169195" sldId="260"/>
            <ac:picMk id="5" creationId="{34379F35-54B4-707F-663B-8F5027AF36A7}"/>
          </ac:picMkLst>
        </pc:picChg>
        <pc:picChg chg="add del mod ord">
          <ac:chgData name="Vivien Váradi" userId="21b984cc6f707806" providerId="Windows Live" clId="Web-{A04C74B0-A396-4F06-9453-7AF1F343F12F}" dt="2024-04-07T13:17:33.928" v="1740"/>
          <ac:picMkLst>
            <pc:docMk/>
            <pc:sldMk cId="2141169195" sldId="260"/>
            <ac:picMk id="8" creationId="{7EA9FBCB-CCD2-CB1E-D027-53170B0EE359}"/>
          </ac:picMkLst>
        </pc:picChg>
        <pc:picChg chg="add del mod ord">
          <ac:chgData name="Vivien Váradi" userId="21b984cc6f707806" providerId="Windows Live" clId="Web-{A04C74B0-A396-4F06-9453-7AF1F343F12F}" dt="2024-04-07T13:17:32.053" v="1738"/>
          <ac:picMkLst>
            <pc:docMk/>
            <pc:sldMk cId="2141169195" sldId="260"/>
            <ac:picMk id="11" creationId="{F39C6EC5-EA09-CA4A-033F-15DC93392C22}"/>
          </ac:picMkLst>
        </pc:picChg>
      </pc:sldChg>
      <pc:sldChg chg="addSp delSp modSp">
        <pc:chgData name="Vivien Váradi" userId="21b984cc6f707806" providerId="Windows Live" clId="Web-{A04C74B0-A396-4F06-9453-7AF1F343F12F}" dt="2024-04-07T11:30:04.195" v="1057" actId="20577"/>
        <pc:sldMkLst>
          <pc:docMk/>
          <pc:sldMk cId="4028661621" sldId="261"/>
        </pc:sldMkLst>
        <pc:spChg chg="mod">
          <ac:chgData name="Vivien Váradi" userId="21b984cc6f707806" providerId="Windows Live" clId="Web-{A04C74B0-A396-4F06-9453-7AF1F343F12F}" dt="2024-04-07T11:24:42.042" v="1030" actId="1076"/>
          <ac:spMkLst>
            <pc:docMk/>
            <pc:sldMk cId="4028661621" sldId="261"/>
            <ac:spMk id="2" creationId="{44FEC027-0D27-0E6F-0B91-5B00DF58CA21}"/>
          </ac:spMkLst>
        </pc:spChg>
        <pc:spChg chg="add mod">
          <ac:chgData name="Vivien Váradi" userId="21b984cc6f707806" providerId="Windows Live" clId="Web-{A04C74B0-A396-4F06-9453-7AF1F343F12F}" dt="2024-04-07T11:30:04.195" v="1057" actId="20577"/>
          <ac:spMkLst>
            <pc:docMk/>
            <pc:sldMk cId="4028661621" sldId="261"/>
            <ac:spMk id="3" creationId="{40724DB6-A91D-15B2-973A-8C7E31B17DE5}"/>
          </ac:spMkLst>
        </pc:spChg>
        <pc:spChg chg="add del mod">
          <ac:chgData name="Vivien Váradi" userId="21b984cc6f707806" providerId="Windows Live" clId="Web-{A04C74B0-A396-4F06-9453-7AF1F343F12F}" dt="2024-04-07T11:06:13.750" v="875"/>
          <ac:spMkLst>
            <pc:docMk/>
            <pc:sldMk cId="4028661621" sldId="261"/>
            <ac:spMk id="8" creationId="{4470611D-A138-8E4A-B8F9-45EAFF7DFA6E}"/>
          </ac:spMkLst>
        </pc:spChg>
        <pc:graphicFrameChg chg="add del mod">
          <ac:chgData name="Vivien Váradi" userId="21b984cc6f707806" providerId="Windows Live" clId="Web-{A04C74B0-A396-4F06-9453-7AF1F343F12F}" dt="2024-04-07T09:24:50.083" v="79"/>
          <ac:graphicFrameMkLst>
            <pc:docMk/>
            <pc:sldMk cId="4028661621" sldId="261"/>
            <ac:graphicFrameMk id="6" creationId="{91484D4B-B264-78F5-7C9C-75899306162A}"/>
          </ac:graphicFrameMkLst>
        </pc:graphicFrameChg>
        <pc:graphicFrameChg chg="add del mod modGraphic">
          <ac:chgData name="Vivien Váradi" userId="21b984cc6f707806" providerId="Windows Live" clId="Web-{A04C74B0-A396-4F06-9453-7AF1F343F12F}" dt="2024-04-07T10:56:40.291" v="756"/>
          <ac:graphicFrameMkLst>
            <pc:docMk/>
            <pc:sldMk cId="4028661621" sldId="261"/>
            <ac:graphicFrameMk id="7" creationId="{BF4484BD-B914-DD29-77D6-9F346F535401}"/>
          </ac:graphicFrameMkLst>
        </pc:graphicFrameChg>
        <pc:picChg chg="mod">
          <ac:chgData name="Vivien Váradi" userId="21b984cc6f707806" providerId="Windows Live" clId="Web-{A04C74B0-A396-4F06-9453-7AF1F343F12F}" dt="2024-04-07T11:01:19.849" v="797" actId="1076"/>
          <ac:picMkLst>
            <pc:docMk/>
            <pc:sldMk cId="4028661621" sldId="261"/>
            <ac:picMk id="5" creationId="{7DE52A84-647A-9062-E9C1-418D68B6D978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06T19:12:33.6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April 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272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April 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3751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April 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38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April 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70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April 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51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April 7, 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75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April 7,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1934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April 7,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9345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April 7,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94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April 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April 7,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12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April 7,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648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ép 3" descr="A képen kültéri, ruházat, fű, személy látható&#10;&#10;Automatikusan generált leírás">
            <a:extLst>
              <a:ext uri="{FF2B5EF4-FFF2-40B4-BE49-F238E27FC236}">
                <a16:creationId xmlns:a16="http://schemas.microsoft.com/office/drawing/2014/main" id="{B25C8D26-3C09-307A-532B-1A79EB97D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02" r="6221" b="-2"/>
          <a:stretch/>
        </p:blipFill>
        <p:spPr>
          <a:xfrm>
            <a:off x="3584196" y="-1"/>
            <a:ext cx="8607807" cy="6871647"/>
          </a:xfrm>
          <a:custGeom>
            <a:avLst/>
            <a:gdLst/>
            <a:ahLst/>
            <a:cxnLst/>
            <a:rect l="l" t="t" r="r" b="b"/>
            <a:pathLst>
              <a:path w="8607807" h="6858000">
                <a:moveTo>
                  <a:pt x="8607807" y="0"/>
                </a:moveTo>
                <a:lnTo>
                  <a:pt x="8607807" y="6858000"/>
                </a:lnTo>
                <a:lnTo>
                  <a:pt x="2049693" y="6858000"/>
                </a:lnTo>
                <a:lnTo>
                  <a:pt x="1546051" y="6858000"/>
                </a:lnTo>
                <a:lnTo>
                  <a:pt x="1535751" y="6815348"/>
                </a:lnTo>
                <a:cubicBezTo>
                  <a:pt x="1530460" y="6761684"/>
                  <a:pt x="1515370" y="6604898"/>
                  <a:pt x="1514301" y="6536022"/>
                </a:cubicBezTo>
                <a:cubicBezTo>
                  <a:pt x="1518045" y="6478504"/>
                  <a:pt x="1528503" y="6437797"/>
                  <a:pt x="1529339" y="6402088"/>
                </a:cubicBezTo>
                <a:cubicBezTo>
                  <a:pt x="1525062" y="6346650"/>
                  <a:pt x="1502062" y="6294623"/>
                  <a:pt x="1493941" y="6256398"/>
                </a:cubicBezTo>
                <a:cubicBezTo>
                  <a:pt x="1502669" y="6241770"/>
                  <a:pt x="1469920" y="6187857"/>
                  <a:pt x="1480613" y="6172741"/>
                </a:cubicBezTo>
                <a:cubicBezTo>
                  <a:pt x="1481020" y="6152279"/>
                  <a:pt x="1458164" y="6048753"/>
                  <a:pt x="1443364" y="6006407"/>
                </a:cubicBezTo>
                <a:cubicBezTo>
                  <a:pt x="1426694" y="5958900"/>
                  <a:pt x="1390307" y="5908317"/>
                  <a:pt x="1380584" y="5887691"/>
                </a:cubicBezTo>
                <a:cubicBezTo>
                  <a:pt x="1370860" y="5867065"/>
                  <a:pt x="1392244" y="5909118"/>
                  <a:pt x="1385023" y="5882650"/>
                </a:cubicBezTo>
                <a:cubicBezTo>
                  <a:pt x="1377800" y="5856181"/>
                  <a:pt x="1345702" y="5759038"/>
                  <a:pt x="1337254" y="5728879"/>
                </a:cubicBezTo>
                <a:cubicBezTo>
                  <a:pt x="1353956" y="5727462"/>
                  <a:pt x="1323673" y="5710676"/>
                  <a:pt x="1334321" y="5701696"/>
                </a:cubicBezTo>
                <a:cubicBezTo>
                  <a:pt x="1343675" y="5695367"/>
                  <a:pt x="1336672" y="5688797"/>
                  <a:pt x="1335877" y="5681564"/>
                </a:cubicBezTo>
                <a:cubicBezTo>
                  <a:pt x="1343201" y="5672524"/>
                  <a:pt x="1329617" y="5640839"/>
                  <a:pt x="1319978" y="5632219"/>
                </a:cubicBezTo>
                <a:cubicBezTo>
                  <a:pt x="1286551" y="5611011"/>
                  <a:pt x="1310947" y="5568721"/>
                  <a:pt x="1285321" y="5551224"/>
                </a:cubicBezTo>
                <a:cubicBezTo>
                  <a:pt x="1281540" y="5545203"/>
                  <a:pt x="1279983" y="5539432"/>
                  <a:pt x="1279815" y="5533855"/>
                </a:cubicBezTo>
                <a:lnTo>
                  <a:pt x="1282507" y="5518422"/>
                </a:lnTo>
                <a:lnTo>
                  <a:pt x="1289604" y="5514404"/>
                </a:lnTo>
                <a:lnTo>
                  <a:pt x="1287766" y="5504772"/>
                </a:lnTo>
                <a:lnTo>
                  <a:pt x="1288829" y="5502102"/>
                </a:lnTo>
                <a:cubicBezTo>
                  <a:pt x="1290896" y="5497007"/>
                  <a:pt x="1292688" y="5491968"/>
                  <a:pt x="1293373" y="5486914"/>
                </a:cubicBezTo>
                <a:cubicBezTo>
                  <a:pt x="1288690" y="5472938"/>
                  <a:pt x="1272696" y="5448436"/>
                  <a:pt x="1260736" y="5418245"/>
                </a:cubicBezTo>
                <a:cubicBezTo>
                  <a:pt x="1238579" y="5385699"/>
                  <a:pt x="1238884" y="5340972"/>
                  <a:pt x="1221610" y="5305770"/>
                </a:cubicBezTo>
                <a:lnTo>
                  <a:pt x="1216099" y="5298785"/>
                </a:lnTo>
                <a:lnTo>
                  <a:pt x="1217278" y="5268992"/>
                </a:lnTo>
                <a:cubicBezTo>
                  <a:pt x="1221588" y="5263843"/>
                  <a:pt x="1222716" y="5256480"/>
                  <a:pt x="1218469" y="5250149"/>
                </a:cubicBezTo>
                <a:lnTo>
                  <a:pt x="1206220" y="5142322"/>
                </a:lnTo>
                <a:cubicBezTo>
                  <a:pt x="1205294" y="5106716"/>
                  <a:pt x="1196908" y="5091595"/>
                  <a:pt x="1212921" y="5036513"/>
                </a:cubicBezTo>
                <a:cubicBezTo>
                  <a:pt x="1234138" y="4978012"/>
                  <a:pt x="1204801" y="4893378"/>
                  <a:pt x="1212183" y="4827738"/>
                </a:cubicBezTo>
                <a:cubicBezTo>
                  <a:pt x="1183151" y="4792886"/>
                  <a:pt x="1209228" y="4811487"/>
                  <a:pt x="1202048" y="4774693"/>
                </a:cubicBezTo>
                <a:cubicBezTo>
                  <a:pt x="1202483" y="4751423"/>
                  <a:pt x="1202919" y="4728152"/>
                  <a:pt x="1203354" y="4704882"/>
                </a:cubicBezTo>
                <a:lnTo>
                  <a:pt x="1201502" y="4691500"/>
                </a:lnTo>
                <a:lnTo>
                  <a:pt x="1194919" y="4687895"/>
                </a:lnTo>
                <a:lnTo>
                  <a:pt x="1187792" y="4667873"/>
                </a:lnTo>
                <a:cubicBezTo>
                  <a:pt x="1186060" y="4660351"/>
                  <a:pt x="1185291" y="4652220"/>
                  <a:pt x="1186080" y="4643189"/>
                </a:cubicBezTo>
                <a:cubicBezTo>
                  <a:pt x="1199189" y="4613276"/>
                  <a:pt x="1167081" y="4562691"/>
                  <a:pt x="1184722" y="4525834"/>
                </a:cubicBezTo>
                <a:cubicBezTo>
                  <a:pt x="1182407" y="4490142"/>
                  <a:pt x="1175424" y="4451369"/>
                  <a:pt x="1172188" y="4429037"/>
                </a:cubicBezTo>
                <a:cubicBezTo>
                  <a:pt x="1161331" y="4419671"/>
                  <a:pt x="1178123" y="4389539"/>
                  <a:pt x="1165306" y="4391841"/>
                </a:cubicBezTo>
                <a:cubicBezTo>
                  <a:pt x="1171061" y="4381101"/>
                  <a:pt x="1173552" y="4338138"/>
                  <a:pt x="1168602" y="4327040"/>
                </a:cubicBezTo>
                <a:lnTo>
                  <a:pt x="1178384" y="4271714"/>
                </a:lnTo>
                <a:lnTo>
                  <a:pt x="1177294" y="4266170"/>
                </a:lnTo>
                <a:cubicBezTo>
                  <a:pt x="1177138" y="4260404"/>
                  <a:pt x="1177520" y="4242660"/>
                  <a:pt x="1177448" y="4237120"/>
                </a:cubicBezTo>
                <a:cubicBezTo>
                  <a:pt x="1177252" y="4235726"/>
                  <a:pt x="1177058" y="4234331"/>
                  <a:pt x="1176863" y="4232937"/>
                </a:cubicBezTo>
                <a:lnTo>
                  <a:pt x="1162386" y="4198811"/>
                </a:lnTo>
                <a:cubicBezTo>
                  <a:pt x="1162950" y="4194190"/>
                  <a:pt x="1174655" y="4191224"/>
                  <a:pt x="1174343" y="4184054"/>
                </a:cubicBezTo>
                <a:lnTo>
                  <a:pt x="1160516" y="4155792"/>
                </a:lnTo>
                <a:lnTo>
                  <a:pt x="1161365" y="4150364"/>
                </a:lnTo>
                <a:lnTo>
                  <a:pt x="1144878" y="4068165"/>
                </a:lnTo>
                <a:lnTo>
                  <a:pt x="1123687" y="3997737"/>
                </a:lnTo>
                <a:lnTo>
                  <a:pt x="1096720" y="3746801"/>
                </a:lnTo>
                <a:cubicBezTo>
                  <a:pt x="1083618" y="3632695"/>
                  <a:pt x="1064313" y="3629437"/>
                  <a:pt x="1047682" y="3510652"/>
                </a:cubicBezTo>
                <a:cubicBezTo>
                  <a:pt x="1048550" y="3470281"/>
                  <a:pt x="1049418" y="3429910"/>
                  <a:pt x="1050285" y="3389539"/>
                </a:cubicBezTo>
                <a:lnTo>
                  <a:pt x="1030166" y="3314219"/>
                </a:lnTo>
                <a:lnTo>
                  <a:pt x="1034128" y="3253967"/>
                </a:lnTo>
                <a:lnTo>
                  <a:pt x="1007751" y="3192563"/>
                </a:lnTo>
                <a:cubicBezTo>
                  <a:pt x="1003323" y="3186732"/>
                  <a:pt x="1001150" y="3181063"/>
                  <a:pt x="1000384" y="3175520"/>
                </a:cubicBezTo>
                <a:cubicBezTo>
                  <a:pt x="1000734" y="3170366"/>
                  <a:pt x="1001085" y="3165212"/>
                  <a:pt x="1001435" y="3160058"/>
                </a:cubicBezTo>
                <a:lnTo>
                  <a:pt x="968918" y="3106456"/>
                </a:lnTo>
                <a:cubicBezTo>
                  <a:pt x="957125" y="3086347"/>
                  <a:pt x="955617" y="3059144"/>
                  <a:pt x="934483" y="3025607"/>
                </a:cubicBezTo>
                <a:cubicBezTo>
                  <a:pt x="914631" y="2991085"/>
                  <a:pt x="908933" y="2999692"/>
                  <a:pt x="879229" y="2942341"/>
                </a:cubicBezTo>
                <a:cubicBezTo>
                  <a:pt x="850845" y="2891400"/>
                  <a:pt x="820829" y="2801223"/>
                  <a:pt x="798666" y="2755714"/>
                </a:cubicBezTo>
                <a:cubicBezTo>
                  <a:pt x="773970" y="2709171"/>
                  <a:pt x="758278" y="2710053"/>
                  <a:pt x="746962" y="2689587"/>
                </a:cubicBezTo>
                <a:lnTo>
                  <a:pt x="712796" y="2609586"/>
                </a:lnTo>
                <a:lnTo>
                  <a:pt x="697701" y="2594856"/>
                </a:lnTo>
                <a:cubicBezTo>
                  <a:pt x="697743" y="2593626"/>
                  <a:pt x="697784" y="2592396"/>
                  <a:pt x="697823" y="2591165"/>
                </a:cubicBezTo>
                <a:lnTo>
                  <a:pt x="679645" y="2567493"/>
                </a:lnTo>
                <a:lnTo>
                  <a:pt x="680789" y="2566723"/>
                </a:lnTo>
                <a:cubicBezTo>
                  <a:pt x="682946" y="2564457"/>
                  <a:pt x="683757" y="2561765"/>
                  <a:pt x="681771" y="2558109"/>
                </a:cubicBezTo>
                <a:cubicBezTo>
                  <a:pt x="705290" y="2557210"/>
                  <a:pt x="688388" y="2553357"/>
                  <a:pt x="680456" y="2542663"/>
                </a:cubicBezTo>
                <a:cubicBezTo>
                  <a:pt x="679482" y="2529115"/>
                  <a:pt x="677183" y="2488664"/>
                  <a:pt x="675922" y="2476820"/>
                </a:cubicBezTo>
                <a:lnTo>
                  <a:pt x="672894" y="2471591"/>
                </a:lnTo>
                <a:lnTo>
                  <a:pt x="673143" y="2471379"/>
                </a:lnTo>
                <a:cubicBezTo>
                  <a:pt x="673152" y="2470017"/>
                  <a:pt x="672405" y="2468214"/>
                  <a:pt x="670567" y="2465654"/>
                </a:cubicBezTo>
                <a:lnTo>
                  <a:pt x="667369" y="2462052"/>
                </a:lnTo>
                <a:lnTo>
                  <a:pt x="661495" y="2451906"/>
                </a:lnTo>
                <a:cubicBezTo>
                  <a:pt x="661510" y="2450510"/>
                  <a:pt x="661525" y="2449113"/>
                  <a:pt x="661540" y="2447717"/>
                </a:cubicBezTo>
                <a:lnTo>
                  <a:pt x="664540" y="2445047"/>
                </a:lnTo>
                <a:lnTo>
                  <a:pt x="663581" y="2444265"/>
                </a:lnTo>
                <a:cubicBezTo>
                  <a:pt x="653014" y="2439598"/>
                  <a:pt x="642406" y="2441014"/>
                  <a:pt x="663129" y="2421760"/>
                </a:cubicBezTo>
                <a:cubicBezTo>
                  <a:pt x="643271" y="2409372"/>
                  <a:pt x="657229" y="2399993"/>
                  <a:pt x="650205" y="2375201"/>
                </a:cubicBezTo>
                <a:cubicBezTo>
                  <a:pt x="634911" y="2369643"/>
                  <a:pt x="634260" y="2360648"/>
                  <a:pt x="638008" y="2350147"/>
                </a:cubicBezTo>
                <a:cubicBezTo>
                  <a:pt x="621083" y="2329939"/>
                  <a:pt x="620949" y="2305558"/>
                  <a:pt x="609851" y="2279762"/>
                </a:cubicBezTo>
                <a:lnTo>
                  <a:pt x="585585" y="2151458"/>
                </a:lnTo>
                <a:lnTo>
                  <a:pt x="581391" y="2148616"/>
                </a:lnTo>
                <a:cubicBezTo>
                  <a:pt x="578821" y="2146496"/>
                  <a:pt x="577525" y="2144881"/>
                  <a:pt x="577083" y="2143541"/>
                </a:cubicBezTo>
                <a:lnTo>
                  <a:pt x="577251" y="2143279"/>
                </a:lnTo>
                <a:lnTo>
                  <a:pt x="546845" y="2081459"/>
                </a:lnTo>
                <a:cubicBezTo>
                  <a:pt x="538270" y="2069798"/>
                  <a:pt x="486356" y="1952009"/>
                  <a:pt x="470837" y="1927526"/>
                </a:cubicBezTo>
                <a:lnTo>
                  <a:pt x="428154" y="1653876"/>
                </a:lnTo>
                <a:lnTo>
                  <a:pt x="392797" y="1507176"/>
                </a:lnTo>
                <a:cubicBezTo>
                  <a:pt x="380165" y="1501458"/>
                  <a:pt x="369910" y="1448213"/>
                  <a:pt x="372847" y="1437646"/>
                </a:cubicBezTo>
                <a:cubicBezTo>
                  <a:pt x="369015" y="1430935"/>
                  <a:pt x="338503" y="1373479"/>
                  <a:pt x="344479" y="1364974"/>
                </a:cubicBezTo>
                <a:cubicBezTo>
                  <a:pt x="332264" y="1339484"/>
                  <a:pt x="321736" y="1307918"/>
                  <a:pt x="299558" y="1284709"/>
                </a:cubicBezTo>
                <a:cubicBezTo>
                  <a:pt x="277380" y="1261500"/>
                  <a:pt x="259203" y="1267387"/>
                  <a:pt x="243216" y="1246922"/>
                </a:cubicBezTo>
                <a:cubicBezTo>
                  <a:pt x="227230" y="1226457"/>
                  <a:pt x="218454" y="1164523"/>
                  <a:pt x="203639" y="1161920"/>
                </a:cubicBezTo>
                <a:cubicBezTo>
                  <a:pt x="192352" y="1142649"/>
                  <a:pt x="198158" y="1131546"/>
                  <a:pt x="169195" y="1085737"/>
                </a:cubicBezTo>
                <a:cubicBezTo>
                  <a:pt x="139228" y="1000958"/>
                  <a:pt x="140891" y="967704"/>
                  <a:pt x="98775" y="908263"/>
                </a:cubicBezTo>
                <a:cubicBezTo>
                  <a:pt x="45025" y="829417"/>
                  <a:pt x="34038" y="815844"/>
                  <a:pt x="43820" y="711217"/>
                </a:cubicBezTo>
                <a:cubicBezTo>
                  <a:pt x="34816" y="658186"/>
                  <a:pt x="43273" y="612368"/>
                  <a:pt x="44748" y="590072"/>
                </a:cubicBezTo>
                <a:lnTo>
                  <a:pt x="36767" y="545639"/>
                </a:lnTo>
                <a:cubicBezTo>
                  <a:pt x="36093" y="527311"/>
                  <a:pt x="35418" y="508983"/>
                  <a:pt x="34744" y="490655"/>
                </a:cubicBezTo>
                <a:cubicBezTo>
                  <a:pt x="34670" y="457530"/>
                  <a:pt x="29296" y="472114"/>
                  <a:pt x="29222" y="438989"/>
                </a:cubicBezTo>
                <a:cubicBezTo>
                  <a:pt x="29152" y="438889"/>
                  <a:pt x="2578" y="396379"/>
                  <a:pt x="2507" y="396276"/>
                </a:cubicBezTo>
                <a:cubicBezTo>
                  <a:pt x="-7796" y="384713"/>
                  <a:pt x="17492" y="336163"/>
                  <a:pt x="9810" y="316602"/>
                </a:cubicBezTo>
                <a:lnTo>
                  <a:pt x="25323" y="268307"/>
                </a:lnTo>
                <a:cubicBezTo>
                  <a:pt x="20582" y="240926"/>
                  <a:pt x="55391" y="238035"/>
                  <a:pt x="50278" y="194719"/>
                </a:cubicBezTo>
                <a:cubicBezTo>
                  <a:pt x="49891" y="157325"/>
                  <a:pt x="41873" y="124589"/>
                  <a:pt x="47653" y="93227"/>
                </a:cubicBezTo>
                <a:cubicBezTo>
                  <a:pt x="41389" y="80085"/>
                  <a:pt x="38874" y="67855"/>
                  <a:pt x="48323" y="56555"/>
                </a:cubicBezTo>
                <a:cubicBezTo>
                  <a:pt x="46028" y="30289"/>
                  <a:pt x="37896" y="18621"/>
                  <a:pt x="38423" y="5312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843D2DE-A3D5-B153-DC5B-C9DC8D262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69" y="879766"/>
            <a:ext cx="4329941" cy="166258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hu-HU" sz="4400" dirty="0">
                <a:ea typeface="Batang"/>
              </a:rPr>
              <a:t>Kozák András életműve</a:t>
            </a:r>
            <a:endParaRPr lang="hu-HU" sz="44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EC8E2AE-AE8E-B225-0C6C-CF92EDDBF930}"/>
              </a:ext>
            </a:extLst>
          </p:cNvPr>
          <p:cNvSpPr txBox="1"/>
          <p:nvPr/>
        </p:nvSpPr>
        <p:spPr>
          <a:xfrm>
            <a:off x="397564" y="3007056"/>
            <a:ext cx="4717961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hu-HU" sz="3600" dirty="0"/>
              <a:t>Pályája</a:t>
            </a:r>
          </a:p>
          <a:p>
            <a:pPr marL="571500" indent="-571500">
              <a:buFont typeface="Arial"/>
              <a:buChar char="•"/>
            </a:pPr>
            <a:r>
              <a:rPr lang="hu-HU" sz="3600" dirty="0"/>
              <a:t>Munkái</a:t>
            </a:r>
          </a:p>
          <a:p>
            <a:pPr marL="571500" indent="-571500">
              <a:buFont typeface="Arial"/>
              <a:buChar char="•"/>
            </a:pPr>
            <a:r>
              <a:rPr lang="hu-HU" sz="3600" dirty="0"/>
              <a:t>Sikerei</a:t>
            </a:r>
          </a:p>
          <a:p>
            <a:pPr marL="571500" indent="-571500">
              <a:buFont typeface="Arial"/>
              <a:buChar char="•"/>
            </a:pPr>
            <a:r>
              <a:rPr lang="hu-HU" sz="3600" dirty="0"/>
              <a:t>Kozák mint </a:t>
            </a:r>
          </a:p>
          <a:p>
            <a:r>
              <a:rPr lang="hu-HU" sz="3600" dirty="0"/>
              <a:t>    Bánk Bán</a:t>
            </a:r>
            <a:endParaRPr lang="hu-HU" dirty="0"/>
          </a:p>
          <a:p>
            <a:pPr marL="571500" indent="-571500">
              <a:buFont typeface="Arial"/>
              <a:buChar char="•"/>
            </a:pPr>
            <a:r>
              <a:rPr lang="hu-HU" sz="3600" dirty="0"/>
              <a:t>Vissza a kezdetekhez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6091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0C025752-896B-1D97-77C5-3AA883206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58" y="494582"/>
            <a:ext cx="6967181" cy="121602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u-HU" sz="4000" dirty="0">
                <a:ea typeface="Batang"/>
              </a:rPr>
              <a:t>Pályája</a:t>
            </a:r>
            <a:endParaRPr lang="hu-HU" sz="4000" dirty="0"/>
          </a:p>
        </p:txBody>
      </p:sp>
      <p:sp>
        <p:nvSpPr>
          <p:cNvPr id="45" name="Content Placeholder 44">
            <a:extLst>
              <a:ext uri="{FF2B5EF4-FFF2-40B4-BE49-F238E27FC236}">
                <a16:creationId xmlns:a16="http://schemas.microsoft.com/office/drawing/2014/main" id="{2A0EA4FE-194E-491D-1BE8-CFEE6274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47356"/>
            <a:ext cx="6967181" cy="410702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 b="1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b="1" u="sng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u="sng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7" name="Tartalom helye 6" descr="A képen személy, kültéri, ruházat, zene látható&#10;&#10;Automatikusan generált leírás">
            <a:extLst>
              <a:ext uri="{FF2B5EF4-FFF2-40B4-BE49-F238E27FC236}">
                <a16:creationId xmlns:a16="http://schemas.microsoft.com/office/drawing/2014/main" id="{301C0B14-D18A-234F-A3BF-D31AF5B0D4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37" r="34236" b="-1"/>
          <a:stretch/>
        </p:blipFill>
        <p:spPr>
          <a:xfrm>
            <a:off x="7968222" y="2"/>
            <a:ext cx="4223778" cy="6865951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2F807CCD-2135-9EB6-9A63-CB122C29992D}"/>
              </a:ext>
            </a:extLst>
          </p:cNvPr>
          <p:cNvSpPr txBox="1"/>
          <p:nvPr/>
        </p:nvSpPr>
        <p:spPr>
          <a:xfrm>
            <a:off x="403191" y="1717781"/>
            <a:ext cx="6787674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hu-HU" sz="3200" dirty="0">
                <a:ea typeface="+mn-lt"/>
                <a:cs typeface="+mn-lt"/>
              </a:rPr>
              <a:t>Színház- és Filmművészeti Főiskola 1965-ig</a:t>
            </a:r>
            <a:endParaRPr lang="hu-HU" sz="3200"/>
          </a:p>
          <a:p>
            <a:pPr marL="457200" indent="-457200">
              <a:buFont typeface="Arial"/>
              <a:buChar char="•"/>
            </a:pPr>
            <a:r>
              <a:rPr lang="hu-HU" sz="3200" dirty="0">
                <a:ea typeface="+mn-lt"/>
                <a:cs typeface="+mn-lt"/>
              </a:rPr>
              <a:t>Szigligeti Színház</a:t>
            </a:r>
          </a:p>
          <a:p>
            <a:pPr marL="457200" indent="-457200">
              <a:buFont typeface="Arial"/>
              <a:buChar char="•"/>
            </a:pPr>
            <a:r>
              <a:rPr lang="hu-HU" sz="3200" dirty="0">
                <a:ea typeface="+mn-lt"/>
                <a:cs typeface="+mn-lt"/>
              </a:rPr>
              <a:t>Thália Színház,  Arizona Színház 1966-1991</a:t>
            </a:r>
          </a:p>
          <a:p>
            <a:pPr marL="457200" indent="-457200">
              <a:buFont typeface="Arial"/>
              <a:buChar char="•"/>
            </a:pPr>
            <a:r>
              <a:rPr lang="hu-HU" sz="3200" dirty="0">
                <a:ea typeface="+mn-lt"/>
                <a:cs typeface="+mn-lt"/>
              </a:rPr>
              <a:t>Nemzeti Színház 1991-2001</a:t>
            </a:r>
          </a:p>
          <a:p>
            <a:r>
              <a:rPr lang="hu-HU" sz="3200" dirty="0">
                <a:ea typeface="+mn-lt"/>
                <a:cs typeface="+mn-lt"/>
              </a:rPr>
              <a:t>   (a jelenlegi Pesti Magyar Színház) </a:t>
            </a:r>
            <a:endParaRPr lang="hu-HU"/>
          </a:p>
          <a:p>
            <a:pPr marL="457200" indent="-457200">
              <a:buFont typeface="Arial"/>
              <a:buChar char="•"/>
            </a:pPr>
            <a:r>
              <a:rPr lang="hu-HU" sz="3200" dirty="0">
                <a:ea typeface="+mn-lt"/>
                <a:cs typeface="+mn-lt"/>
              </a:rPr>
              <a:t>Székesfehérvári Vörösmarty Színház (tagja és művészeti vezetője) 2003-ig 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768427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1" name="Ink 4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51" name="Ink 45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52" name="Rectangle 47">
            <a:extLst>
              <a:ext uri="{FF2B5EF4-FFF2-40B4-BE49-F238E27FC236}">
                <a16:creationId xmlns:a16="http://schemas.microsoft.com/office/drawing/2014/main" id="{EC3FE92E-FF21-46DB-BE36-B3A5D4149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9DFFEE-526A-4D56-A70C-EADE7289B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4FEC027-0D27-0E6F-0B91-5B00DF58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9100" y="-170472"/>
            <a:ext cx="7275527" cy="214618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hu-HU" sz="4000" noProof="1">
                <a:ea typeface="Batang"/>
              </a:rPr>
              <a:t>Munkái </a:t>
            </a:r>
            <a:r>
              <a:rPr lang="hu-HU" sz="3600" noProof="1">
                <a:solidFill>
                  <a:srgbClr val="000000"/>
                </a:solidFill>
                <a:ea typeface="+mj-lt"/>
                <a:cs typeface="+mj-lt"/>
              </a:rPr>
              <a:t>1961-2004</a:t>
            </a:r>
          </a:p>
          <a:p>
            <a:pPr algn="ctr"/>
            <a:endParaRPr lang="hu-HU" sz="4000" noProof="1"/>
          </a:p>
        </p:txBody>
      </p:sp>
      <p:pic>
        <p:nvPicPr>
          <p:cNvPr id="5" name="Tartalom helye 4" descr="A képen Emberi arc, személy, fekete-fehér, portré látható&#10;&#10;Automatikusan generált leírás">
            <a:extLst>
              <a:ext uri="{FF2B5EF4-FFF2-40B4-BE49-F238E27FC236}">
                <a16:creationId xmlns:a16="http://schemas.microsoft.com/office/drawing/2014/main" id="{7DE52A84-647A-9062-E9C1-418D68B6D9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/>
          <a:srcRect l="17666" r="38318"/>
          <a:stretch/>
        </p:blipFill>
        <p:spPr>
          <a:xfrm>
            <a:off x="7616215" y="-38231"/>
            <a:ext cx="4575785" cy="6892740"/>
          </a:xfrm>
          <a:custGeom>
            <a:avLst/>
            <a:gdLst/>
            <a:ahLst/>
            <a:cxnLst/>
            <a:rect l="l" t="t" r="r" b="b"/>
            <a:pathLst>
              <a:path w="4575785" h="6857999">
                <a:moveTo>
                  <a:pt x="517468" y="0"/>
                </a:moveTo>
                <a:lnTo>
                  <a:pt x="4575785" y="0"/>
                </a:lnTo>
                <a:lnTo>
                  <a:pt x="4575785" y="6857999"/>
                </a:lnTo>
                <a:lnTo>
                  <a:pt x="960511" y="6857999"/>
                </a:lnTo>
                <a:lnTo>
                  <a:pt x="942694" y="6843617"/>
                </a:lnTo>
                <a:cubicBezTo>
                  <a:pt x="964945" y="6792705"/>
                  <a:pt x="892574" y="6836929"/>
                  <a:pt x="865960" y="6827318"/>
                </a:cubicBezTo>
                <a:lnTo>
                  <a:pt x="861487" y="6823037"/>
                </a:lnTo>
                <a:lnTo>
                  <a:pt x="859513" y="6806858"/>
                </a:lnTo>
                <a:lnTo>
                  <a:pt x="860461" y="6800037"/>
                </a:lnTo>
                <a:cubicBezTo>
                  <a:pt x="860484" y="6795612"/>
                  <a:pt x="859691" y="6793024"/>
                  <a:pt x="858251" y="6791626"/>
                </a:cubicBezTo>
                <a:lnTo>
                  <a:pt x="857660" y="6791654"/>
                </a:lnTo>
                <a:lnTo>
                  <a:pt x="856643" y="6783314"/>
                </a:lnTo>
                <a:cubicBezTo>
                  <a:pt x="856157" y="6768705"/>
                  <a:pt x="856848" y="6753980"/>
                  <a:pt x="858459" y="6739543"/>
                </a:cubicBezTo>
                <a:cubicBezTo>
                  <a:pt x="825704" y="6742272"/>
                  <a:pt x="849542" y="6681110"/>
                  <a:pt x="794118" y="6710916"/>
                </a:cubicBezTo>
                <a:cubicBezTo>
                  <a:pt x="794610" y="6692179"/>
                  <a:pt x="815573" y="6671806"/>
                  <a:pt x="779817" y="6693690"/>
                </a:cubicBezTo>
                <a:cubicBezTo>
                  <a:pt x="778915" y="6687990"/>
                  <a:pt x="774885" y="6685995"/>
                  <a:pt x="769310" y="6685745"/>
                </a:cubicBezTo>
                <a:lnTo>
                  <a:pt x="766802" y="6686064"/>
                </a:lnTo>
                <a:cubicBezTo>
                  <a:pt x="767473" y="6672038"/>
                  <a:pt x="768145" y="6658011"/>
                  <a:pt x="768816" y="6643985"/>
                </a:cubicBezTo>
                <a:lnTo>
                  <a:pt x="764758" y="6640288"/>
                </a:lnTo>
                <a:lnTo>
                  <a:pt x="771603" y="6610439"/>
                </a:lnTo>
                <a:cubicBezTo>
                  <a:pt x="771799" y="6605729"/>
                  <a:pt x="776328" y="6505678"/>
                  <a:pt x="776524" y="6500968"/>
                </a:cubicBezTo>
                <a:lnTo>
                  <a:pt x="716862" y="6252242"/>
                </a:lnTo>
                <a:cubicBezTo>
                  <a:pt x="710358" y="6209033"/>
                  <a:pt x="712158" y="6177416"/>
                  <a:pt x="706006" y="6116988"/>
                </a:cubicBezTo>
                <a:cubicBezTo>
                  <a:pt x="664744" y="6009788"/>
                  <a:pt x="669134" y="5997889"/>
                  <a:pt x="675681" y="5921438"/>
                </a:cubicBezTo>
                <a:cubicBezTo>
                  <a:pt x="609567" y="5910253"/>
                  <a:pt x="667197" y="5880778"/>
                  <a:pt x="646967" y="5848021"/>
                </a:cubicBezTo>
                <a:cubicBezTo>
                  <a:pt x="633539" y="5819166"/>
                  <a:pt x="610193" y="5775630"/>
                  <a:pt x="595120" y="5722308"/>
                </a:cubicBezTo>
                <a:cubicBezTo>
                  <a:pt x="587517" y="5685814"/>
                  <a:pt x="566330" y="5564010"/>
                  <a:pt x="556522" y="5528087"/>
                </a:cubicBezTo>
                <a:cubicBezTo>
                  <a:pt x="551310" y="5519174"/>
                  <a:pt x="556171" y="5505252"/>
                  <a:pt x="536270" y="5506770"/>
                </a:cubicBezTo>
                <a:cubicBezTo>
                  <a:pt x="512052" y="5506489"/>
                  <a:pt x="543356" y="5459435"/>
                  <a:pt x="516612" y="5473320"/>
                </a:cubicBezTo>
                <a:cubicBezTo>
                  <a:pt x="537947" y="5440196"/>
                  <a:pt x="486731" y="5435838"/>
                  <a:pt x="471989" y="5418523"/>
                </a:cubicBezTo>
                <a:cubicBezTo>
                  <a:pt x="493820" y="5390817"/>
                  <a:pt x="454363" y="5377479"/>
                  <a:pt x="442299" y="5333204"/>
                </a:cubicBezTo>
                <a:cubicBezTo>
                  <a:pt x="467689" y="5302287"/>
                  <a:pt x="420786" y="5307848"/>
                  <a:pt x="452960" y="5255192"/>
                </a:cubicBezTo>
                <a:cubicBezTo>
                  <a:pt x="453300" y="5233631"/>
                  <a:pt x="429983" y="5195187"/>
                  <a:pt x="431339" y="5156169"/>
                </a:cubicBezTo>
                <a:cubicBezTo>
                  <a:pt x="398945" y="5067566"/>
                  <a:pt x="403718" y="5079988"/>
                  <a:pt x="404757" y="5025421"/>
                </a:cubicBezTo>
                <a:cubicBezTo>
                  <a:pt x="400018" y="4966103"/>
                  <a:pt x="402758" y="4976631"/>
                  <a:pt x="395660" y="4924394"/>
                </a:cubicBezTo>
                <a:cubicBezTo>
                  <a:pt x="383838" y="4897752"/>
                  <a:pt x="406451" y="4876973"/>
                  <a:pt x="390158" y="4861232"/>
                </a:cubicBezTo>
                <a:cubicBezTo>
                  <a:pt x="362582" y="4877952"/>
                  <a:pt x="368360" y="4813711"/>
                  <a:pt x="341238" y="4838615"/>
                </a:cubicBezTo>
                <a:cubicBezTo>
                  <a:pt x="311503" y="4831441"/>
                  <a:pt x="352577" y="4804970"/>
                  <a:pt x="326273" y="4796524"/>
                </a:cubicBezTo>
                <a:lnTo>
                  <a:pt x="284996" y="4672372"/>
                </a:lnTo>
                <a:cubicBezTo>
                  <a:pt x="298118" y="4649489"/>
                  <a:pt x="287003" y="4640074"/>
                  <a:pt x="267970" y="4634255"/>
                </a:cubicBezTo>
                <a:cubicBezTo>
                  <a:pt x="263754" y="4595383"/>
                  <a:pt x="222766" y="4593405"/>
                  <a:pt x="203275" y="4555830"/>
                </a:cubicBezTo>
                <a:cubicBezTo>
                  <a:pt x="181514" y="4524570"/>
                  <a:pt x="154438" y="4520149"/>
                  <a:pt x="133797" y="4479914"/>
                </a:cubicBezTo>
                <a:cubicBezTo>
                  <a:pt x="124082" y="4457346"/>
                  <a:pt x="105185" y="4427564"/>
                  <a:pt x="84156" y="4415916"/>
                </a:cubicBezTo>
                <a:lnTo>
                  <a:pt x="83303" y="4414752"/>
                </a:lnTo>
                <a:lnTo>
                  <a:pt x="72062" y="4388525"/>
                </a:lnTo>
                <a:lnTo>
                  <a:pt x="75315" y="4375182"/>
                </a:lnTo>
                <a:cubicBezTo>
                  <a:pt x="75941" y="4370194"/>
                  <a:pt x="75530" y="4367154"/>
                  <a:pt x="74333" y="4365355"/>
                </a:cubicBezTo>
                <a:lnTo>
                  <a:pt x="68893" y="4364787"/>
                </a:lnTo>
                <a:cubicBezTo>
                  <a:pt x="68887" y="4364737"/>
                  <a:pt x="68881" y="4364686"/>
                  <a:pt x="68875" y="4364636"/>
                </a:cubicBezTo>
                <a:cubicBezTo>
                  <a:pt x="68620" y="4351507"/>
                  <a:pt x="69309" y="4337030"/>
                  <a:pt x="58168" y="4323582"/>
                </a:cubicBezTo>
                <a:cubicBezTo>
                  <a:pt x="61811" y="4263350"/>
                  <a:pt x="99263" y="4233013"/>
                  <a:pt x="79972" y="4208494"/>
                </a:cubicBezTo>
                <a:cubicBezTo>
                  <a:pt x="88758" y="4180446"/>
                  <a:pt x="125844" y="4152085"/>
                  <a:pt x="106280" y="4120638"/>
                </a:cubicBezTo>
                <a:cubicBezTo>
                  <a:pt x="111598" y="4121936"/>
                  <a:pt x="113804" y="4120147"/>
                  <a:pt x="114398" y="4116558"/>
                </a:cubicBezTo>
                <a:cubicBezTo>
                  <a:pt x="114157" y="4114248"/>
                  <a:pt x="113917" y="4111937"/>
                  <a:pt x="113677" y="4109627"/>
                </a:cubicBezTo>
                <a:lnTo>
                  <a:pt x="105699" y="4105626"/>
                </a:lnTo>
                <a:cubicBezTo>
                  <a:pt x="77890" y="4088880"/>
                  <a:pt x="108987" y="4082598"/>
                  <a:pt x="106408" y="4051443"/>
                </a:cubicBezTo>
                <a:cubicBezTo>
                  <a:pt x="106858" y="4036630"/>
                  <a:pt x="97032" y="3985550"/>
                  <a:pt x="103822" y="3988496"/>
                </a:cubicBezTo>
                <a:lnTo>
                  <a:pt x="75372" y="3857059"/>
                </a:lnTo>
                <a:cubicBezTo>
                  <a:pt x="82817" y="3836376"/>
                  <a:pt x="81742" y="3824520"/>
                  <a:pt x="64937" y="3815652"/>
                </a:cubicBezTo>
                <a:cubicBezTo>
                  <a:pt x="102287" y="3718925"/>
                  <a:pt x="55573" y="3772320"/>
                  <a:pt x="59080" y="3696747"/>
                </a:cubicBezTo>
                <a:cubicBezTo>
                  <a:pt x="66269" y="3629648"/>
                  <a:pt x="63240" y="3571908"/>
                  <a:pt x="85623" y="3491441"/>
                </a:cubicBezTo>
                <a:cubicBezTo>
                  <a:pt x="98410" y="3474059"/>
                  <a:pt x="99525" y="3431012"/>
                  <a:pt x="100691" y="3417526"/>
                </a:cubicBezTo>
                <a:cubicBezTo>
                  <a:pt x="101857" y="3404040"/>
                  <a:pt x="95556" y="3412369"/>
                  <a:pt x="92620" y="3410525"/>
                </a:cubicBezTo>
                <a:cubicBezTo>
                  <a:pt x="92153" y="3374230"/>
                  <a:pt x="83244" y="3285268"/>
                  <a:pt x="79737" y="3235496"/>
                </a:cubicBezTo>
                <a:cubicBezTo>
                  <a:pt x="70953" y="3207448"/>
                  <a:pt x="52012" y="3143347"/>
                  <a:pt x="71576" y="3111898"/>
                </a:cubicBezTo>
                <a:cubicBezTo>
                  <a:pt x="66408" y="3077014"/>
                  <a:pt x="53542" y="3056489"/>
                  <a:pt x="48725" y="3026189"/>
                </a:cubicBezTo>
                <a:cubicBezTo>
                  <a:pt x="35029" y="3013335"/>
                  <a:pt x="35295" y="2950066"/>
                  <a:pt x="42673" y="2930099"/>
                </a:cubicBezTo>
                <a:cubicBezTo>
                  <a:pt x="72765" y="2876461"/>
                  <a:pt x="20837" y="2811743"/>
                  <a:pt x="43260" y="2768401"/>
                </a:cubicBezTo>
                <a:cubicBezTo>
                  <a:pt x="44784" y="2755816"/>
                  <a:pt x="43709" y="2744724"/>
                  <a:pt x="41022" y="2734617"/>
                </a:cubicBezTo>
                <a:lnTo>
                  <a:pt x="29707" y="2708118"/>
                </a:lnTo>
                <a:lnTo>
                  <a:pt x="18896" y="2704187"/>
                </a:lnTo>
                <a:lnTo>
                  <a:pt x="16157" y="2686013"/>
                </a:lnTo>
                <a:lnTo>
                  <a:pt x="0" y="2656506"/>
                </a:lnTo>
                <a:cubicBezTo>
                  <a:pt x="46275" y="2648213"/>
                  <a:pt x="-21852" y="2580542"/>
                  <a:pt x="20000" y="2589495"/>
                </a:cubicBezTo>
                <a:cubicBezTo>
                  <a:pt x="9004" y="2539865"/>
                  <a:pt x="51725" y="2561406"/>
                  <a:pt x="4503" y="2517909"/>
                </a:cubicBezTo>
                <a:cubicBezTo>
                  <a:pt x="18312" y="2426183"/>
                  <a:pt x="2043" y="2320005"/>
                  <a:pt x="38580" y="2235940"/>
                </a:cubicBezTo>
                <a:cubicBezTo>
                  <a:pt x="39530" y="2131535"/>
                  <a:pt x="31342" y="1983035"/>
                  <a:pt x="28357" y="1891475"/>
                </a:cubicBezTo>
                <a:cubicBezTo>
                  <a:pt x="18536" y="1816240"/>
                  <a:pt x="53985" y="1820215"/>
                  <a:pt x="16422" y="1754299"/>
                </a:cubicBezTo>
                <a:cubicBezTo>
                  <a:pt x="22523" y="1748800"/>
                  <a:pt x="14115" y="1712020"/>
                  <a:pt x="17619" y="1704948"/>
                </a:cubicBezTo>
                <a:lnTo>
                  <a:pt x="11875" y="1640075"/>
                </a:lnTo>
                <a:lnTo>
                  <a:pt x="10148" y="1637400"/>
                </a:lnTo>
                <a:cubicBezTo>
                  <a:pt x="6571" y="1625366"/>
                  <a:pt x="7662" y="1617809"/>
                  <a:pt x="10809" y="1612250"/>
                </a:cubicBezTo>
                <a:lnTo>
                  <a:pt x="30710" y="1498099"/>
                </a:lnTo>
                <a:lnTo>
                  <a:pt x="28832" y="1497366"/>
                </a:lnTo>
                <a:lnTo>
                  <a:pt x="25420" y="1490044"/>
                </a:lnTo>
                <a:lnTo>
                  <a:pt x="36357" y="1429750"/>
                </a:lnTo>
                <a:cubicBezTo>
                  <a:pt x="56105" y="1395764"/>
                  <a:pt x="51096" y="1348657"/>
                  <a:pt x="63323" y="1316453"/>
                </a:cubicBezTo>
                <a:cubicBezTo>
                  <a:pt x="113953" y="1206017"/>
                  <a:pt x="97314" y="1160971"/>
                  <a:pt x="167299" y="1100758"/>
                </a:cubicBezTo>
                <a:cubicBezTo>
                  <a:pt x="183322" y="1066821"/>
                  <a:pt x="207320" y="1013057"/>
                  <a:pt x="218971" y="997428"/>
                </a:cubicBezTo>
                <a:cubicBezTo>
                  <a:pt x="225661" y="983599"/>
                  <a:pt x="245059" y="996998"/>
                  <a:pt x="249304" y="969068"/>
                </a:cubicBezTo>
                <a:cubicBezTo>
                  <a:pt x="273910" y="912445"/>
                  <a:pt x="257335" y="876944"/>
                  <a:pt x="307518" y="815816"/>
                </a:cubicBezTo>
                <a:cubicBezTo>
                  <a:pt x="319844" y="734499"/>
                  <a:pt x="427269" y="648257"/>
                  <a:pt x="438631" y="588216"/>
                </a:cubicBezTo>
                <a:cubicBezTo>
                  <a:pt x="468336" y="534577"/>
                  <a:pt x="480025" y="521047"/>
                  <a:pt x="494548" y="466832"/>
                </a:cubicBezTo>
                <a:cubicBezTo>
                  <a:pt x="513994" y="444023"/>
                  <a:pt x="469014" y="421695"/>
                  <a:pt x="512985" y="406165"/>
                </a:cubicBezTo>
                <a:cubicBezTo>
                  <a:pt x="519819" y="312467"/>
                  <a:pt x="496295" y="285415"/>
                  <a:pt x="499246" y="226337"/>
                </a:cubicBezTo>
                <a:cubicBezTo>
                  <a:pt x="511217" y="180655"/>
                  <a:pt x="525793" y="85726"/>
                  <a:pt x="530694" y="51692"/>
                </a:cubicBezTo>
                <a:cubicBezTo>
                  <a:pt x="512001" y="39736"/>
                  <a:pt x="522977" y="34428"/>
                  <a:pt x="528655" y="22135"/>
                </a:cubicBezTo>
                <a:cubicBezTo>
                  <a:pt x="511506" y="14446"/>
                  <a:pt x="513258" y="7722"/>
                  <a:pt x="516964" y="1039"/>
                </a:cubicBezTo>
                <a:close/>
              </a:path>
            </a:pathLst>
          </a:cu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40724DB6-A91D-15B2-973A-8C7E31B17DE5}"/>
              </a:ext>
            </a:extLst>
          </p:cNvPr>
          <p:cNvSpPr txBox="1"/>
          <p:nvPr/>
        </p:nvSpPr>
        <p:spPr>
          <a:xfrm>
            <a:off x="478203" y="1486181"/>
            <a:ext cx="7962180" cy="57246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hu-HU" sz="3600" dirty="0"/>
              <a:t>Színházi szereplés:</a:t>
            </a:r>
            <a:endParaRPr lang="hu-HU" sz="3600" dirty="0">
              <a:ea typeface="+mn-lt"/>
              <a:cs typeface="+mn-lt"/>
            </a:endParaRPr>
          </a:p>
          <a:p>
            <a:r>
              <a:rPr lang="hu-HU" sz="2800" dirty="0">
                <a:solidFill>
                  <a:srgbClr val="202122"/>
                </a:solidFill>
                <a:ea typeface="+mn-lt"/>
                <a:cs typeface="+mn-lt"/>
              </a:rPr>
              <a:t>Balázs (Nem élhetek muzsikaszó nélkül)</a:t>
            </a:r>
            <a:endParaRPr lang="hu-HU" dirty="0"/>
          </a:p>
          <a:p>
            <a:r>
              <a:rPr lang="hu-HU" sz="2800" dirty="0"/>
              <a:t>Lőrinc barát (Rómeó és Júlia)</a:t>
            </a:r>
          </a:p>
          <a:p>
            <a:pPr marL="571500" indent="-571500">
              <a:buFont typeface="Arial"/>
              <a:buChar char="•"/>
            </a:pPr>
            <a:r>
              <a:rPr lang="hu-HU" sz="3600" dirty="0"/>
              <a:t>Színházi rendezés:</a:t>
            </a:r>
          </a:p>
          <a:p>
            <a:r>
              <a:rPr lang="hu-HU" sz="2800" dirty="0">
                <a:solidFill>
                  <a:srgbClr val="202122"/>
                </a:solidFill>
                <a:ea typeface="+mn-lt"/>
                <a:cs typeface="+mn-lt"/>
              </a:rPr>
              <a:t>Különös éjszaka, </a:t>
            </a:r>
            <a:r>
              <a:rPr lang="hu-HU" sz="2800" noProof="1">
                <a:solidFill>
                  <a:srgbClr val="202122"/>
                </a:solidFill>
                <a:ea typeface="+mn-lt"/>
                <a:cs typeface="+mn-lt"/>
              </a:rPr>
              <a:t>Lóvátett</a:t>
            </a:r>
            <a:r>
              <a:rPr lang="hu-HU" sz="2800" dirty="0">
                <a:solidFill>
                  <a:srgbClr val="202122"/>
                </a:solidFill>
                <a:ea typeface="+mn-lt"/>
                <a:cs typeface="+mn-lt"/>
              </a:rPr>
              <a:t> lovagok</a:t>
            </a:r>
            <a:endParaRPr lang="hu-HU" sz="2800" dirty="0"/>
          </a:p>
          <a:p>
            <a:pPr marL="571500" indent="-571500">
              <a:buFont typeface="Arial"/>
              <a:buChar char="•"/>
            </a:pPr>
            <a:r>
              <a:rPr lang="hu-HU" sz="3600" dirty="0">
                <a:solidFill>
                  <a:srgbClr val="000000"/>
                </a:solidFill>
                <a:latin typeface="Bembo"/>
                <a:cs typeface="Arial"/>
              </a:rPr>
              <a:t>Filmes szereplés: </a:t>
            </a:r>
            <a:endParaRPr lang="hu-HU" sz="2800" dirty="0">
              <a:solidFill>
                <a:srgbClr val="202122"/>
              </a:solidFill>
              <a:ea typeface="+mn-lt"/>
              <a:cs typeface="Arial"/>
            </a:endParaRPr>
          </a:p>
          <a:p>
            <a:r>
              <a:rPr lang="hu-HU" sz="2800" dirty="0">
                <a:solidFill>
                  <a:srgbClr val="000000"/>
                </a:solidFill>
                <a:ea typeface="+mn-lt"/>
                <a:cs typeface="+mn-lt"/>
              </a:rPr>
              <a:t>Darabos József Pillangó (1970),</a:t>
            </a:r>
            <a:r>
              <a:rPr lang="hu-HU" sz="2800" dirty="0">
                <a:ea typeface="+mn-lt"/>
                <a:cs typeface="+mn-lt"/>
              </a:rPr>
              <a:t> Kisváros (2001-ig)</a:t>
            </a:r>
            <a:endParaRPr lang="hu-HU" sz="2800" dirty="0">
              <a:latin typeface="Bembo"/>
              <a:cs typeface="Arial"/>
            </a:endParaRPr>
          </a:p>
          <a:p>
            <a:pPr marL="571500" indent="-571500">
              <a:buFont typeface="Arial"/>
              <a:buChar char="•"/>
            </a:pPr>
            <a:r>
              <a:rPr lang="hu-HU" sz="3600" dirty="0">
                <a:solidFill>
                  <a:srgbClr val="000000"/>
                </a:solidFill>
                <a:latin typeface="Bembo"/>
                <a:cs typeface="Arial"/>
              </a:rPr>
              <a:t>Rádiózás:</a:t>
            </a:r>
            <a:endParaRPr lang="hu-HU" sz="2800" dirty="0">
              <a:solidFill>
                <a:srgbClr val="202122"/>
              </a:solidFill>
              <a:latin typeface="Bembo"/>
              <a:cs typeface="Arial"/>
            </a:endParaRPr>
          </a:p>
          <a:p>
            <a:r>
              <a:rPr lang="hu-HU" sz="2800" dirty="0">
                <a:solidFill>
                  <a:srgbClr val="202122"/>
                </a:solidFill>
                <a:ea typeface="+mn-lt"/>
                <a:cs typeface="+mn-lt"/>
              </a:rPr>
              <a:t>Balogh László: Fekete tó, fekete ég (1967)</a:t>
            </a:r>
            <a:endParaRPr lang="hu-HU" sz="2800" dirty="0">
              <a:cs typeface="Arial"/>
            </a:endParaRPr>
          </a:p>
          <a:p>
            <a:r>
              <a:rPr lang="hu-HU" sz="2800" dirty="0">
                <a:solidFill>
                  <a:srgbClr val="202122"/>
                </a:solidFill>
                <a:ea typeface="+mn-lt"/>
                <a:cs typeface="+mn-lt"/>
              </a:rPr>
              <a:t>Hubay Miklós: Búcsú a csodáktól (1998)</a:t>
            </a:r>
            <a:endParaRPr lang="hu-HU" sz="2800" dirty="0">
              <a:cs typeface="Arial"/>
            </a:endParaRPr>
          </a:p>
          <a:p>
            <a:pPr marL="571500" indent="-571500">
              <a:buFont typeface="Arial"/>
              <a:buChar char="•"/>
            </a:pPr>
            <a:endParaRPr lang="hu-HU" sz="3600" dirty="0">
              <a:cs typeface="Arial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8661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947AE1D-27D5-1E29-6CF4-EEDF1944D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482" y="465827"/>
            <a:ext cx="2840880" cy="12447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u-HU" sz="4000" noProof="1">
                <a:ea typeface="Batang"/>
              </a:rPr>
              <a:t>sikerei</a:t>
            </a:r>
            <a:endParaRPr lang="hu-HU" sz="4000" b="1" noProof="1"/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A52E0360-9D95-81D8-ED4D-3E7EF5A64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71" y="1112187"/>
            <a:ext cx="6967181" cy="576041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hu-HU" sz="2800" noProof="1"/>
          </a:p>
          <a:p>
            <a:endParaRPr lang="hu-HU" sz="2800" noProof="1">
              <a:solidFill>
                <a:schemeClr val="tx1"/>
              </a:solidFill>
              <a:latin typeface="Arial"/>
              <a:ea typeface="Batang"/>
              <a:cs typeface="Arial"/>
            </a:endParaRPr>
          </a:p>
        </p:txBody>
      </p:sp>
      <p:pic>
        <p:nvPicPr>
          <p:cNvPr id="4" name="Tartalom helye 3" descr="A képen Kozák András áll fiatalabb korában">
            <a:extLst>
              <a:ext uri="{FF2B5EF4-FFF2-40B4-BE49-F238E27FC236}">
                <a16:creationId xmlns:a16="http://schemas.microsoft.com/office/drawing/2014/main" id="{CF9567C9-31FD-D0AE-067E-9060D9A31A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97" r="43864" b="1"/>
          <a:stretch/>
        </p:blipFill>
        <p:spPr>
          <a:xfrm>
            <a:off x="7968222" y="2"/>
            <a:ext cx="4223778" cy="6865951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4F081A09-77B9-3A33-018C-AD78AB2CB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08685"/>
              </p:ext>
            </p:extLst>
          </p:nvPr>
        </p:nvGraphicFramePr>
        <p:xfrm>
          <a:off x="718867" y="1811547"/>
          <a:ext cx="5433398" cy="43566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33398">
                  <a:extLst>
                    <a:ext uri="{9D8B030D-6E8A-4147-A177-3AD203B41FA5}">
                      <a16:colId xmlns:a16="http://schemas.microsoft.com/office/drawing/2014/main" val="524105635"/>
                    </a:ext>
                  </a:extLst>
                </a:gridCol>
              </a:tblGrid>
              <a:tr h="4356652">
                <a:tc>
                  <a:txBody>
                    <a:bodyPr/>
                    <a:lstStyle/>
                    <a:p>
                      <a:pPr marL="457200" indent="-457200">
                        <a:buFont typeface="Arial"/>
                        <a:buChar char="•"/>
                      </a:pPr>
                      <a:r>
                        <a:rPr lang="hu-HU" sz="3200" u="none" strike="noStrike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Jászai Mari-díj</a:t>
                      </a:r>
                      <a:r>
                        <a:rPr lang="hu-HU" sz="3200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 (1971)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hu-HU" sz="3200" u="none" strike="noStrike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Jászai Mari-díj</a:t>
                      </a:r>
                      <a:r>
                        <a:rPr lang="hu-HU" sz="3200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 (1978)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hu-HU" sz="3200" u="none" strike="noStrike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Magyarország Érdemes Művésze díj</a:t>
                      </a:r>
                      <a:r>
                        <a:rPr lang="hu-HU" sz="3200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 (1981)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hu-HU" sz="3200" u="none" strike="noStrike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Magyarország Kiváló Művésze díj</a:t>
                      </a:r>
                      <a:r>
                        <a:rPr lang="hu-HU" sz="3200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 (1990)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hu-HU" sz="3200" u="none" strike="noStrike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Kossuth-díj</a:t>
                      </a:r>
                      <a:r>
                        <a:rPr lang="hu-HU" sz="3200" dirty="0">
                          <a:solidFill>
                            <a:schemeClr val="tx1"/>
                          </a:solidFill>
                          <a:effectLst/>
                          <a:latin typeface="Bembo"/>
                        </a:rPr>
                        <a:t> (1996)</a:t>
                      </a:r>
                    </a:p>
                  </a:txBody>
                  <a:tcPr marL="47625" marR="47625" marT="47625" marB="47625">
                    <a:lnL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78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627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1" name="Rectangle 140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1AF14BC-C336-3CA8-0287-B07C2219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841" y="393940"/>
            <a:ext cx="6967181" cy="121602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3600" noProof="1">
                <a:ea typeface="Batang"/>
              </a:rPr>
              <a:t>Kozák mint </a:t>
            </a:r>
            <a:br>
              <a:rPr lang="hu-HU" sz="3600" noProof="1"/>
            </a:br>
            <a:r>
              <a:rPr lang="hu-HU" sz="3600" noProof="1">
                <a:ea typeface="Batang"/>
              </a:rPr>
              <a:t>bánk bán (KRITIKA)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DD9F8A3-BB59-3B2A-9031-B103CC959A8E}"/>
              </a:ext>
            </a:extLst>
          </p:cNvPr>
          <p:cNvSpPr txBox="1"/>
          <p:nvPr/>
        </p:nvSpPr>
        <p:spPr>
          <a:xfrm>
            <a:off x="475785" y="1917319"/>
            <a:ext cx="8778728" cy="455271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Intellektuális, mindent értelmével és idegrendszerével érzékel, mérlegel és elemez, </a:t>
            </a: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kivéve amikor a békétlenekkel beszélget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lobog benne az indulat 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királynéval való jelenetnél fedezzük fel az előbb leírt modern intellektualítást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bemutatón nem volt kész igazán az alakítása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alakítása teljesebb lenne ha gyűlöletében erősebben mutatná meg a két féle fájdalmat </a:t>
            </a:r>
          </a:p>
          <a:p>
            <a:pPr marL="457200" indent="-457200">
              <a:spcAft>
                <a:spcPts val="600"/>
              </a:spcAft>
              <a:buFont typeface="Arial"/>
              <a:buChar char="•"/>
            </a:pPr>
            <a:r>
              <a:rPr lang="en-US" sz="2600" spc="50" noProof="1">
                <a:solidFill>
                  <a:schemeClr val="tx1">
                    <a:lumMod val="85000"/>
                    <a:lumOff val="15000"/>
                  </a:schemeClr>
                </a:solidFill>
                <a:ea typeface="Batang"/>
              </a:rPr>
              <a:t>kozák modern intellektuális Bánkja mellé hasonló Gertrudis kivánkozik (Drahota Andrea)</a:t>
            </a:r>
          </a:p>
        </p:txBody>
      </p:sp>
      <p:pic>
        <p:nvPicPr>
          <p:cNvPr id="8" name="Tartalom helye 7" descr="A képen Emberi arc, személy, ruházat, fekete-fehér látható&#10;&#10;Automatikusan generált leírás">
            <a:extLst>
              <a:ext uri="{FF2B5EF4-FFF2-40B4-BE49-F238E27FC236}">
                <a16:creationId xmlns:a16="http://schemas.microsoft.com/office/drawing/2014/main" id="{79F421BB-8E3F-B636-4C26-D4BF5F9EBB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010" r="11765" b="-2"/>
          <a:stretch/>
        </p:blipFill>
        <p:spPr>
          <a:xfrm>
            <a:off x="8270146" y="2"/>
            <a:ext cx="4223778" cy="6865951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619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D1BDED99-B35B-4FEE-A274-8E8DB6FEE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02473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1846D4-FAB6-1821-37FC-A890B28C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90" y="494582"/>
            <a:ext cx="6967181" cy="121602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z="4000" noProof="1">
                <a:ea typeface="Batang"/>
              </a:rPr>
              <a:t>Vissza a kezdetekhez</a:t>
            </a:r>
          </a:p>
        </p:txBody>
      </p:sp>
      <p:sp>
        <p:nvSpPr>
          <p:cNvPr id="36" name="Content Placeholder 7">
            <a:extLst>
              <a:ext uri="{FF2B5EF4-FFF2-40B4-BE49-F238E27FC236}">
                <a16:creationId xmlns:a16="http://schemas.microsoft.com/office/drawing/2014/main" id="{274C836E-5861-480B-50C6-4630FD75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785" y="1917318"/>
            <a:ext cx="7642917" cy="494090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800" noProof="1">
                <a:ea typeface="+mn-lt"/>
                <a:cs typeface="+mn-lt"/>
              </a:rPr>
              <a:t>heten voltak testvérek</a:t>
            </a:r>
            <a:endParaRPr lang="hu-HU" sz="2800" noProof="1"/>
          </a:p>
          <a:p>
            <a:r>
              <a:rPr lang="hu-HU" sz="2800" noProof="1">
                <a:ea typeface="+mn-lt"/>
                <a:cs typeface="+mn-lt"/>
              </a:rPr>
              <a:t>Nyíregyházára került gimnáziumba, ekkor látott először színházi előadást</a:t>
            </a:r>
            <a:endParaRPr lang="hu-HU" sz="2800" noProof="1">
              <a:cs typeface="+mn-lt"/>
            </a:endParaRPr>
          </a:p>
          <a:p>
            <a:r>
              <a:rPr lang="hu-HU" sz="2800" noProof="1">
                <a:ea typeface="+mn-lt"/>
                <a:cs typeface="+mn-lt"/>
              </a:rPr>
              <a:t>építészmérnök szeretett volna lenni</a:t>
            </a:r>
            <a:endParaRPr lang="hu-HU" sz="2800" noProof="1">
              <a:cs typeface="+mn-lt"/>
            </a:endParaRPr>
          </a:p>
          <a:p>
            <a:r>
              <a:rPr lang="hu-HU" sz="2800" noProof="1">
                <a:ea typeface="+mn-lt"/>
                <a:cs typeface="+mn-lt"/>
              </a:rPr>
              <a:t>testvére biztatására beadta a jelentkezését a színművészeti főiskolára</a:t>
            </a:r>
            <a:endParaRPr lang="hu-HU" sz="2800" noProof="1">
              <a:cs typeface="+mn-lt"/>
            </a:endParaRPr>
          </a:p>
          <a:p>
            <a:r>
              <a:rPr lang="hu-HU" sz="2800" noProof="1">
                <a:ea typeface="+mn-lt"/>
                <a:cs typeface="+mn-lt"/>
              </a:rPr>
              <a:t>azonnal felvették, látták, hogy intellektuális, s magával hozta a tanyavilágból a tisztaságot, mellette pedig igazi őstehetség</a:t>
            </a:r>
            <a:endParaRPr lang="hu-HU" sz="2800" noProof="1"/>
          </a:p>
        </p:txBody>
      </p:sp>
      <p:pic>
        <p:nvPicPr>
          <p:cNvPr id="4" name="Tartalom helye 3" descr="A képen Emberi arc, személy, portré, ruházat látható&#10;&#10;Automatikusan generált leírás">
            <a:extLst>
              <a:ext uri="{FF2B5EF4-FFF2-40B4-BE49-F238E27FC236}">
                <a16:creationId xmlns:a16="http://schemas.microsoft.com/office/drawing/2014/main" id="{0590EFC9-72D6-F36E-F4B3-E9DD53F58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553" b="-1"/>
          <a:stretch/>
        </p:blipFill>
        <p:spPr>
          <a:xfrm>
            <a:off x="7968222" y="2"/>
            <a:ext cx="4223778" cy="6865951"/>
          </a:xfrm>
          <a:custGeom>
            <a:avLst/>
            <a:gdLst/>
            <a:ahLst/>
            <a:cxnLst/>
            <a:rect l="l" t="t" r="r" b="b"/>
            <a:pathLst>
              <a:path w="4223778" h="6865951">
                <a:moveTo>
                  <a:pt x="478794" y="0"/>
                </a:moveTo>
                <a:lnTo>
                  <a:pt x="4223778" y="0"/>
                </a:lnTo>
                <a:lnTo>
                  <a:pt x="4223778" y="6865951"/>
                </a:lnTo>
                <a:lnTo>
                  <a:pt x="52221" y="6865951"/>
                </a:lnTo>
                <a:lnTo>
                  <a:pt x="49989" y="6844695"/>
                </a:lnTo>
                <a:cubicBezTo>
                  <a:pt x="46440" y="6810509"/>
                  <a:pt x="42891" y="6776323"/>
                  <a:pt x="41304" y="6765443"/>
                </a:cubicBezTo>
                <a:cubicBezTo>
                  <a:pt x="35681" y="6732842"/>
                  <a:pt x="13533" y="6716945"/>
                  <a:pt x="11182" y="6694817"/>
                </a:cubicBezTo>
                <a:cubicBezTo>
                  <a:pt x="16764" y="6697663"/>
                  <a:pt x="14835" y="6635151"/>
                  <a:pt x="10913" y="6627127"/>
                </a:cubicBezTo>
                <a:cubicBezTo>
                  <a:pt x="19564" y="6579282"/>
                  <a:pt x="-12861" y="6585665"/>
                  <a:pt x="5999" y="6527525"/>
                </a:cubicBezTo>
                <a:cubicBezTo>
                  <a:pt x="12287" y="6468687"/>
                  <a:pt x="19003" y="6409739"/>
                  <a:pt x="7685" y="6346547"/>
                </a:cubicBezTo>
                <a:cubicBezTo>
                  <a:pt x="31149" y="6240430"/>
                  <a:pt x="5895" y="6134229"/>
                  <a:pt x="12535" y="6084924"/>
                </a:cubicBezTo>
                <a:cubicBezTo>
                  <a:pt x="14696" y="6024961"/>
                  <a:pt x="53867" y="6020785"/>
                  <a:pt x="45320" y="5989742"/>
                </a:cubicBezTo>
                <a:cubicBezTo>
                  <a:pt x="41264" y="5940899"/>
                  <a:pt x="43258" y="5932095"/>
                  <a:pt x="40418" y="5889597"/>
                </a:cubicBezTo>
                <a:cubicBezTo>
                  <a:pt x="20860" y="5848611"/>
                  <a:pt x="51187" y="5792775"/>
                  <a:pt x="49796" y="5755774"/>
                </a:cubicBezTo>
                <a:cubicBezTo>
                  <a:pt x="43522" y="5734342"/>
                  <a:pt x="37368" y="5692606"/>
                  <a:pt x="49956" y="5684909"/>
                </a:cubicBezTo>
                <a:cubicBezTo>
                  <a:pt x="52825" y="5660429"/>
                  <a:pt x="62553" y="5623499"/>
                  <a:pt x="67011" y="5608897"/>
                </a:cubicBezTo>
                <a:lnTo>
                  <a:pt x="76701" y="5597290"/>
                </a:lnTo>
                <a:cubicBezTo>
                  <a:pt x="87717" y="5587442"/>
                  <a:pt x="82431" y="5550877"/>
                  <a:pt x="89120" y="5529641"/>
                </a:cubicBezTo>
                <a:cubicBezTo>
                  <a:pt x="69291" y="5496375"/>
                  <a:pt x="118554" y="5526326"/>
                  <a:pt x="94330" y="5470852"/>
                </a:cubicBezTo>
                <a:cubicBezTo>
                  <a:pt x="95483" y="5449506"/>
                  <a:pt x="114690" y="5429653"/>
                  <a:pt x="116139" y="5390946"/>
                </a:cubicBezTo>
                <a:cubicBezTo>
                  <a:pt x="127589" y="5337323"/>
                  <a:pt x="132794" y="5338384"/>
                  <a:pt x="135560" y="5284344"/>
                </a:cubicBezTo>
                <a:cubicBezTo>
                  <a:pt x="143629" y="5226223"/>
                  <a:pt x="148113" y="5192743"/>
                  <a:pt x="158141" y="5143920"/>
                </a:cubicBezTo>
                <a:cubicBezTo>
                  <a:pt x="170128" y="5118849"/>
                  <a:pt x="159838" y="5102006"/>
                  <a:pt x="174950" y="5088188"/>
                </a:cubicBezTo>
                <a:cubicBezTo>
                  <a:pt x="197620" y="5107654"/>
                  <a:pt x="181875" y="4983257"/>
                  <a:pt x="203603" y="5010764"/>
                </a:cubicBezTo>
                <a:lnTo>
                  <a:pt x="258582" y="4919969"/>
                </a:lnTo>
                <a:cubicBezTo>
                  <a:pt x="238838" y="4883087"/>
                  <a:pt x="271098" y="4853332"/>
                  <a:pt x="287910" y="4849612"/>
                </a:cubicBezTo>
                <a:cubicBezTo>
                  <a:pt x="294156" y="4811643"/>
                  <a:pt x="286101" y="4834074"/>
                  <a:pt x="305439" y="4799017"/>
                </a:cubicBezTo>
                <a:cubicBezTo>
                  <a:pt x="322572" y="4758926"/>
                  <a:pt x="352642" y="4705848"/>
                  <a:pt x="373456" y="4667754"/>
                </a:cubicBezTo>
                <a:cubicBezTo>
                  <a:pt x="384080" y="4649919"/>
                  <a:pt x="401158" y="4670663"/>
                  <a:pt x="407944" y="4574050"/>
                </a:cubicBezTo>
                <a:cubicBezTo>
                  <a:pt x="408098" y="4548109"/>
                  <a:pt x="427782" y="4503327"/>
                  <a:pt x="425133" y="4462469"/>
                </a:cubicBezTo>
                <a:lnTo>
                  <a:pt x="433890" y="4364681"/>
                </a:lnTo>
                <a:cubicBezTo>
                  <a:pt x="430018" y="4339230"/>
                  <a:pt x="435361" y="4287915"/>
                  <a:pt x="440691" y="4222147"/>
                </a:cubicBezTo>
                <a:cubicBezTo>
                  <a:pt x="451463" y="4164562"/>
                  <a:pt x="497377" y="4067298"/>
                  <a:pt x="503057" y="3977136"/>
                </a:cubicBezTo>
                <a:cubicBezTo>
                  <a:pt x="519229" y="3939837"/>
                  <a:pt x="472839" y="3875689"/>
                  <a:pt x="507582" y="3776020"/>
                </a:cubicBezTo>
                <a:cubicBezTo>
                  <a:pt x="497716" y="3757477"/>
                  <a:pt x="518006" y="3707185"/>
                  <a:pt x="521577" y="3692206"/>
                </a:cubicBezTo>
                <a:cubicBezTo>
                  <a:pt x="525148" y="3677227"/>
                  <a:pt x="526352" y="3687655"/>
                  <a:pt x="529009" y="3686147"/>
                </a:cubicBezTo>
                <a:cubicBezTo>
                  <a:pt x="531848" y="3650325"/>
                  <a:pt x="545504" y="3563351"/>
                  <a:pt x="551870" y="3514534"/>
                </a:cubicBezTo>
                <a:cubicBezTo>
                  <a:pt x="561331" y="3487751"/>
                  <a:pt x="581973" y="3426419"/>
                  <a:pt x="567205" y="3393248"/>
                </a:cubicBezTo>
                <a:cubicBezTo>
                  <a:pt x="585208" y="3400657"/>
                  <a:pt x="563566" y="3353906"/>
                  <a:pt x="579630" y="3344723"/>
                </a:cubicBezTo>
                <a:cubicBezTo>
                  <a:pt x="592861" y="3339338"/>
                  <a:pt x="589379" y="3323900"/>
                  <a:pt x="592672" y="3310978"/>
                </a:cubicBezTo>
                <a:cubicBezTo>
                  <a:pt x="605351" y="3299735"/>
                  <a:pt x="594296" y="3237176"/>
                  <a:pt x="589270" y="3216655"/>
                </a:cubicBezTo>
                <a:cubicBezTo>
                  <a:pt x="566909" y="3160431"/>
                  <a:pt x="626099" y="3142203"/>
                  <a:pt x="609663" y="3096973"/>
                </a:cubicBezTo>
                <a:cubicBezTo>
                  <a:pt x="609191" y="3084373"/>
                  <a:pt x="615889" y="3033331"/>
                  <a:pt x="618886" y="3023628"/>
                </a:cubicBezTo>
                <a:lnTo>
                  <a:pt x="630425" y="2998646"/>
                </a:lnTo>
                <a:lnTo>
                  <a:pt x="640017" y="2995914"/>
                </a:lnTo>
                <a:lnTo>
                  <a:pt x="643600" y="2978244"/>
                </a:lnTo>
                <a:lnTo>
                  <a:pt x="659520" y="2950805"/>
                </a:lnTo>
                <a:cubicBezTo>
                  <a:pt x="620152" y="2937671"/>
                  <a:pt x="687598" y="2860550"/>
                  <a:pt x="650890" y="2864933"/>
                </a:cubicBezTo>
                <a:cubicBezTo>
                  <a:pt x="663707" y="2817056"/>
                  <a:pt x="662078" y="2779813"/>
                  <a:pt x="640210" y="2741864"/>
                </a:cubicBezTo>
                <a:cubicBezTo>
                  <a:pt x="634452" y="2649732"/>
                  <a:pt x="665268" y="2597914"/>
                  <a:pt x="639387" y="2510931"/>
                </a:cubicBezTo>
                <a:cubicBezTo>
                  <a:pt x="645574" y="2407642"/>
                  <a:pt x="671719" y="2317589"/>
                  <a:pt x="680438" y="2227415"/>
                </a:cubicBezTo>
                <a:cubicBezTo>
                  <a:pt x="664175" y="2189847"/>
                  <a:pt x="704423" y="2141655"/>
                  <a:pt x="688135" y="2054289"/>
                </a:cubicBezTo>
                <a:cubicBezTo>
                  <a:pt x="683239" y="2048201"/>
                  <a:pt x="684029" y="1979567"/>
                  <a:pt x="681480" y="1972202"/>
                </a:cubicBezTo>
                <a:lnTo>
                  <a:pt x="686247" y="1917474"/>
                </a:lnTo>
                <a:lnTo>
                  <a:pt x="679783" y="1862721"/>
                </a:lnTo>
                <a:cubicBezTo>
                  <a:pt x="683677" y="1851209"/>
                  <a:pt x="688980" y="1824057"/>
                  <a:pt x="686639" y="1818227"/>
                </a:cubicBezTo>
                <a:lnTo>
                  <a:pt x="658235" y="1742488"/>
                </a:lnTo>
                <a:cubicBezTo>
                  <a:pt x="645662" y="1715201"/>
                  <a:pt x="661423" y="1719638"/>
                  <a:pt x="636990" y="1638389"/>
                </a:cubicBezTo>
                <a:cubicBezTo>
                  <a:pt x="626351" y="1601441"/>
                  <a:pt x="629414" y="1617134"/>
                  <a:pt x="602059" y="1570807"/>
                </a:cubicBezTo>
                <a:lnTo>
                  <a:pt x="570903" y="1513173"/>
                </a:lnTo>
                <a:cubicBezTo>
                  <a:pt x="570781" y="1503175"/>
                  <a:pt x="550561" y="1468055"/>
                  <a:pt x="550438" y="1458058"/>
                </a:cubicBezTo>
                <a:cubicBezTo>
                  <a:pt x="556848" y="1428101"/>
                  <a:pt x="546263" y="1422712"/>
                  <a:pt x="531416" y="1385478"/>
                </a:cubicBezTo>
                <a:cubicBezTo>
                  <a:pt x="527790" y="1370753"/>
                  <a:pt x="490725" y="1304050"/>
                  <a:pt x="501981" y="1265452"/>
                </a:cubicBezTo>
                <a:cubicBezTo>
                  <a:pt x="501825" y="1234781"/>
                  <a:pt x="490462" y="1187660"/>
                  <a:pt x="487370" y="1141743"/>
                </a:cubicBezTo>
                <a:cubicBezTo>
                  <a:pt x="484278" y="1095826"/>
                  <a:pt x="483852" y="1028118"/>
                  <a:pt x="483427" y="989948"/>
                </a:cubicBezTo>
                <a:cubicBezTo>
                  <a:pt x="483001" y="951779"/>
                  <a:pt x="494678" y="945984"/>
                  <a:pt x="484820" y="912725"/>
                </a:cubicBezTo>
                <a:cubicBezTo>
                  <a:pt x="467566" y="854951"/>
                  <a:pt x="510777" y="860797"/>
                  <a:pt x="475093" y="812798"/>
                </a:cubicBezTo>
                <a:cubicBezTo>
                  <a:pt x="461960" y="787034"/>
                  <a:pt x="498505" y="551948"/>
                  <a:pt x="461972" y="450605"/>
                </a:cubicBezTo>
                <a:cubicBezTo>
                  <a:pt x="470167" y="357604"/>
                  <a:pt x="458694" y="431306"/>
                  <a:pt x="465015" y="372906"/>
                </a:cubicBezTo>
                <a:cubicBezTo>
                  <a:pt x="503427" y="364177"/>
                  <a:pt x="489736" y="290341"/>
                  <a:pt x="490377" y="246134"/>
                </a:cubicBezTo>
                <a:cubicBezTo>
                  <a:pt x="491019" y="201927"/>
                  <a:pt x="449725" y="138160"/>
                  <a:pt x="468864" y="107666"/>
                </a:cubicBezTo>
                <a:cubicBezTo>
                  <a:pt x="468282" y="89794"/>
                  <a:pt x="477749" y="76947"/>
                  <a:pt x="477167" y="59075"/>
                </a:cubicBezTo>
                <a:lnTo>
                  <a:pt x="472992" y="1456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411691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0F3F0"/>
      </a:lt2>
      <a:accent1>
        <a:srgbClr val="C34DBC"/>
      </a:accent1>
      <a:accent2>
        <a:srgbClr val="873BB1"/>
      </a:accent2>
      <a:accent3>
        <a:srgbClr val="674DC3"/>
      </a:accent3>
      <a:accent4>
        <a:srgbClr val="3E54B3"/>
      </a:accent4>
      <a:accent5>
        <a:srgbClr val="4D95C3"/>
      </a:accent5>
      <a:accent6>
        <a:srgbClr val="3BB1AE"/>
      </a:accent6>
      <a:hlink>
        <a:srgbClr val="3F78B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ArchiveVTI</vt:lpstr>
      <vt:lpstr>Kozák András életműve</vt:lpstr>
      <vt:lpstr>Pályája</vt:lpstr>
      <vt:lpstr>Munkái 1961-2004 </vt:lpstr>
      <vt:lpstr>sikerei</vt:lpstr>
      <vt:lpstr>Kozák mint  bánk bán (KRITIKA)</vt:lpstr>
      <vt:lpstr>Vissza a kezdetekhez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/>
  <cp:lastModifiedBy/>
  <cp:revision>977</cp:revision>
  <dcterms:created xsi:type="dcterms:W3CDTF">2024-04-06T16:21:24Z</dcterms:created>
  <dcterms:modified xsi:type="dcterms:W3CDTF">2024-04-07T13:40:34Z</dcterms:modified>
</cp:coreProperties>
</file>