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kinsoku lang="zh-CN" invalStChars="!%),.:;?]}¨·ˇˉ་―‖’”…‰∶、。〃々〉》」』】〕〗！＂＇％），．：；？］｀｜｝～￠" invalEndChars="([{·‘“〈《「『【〔〖（．［｛￡￥"/>
  <p:defaultTextStyle>
    <a:defPPr>
      <a:defRPr lang="zh-CN"/>
    </a:defPPr>
    <a:lvl1pPr marL="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1pPr>
    <a:lvl2pPr marL="457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2pPr>
    <a:lvl3pPr marL="914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3pPr>
    <a:lvl4pPr marL="13716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4pPr>
    <a:lvl5pPr marL="18288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5pPr>
    <a:lvl6pPr marL="22860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6pPr>
    <a:lvl7pPr marL="2743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7pPr>
    <a:lvl8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8pPr>
    <a:lvl9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charset="0"/>
        <a:ea typeface="Droid Sans" charset="0"/>
        <a:cs typeface="Droid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4" autoAdjust="0"/>
    <p:restoredTop sz="100000" autoAdjust="0"/>
  </p:normalViewPr>
  <p:slideViewPr>
    <p:cSldViewPr snapToGrid="0" snapToObjects="1">
      <p:cViewPr varScale="1">
        <p:scale>
          <a:sx n="72" d="100"/>
          <a:sy n="72" d="100"/>
        </p:scale>
        <p:origin x="-588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7" d="100"/>
          <a:sy n="57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mező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Szövegmező"/>
          <p:cNvSpPr>
            <a:spLocks noGrp="1"/>
          </p:cNvSpPr>
          <p:nvPr>
            <p:ph type="subTitle" idx="1"/>
          </p:nvPr>
        </p:nvSpPr>
        <p:spPr>
          <a:xfrm>
            <a:off x="1828800" y="3886199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Szövegmező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pPr/>
              <a:t>2026/4/18</a:t>
            </a:fld>
            <a:endParaRPr lang="zh-CN" altLang="en-US"/>
          </a:p>
        </p:txBody>
      </p:sp>
      <p:sp>
        <p:nvSpPr>
          <p:cNvPr id="5" name="Szövegmező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zövegmező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132300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mező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Szövegmező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Szövegmező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pPr/>
              <a:t>2026/4/18</a:t>
            </a:fld>
            <a:endParaRPr lang="zh-CN" altLang="en-US"/>
          </a:p>
        </p:txBody>
      </p:sp>
      <p:sp>
        <p:nvSpPr>
          <p:cNvPr id="5" name="Szövegmező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zövegmező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509814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mező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Szövegmező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Szövegmező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pPr/>
              <a:t>2026/4/18</a:t>
            </a:fld>
            <a:endParaRPr lang="zh-CN" altLang="en-US"/>
          </a:p>
        </p:txBody>
      </p:sp>
      <p:sp>
        <p:nvSpPr>
          <p:cNvPr id="5" name="Szövegmező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zövegmező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905830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mező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562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r>
              <a:rPr lang="en-US" altLang="zh-CN"/>
              <a:t>Mintacím szerkesztése</a:t>
            </a:r>
            <a:endParaRPr lang="zh-CN" altLang="en-US"/>
          </a:p>
        </p:txBody>
      </p:sp>
      <p:sp>
        <p:nvSpPr>
          <p:cNvPr id="8" name="Szövegmező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r>
              <a:rPr lang="en-US" altLang="zh-CN"/>
              <a:t>Mintaszöveg szerkesztése</a:t>
            </a:r>
          </a:p>
          <a:p>
            <a:pPr lvl="1"/>
            <a:r>
              <a:rPr lang="en-US" altLang="zh-CN"/>
              <a:t>Második szint</a:t>
            </a:r>
          </a:p>
          <a:p>
            <a:pPr lvl="2"/>
            <a:r>
              <a:rPr lang="en-US" altLang="zh-CN"/>
              <a:t>Harmadik szint</a:t>
            </a:r>
          </a:p>
          <a:p>
            <a:pPr lvl="3"/>
            <a:r>
              <a:rPr lang="en-US" altLang="zh-CN"/>
              <a:t>Negyedik szint</a:t>
            </a:r>
          </a:p>
          <a:p>
            <a:pPr lvl="4"/>
            <a:r>
              <a:rPr lang="en-US" altLang="zh-CN"/>
              <a:t>Ötödik szint</a:t>
            </a:r>
            <a:endParaRPr lang="zh-CN" altLang="en-US"/>
          </a:p>
        </p:txBody>
      </p:sp>
      <p:sp>
        <p:nvSpPr>
          <p:cNvPr id="9" name="Szövegmező"/>
          <p:cNvSpPr>
            <a:spLocks noGrp="1"/>
          </p:cNvSpPr>
          <p:nvPr>
            <p:ph type="dt" idx="10"/>
          </p:nvPr>
        </p:nvSpPr>
        <p:spPr>
          <a:xfrm>
            <a:off x="838200" y="6356349"/>
            <a:ext cx="2743200" cy="36512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algn="l"/>
            <a:r>
              <a:rPr lang="en-US" altLang="zh-CN" sz="1200">
                <a:solidFill>
                  <a:srgbClr val="767676"/>
                </a:solidFill>
                <a:latin typeface="Aptos" charset="0"/>
                <a:ea typeface="等线" charset="0"/>
                <a:cs typeface="Droid Sans" charset="0"/>
              </a:rPr>
              <a:t>Date/Time</a:t>
            </a:r>
            <a:endParaRPr lang="zh-CN" altLang="en-US" sz="1200">
              <a:solidFill>
                <a:srgbClr val="767676"/>
              </a:solidFill>
              <a:latin typeface="Aptos" charset="0"/>
              <a:ea typeface="等线" charset="0"/>
              <a:cs typeface="Droid Sans" charset="0"/>
            </a:endParaRPr>
          </a:p>
        </p:txBody>
      </p:sp>
      <p:sp>
        <p:nvSpPr>
          <p:cNvPr id="10" name="Szövegmező"/>
          <p:cNvSpPr>
            <a:spLocks noGrp="1"/>
          </p:cNvSpPr>
          <p:nvPr>
            <p:ph type="ftr" idx="11"/>
          </p:nvPr>
        </p:nvSpPr>
        <p:spPr>
          <a:xfrm>
            <a:off x="4038600" y="6356349"/>
            <a:ext cx="4114800" cy="36512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algn="ctr"/>
            <a:endParaRPr lang="zh-CN" altLang="en-US" sz="1200">
              <a:solidFill>
                <a:srgbClr val="767676"/>
              </a:solidFill>
              <a:latin typeface="Aptos" charset="0"/>
              <a:ea typeface="等线" charset="0"/>
              <a:cs typeface="Droid Sans" charset="0"/>
            </a:endParaRPr>
          </a:p>
        </p:txBody>
      </p:sp>
      <p:sp>
        <p:nvSpPr>
          <p:cNvPr id="11" name="Szövegmező"/>
          <p:cNvSpPr>
            <a:spLocks noGrp="1"/>
          </p:cNvSpPr>
          <p:nvPr>
            <p:ph type="sldNum" idx="12"/>
          </p:nvPr>
        </p:nvSpPr>
        <p:spPr>
          <a:xfrm>
            <a:off x="8610600" y="6356349"/>
            <a:ext cx="2743200" cy="36512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rgbClr val="767676"/>
                </a:solidFill>
                <a:latin typeface="Aptos" charset="0"/>
                <a:ea typeface="等线" charset="0"/>
                <a:cs typeface="Droid Sans" charset="0"/>
              </a:rPr>
              <a:pPr algn="r"/>
              <a:t>‹#›</a:t>
            </a:fld>
            <a:endParaRPr lang="zh-CN" altLang="en-US" sz="1200">
              <a:solidFill>
                <a:srgbClr val="767676"/>
              </a:solidFill>
              <a:latin typeface="Aptos" charset="0"/>
              <a:ea typeface="等线" charset="0"/>
              <a:cs typeface="Droid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0178795"/>
      </p:ext>
    </p:extLst>
  </p:cSld>
  <p:clrMapOvr>
    <a:masterClrMapping/>
  </p:clrMapOvr>
  <p:hf sldNu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mező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Szövegmező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Szövegmező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pPr/>
              <a:t>2026/4/18</a:t>
            </a:fld>
            <a:endParaRPr lang="zh-CN" altLang="en-US"/>
          </a:p>
        </p:txBody>
      </p:sp>
      <p:sp>
        <p:nvSpPr>
          <p:cNvPr id="5" name="Szövegmező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zövegmező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93724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mező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Szövegmező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Szövegmező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pPr/>
              <a:t>2026/4/18</a:t>
            </a:fld>
            <a:endParaRPr lang="zh-CN" altLang="en-US"/>
          </a:p>
        </p:txBody>
      </p:sp>
      <p:sp>
        <p:nvSpPr>
          <p:cNvPr id="5" name="Szövegmező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zövegmező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53712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mező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Szövegmező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Szövegmező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Szövegmező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pPr/>
              <a:t>2026/4/18</a:t>
            </a:fld>
            <a:endParaRPr lang="zh-CN" altLang="en-US"/>
          </a:p>
        </p:txBody>
      </p:sp>
      <p:sp>
        <p:nvSpPr>
          <p:cNvPr id="6" name="Szövegmező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zövegmező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48223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mező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Szövegmező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Szövegmező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Szövegmező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Szövegmező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Szövegmező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pPr/>
              <a:t>2026/4/18</a:t>
            </a:fld>
            <a:endParaRPr lang="zh-CN" altLang="en-US"/>
          </a:p>
        </p:txBody>
      </p:sp>
      <p:sp>
        <p:nvSpPr>
          <p:cNvPr id="8" name="Szövegmező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zövegmező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85399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mező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Szövegmező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pPr/>
              <a:t>2026/4/18</a:t>
            </a:fld>
            <a:endParaRPr lang="zh-CN" altLang="en-US"/>
          </a:p>
        </p:txBody>
      </p:sp>
      <p:sp>
        <p:nvSpPr>
          <p:cNvPr id="4" name="Szövegmező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zövegmező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090489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mező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pPr/>
              <a:t>2026/4/18</a:t>
            </a:fld>
            <a:endParaRPr lang="zh-CN" altLang="en-US"/>
          </a:p>
        </p:txBody>
      </p:sp>
      <p:sp>
        <p:nvSpPr>
          <p:cNvPr id="3" name="Szövegmező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zövegmező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0224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mező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Szövegmező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Szövegmező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Szövegmező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pPr/>
              <a:t>2026/4/18</a:t>
            </a:fld>
            <a:endParaRPr lang="zh-CN" altLang="en-US"/>
          </a:p>
        </p:txBody>
      </p:sp>
      <p:sp>
        <p:nvSpPr>
          <p:cNvPr id="6" name="Szövegmező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zövegmező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71675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mező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Szövegmező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Szövegmező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Szövegmező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pPr/>
              <a:t>2026/4/18</a:t>
            </a:fld>
            <a:endParaRPr lang="zh-CN" altLang="en-US"/>
          </a:p>
        </p:txBody>
      </p:sp>
      <p:sp>
        <p:nvSpPr>
          <p:cNvPr id="6" name="Szövegmező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zövegmező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102825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mező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562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r>
              <a:rPr lang="en-US" altLang="zh-CN"/>
              <a:t>Mintacím szerkesztése</a:t>
            </a:r>
            <a:endParaRPr lang="zh-CN" altLang="en-US"/>
          </a:p>
        </p:txBody>
      </p:sp>
      <p:sp>
        <p:nvSpPr>
          <p:cNvPr id="3" name="Szövegmező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r>
              <a:rPr lang="en-US" altLang="zh-CN"/>
              <a:t>Mintaszöveg szerkesztése</a:t>
            </a:r>
          </a:p>
          <a:p>
            <a:pPr lvl="1"/>
            <a:r>
              <a:rPr lang="en-US" altLang="zh-CN"/>
              <a:t>Második szint</a:t>
            </a:r>
          </a:p>
          <a:p>
            <a:pPr lvl="2"/>
            <a:r>
              <a:rPr lang="en-US" altLang="zh-CN"/>
              <a:t>Harmadik szint</a:t>
            </a:r>
          </a:p>
          <a:p>
            <a:pPr lvl="3"/>
            <a:r>
              <a:rPr lang="en-US" altLang="zh-CN"/>
              <a:t>Negyedik szint</a:t>
            </a:r>
          </a:p>
          <a:p>
            <a:pPr lvl="4"/>
            <a:r>
              <a:rPr lang="en-US" altLang="zh-CN"/>
              <a:t>Ötödik szint</a:t>
            </a:r>
            <a:endParaRPr lang="zh-CN" altLang="en-US"/>
          </a:p>
        </p:txBody>
      </p:sp>
      <p:sp>
        <p:nvSpPr>
          <p:cNvPr id="4" name="Szövegmező"/>
          <p:cNvSpPr>
            <a:spLocks noGrp="1"/>
          </p:cNvSpPr>
          <p:nvPr>
            <p:ph type="dt" idx="2"/>
          </p:nvPr>
        </p:nvSpPr>
        <p:spPr>
          <a:xfrm>
            <a:off x="838200" y="6356349"/>
            <a:ext cx="2743200" cy="36512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algn="l"/>
            <a:fld id="{CAD2D6BD-DE1B-4B5F-8B41-2702339687B9}" type="datetime1">
              <a:rPr lang="en-US" altLang="zh-CN" sz="1200">
                <a:solidFill>
                  <a:srgbClr val="767676"/>
                </a:solidFill>
                <a:latin typeface="Aptos" charset="0"/>
                <a:ea typeface="等线" charset="0"/>
                <a:cs typeface="Droid Sans" charset="0"/>
              </a:rPr>
              <a:pPr algn="l"/>
              <a:t>4/18/2026</a:t>
            </a:fld>
            <a:endParaRPr lang="zh-CN" altLang="en-US" sz="1200">
              <a:solidFill>
                <a:srgbClr val="767676"/>
              </a:solidFill>
              <a:latin typeface="Aptos" charset="0"/>
              <a:ea typeface="等线" charset="0"/>
              <a:cs typeface="Droid Sans" charset="0"/>
            </a:endParaRPr>
          </a:p>
        </p:txBody>
      </p:sp>
      <p:sp>
        <p:nvSpPr>
          <p:cNvPr id="5" name="Szövegmező"/>
          <p:cNvSpPr>
            <a:spLocks noGrp="1"/>
          </p:cNvSpPr>
          <p:nvPr>
            <p:ph type="ftr" idx="3"/>
          </p:nvPr>
        </p:nvSpPr>
        <p:spPr>
          <a:xfrm>
            <a:off x="4038600" y="6356349"/>
            <a:ext cx="4114800" cy="36512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algn="ctr"/>
            <a:endParaRPr lang="zh-CN" altLang="en-US" sz="1200">
              <a:solidFill>
                <a:srgbClr val="767676"/>
              </a:solidFill>
              <a:latin typeface="Aptos" charset="0"/>
              <a:ea typeface="等线" charset="0"/>
              <a:cs typeface="Droid Sans" charset="0"/>
            </a:endParaRPr>
          </a:p>
        </p:txBody>
      </p:sp>
      <p:sp>
        <p:nvSpPr>
          <p:cNvPr id="6" name="Szövegmező"/>
          <p:cNvSpPr>
            <a:spLocks noGrp="1"/>
          </p:cNvSpPr>
          <p:nvPr>
            <p:ph type="sldNum" idx="4"/>
          </p:nvPr>
        </p:nvSpPr>
        <p:spPr>
          <a:xfrm>
            <a:off x="8610600" y="6356349"/>
            <a:ext cx="2743200" cy="36512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rgbClr val="767676"/>
                </a:solidFill>
                <a:latin typeface="Aptos" charset="0"/>
                <a:ea typeface="等线" charset="0"/>
                <a:cs typeface="Droid Sans" charset="0"/>
              </a:rPr>
              <a:pPr algn="r"/>
              <a:t>‹#›</a:t>
            </a:fld>
            <a:endParaRPr lang="zh-CN" altLang="en-US" sz="1200">
              <a:solidFill>
                <a:srgbClr val="767676"/>
              </a:solidFill>
              <a:latin typeface="Aptos" charset="0"/>
              <a:ea typeface="等线" charset="0"/>
              <a:cs typeface="Droid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228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l" defTabSz="914400" eaLnBrk="1" fontAlgn="auto" latinLnBrk="0" hangingPunct="1">
        <a:lnSpc>
          <a:spcPct val="90000"/>
        </a:lnSpc>
        <a:spcBef>
          <a:spcPts val="0"/>
        </a:spcBef>
        <a:buNone/>
        <a:defRPr sz="4400" kern="1200">
          <a:solidFill>
            <a:schemeClr val="tx1"/>
          </a:solidFill>
          <a:latin typeface="Aptos Display" charset="0"/>
          <a:ea typeface="等线 Light" charset="0"/>
          <a:cs typeface="Droid Sans" charset="0"/>
        </a:defRPr>
      </a:lvl1pPr>
    </p:titleStyle>
    <p:bodyStyle>
      <a:lvl1pPr marL="228600" indent="-228600" algn="l" defTabSz="914400" eaLnBrk="1" fontAlgn="auto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Aptos" charset="0"/>
          <a:ea typeface="等线" charset="0"/>
          <a:cs typeface="Droid Sans" charset="0"/>
        </a:defRPr>
      </a:lvl1pPr>
      <a:lvl2pPr marL="6858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ptos" charset="0"/>
          <a:ea typeface="等线" charset="0"/>
          <a:cs typeface="Droid Sans" charset="0"/>
        </a:defRPr>
      </a:lvl2pPr>
      <a:lvl3pPr marL="11430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ptos" charset="0"/>
          <a:ea typeface="等线" charset="0"/>
          <a:cs typeface="Droid Sans" charset="0"/>
        </a:defRPr>
      </a:lvl3pPr>
      <a:lvl4pPr marL="16002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Aptos" charset="0"/>
          <a:ea typeface="等线" charset="0"/>
          <a:cs typeface="Droid Sans" charset="0"/>
        </a:defRPr>
      </a:lvl4pPr>
      <a:lvl5pPr marL="20574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Aptos" charset="0"/>
          <a:ea typeface="等线" charset="0"/>
          <a:cs typeface="Droid Sans" charset="0"/>
        </a:defRPr>
      </a:lvl5pPr>
      <a:lvl6pPr marL="25146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Aptos" charset="0"/>
          <a:ea typeface="等线" charset="0"/>
          <a:cs typeface="Droid Sans" charset="0"/>
        </a:defRPr>
      </a:lvl6pPr>
      <a:lvl7pPr marL="29718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Aptos" charset="0"/>
          <a:ea typeface="等线" charset="0"/>
          <a:cs typeface="Droid Sans" charset="0"/>
        </a:defRPr>
      </a:lvl7pPr>
      <a:lvl8pPr marL="34290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Aptos" charset="0"/>
          <a:ea typeface="等线" charset="0"/>
          <a:cs typeface="Droid Sans" charset="0"/>
        </a:defRPr>
      </a:lvl8pPr>
      <a:lvl9pPr marL="34290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Aptos" charset="0"/>
          <a:ea typeface="等线" charset="0"/>
          <a:cs typeface="Droid Sans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Téglalapok"/>
          <p:cNvSpPr>
            <a:spLocks noChangeAspect="1"/>
          </p:cNvSpPr>
          <p:nvPr/>
        </p:nvSpPr>
        <p:spPr>
          <a:xfrm>
            <a:off x="3050" y="0"/>
            <a:ext cx="12188949" cy="6858000"/>
          </a:xfrm>
          <a:prstGeom prst="rect">
            <a:avLst/>
          </a:prstGeom>
          <a:ln w="19050" cap="flat" cmpd="sng">
            <a:noFill/>
            <a:prstDash val="solid"/>
            <a:round/>
          </a:ln>
        </p:spPr>
      </p:sp>
      <p:grpSp>
        <p:nvGrpSpPr>
          <p:cNvPr id="15" name="Kombináció"/>
          <p:cNvGrpSpPr>
            <a:grpSpLocks/>
          </p:cNvGrpSpPr>
          <p:nvPr/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3" name="Téglalapok"/>
            <p:cNvSpPr>
              <a:spLocks/>
            </p:cNvSpPr>
            <p:nvPr/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rgbClr val="A02B93">
                <a:alpha val="48000"/>
              </a:srgbClr>
            </a:solidFill>
            <a:ln w="19050" cap="flat" cmpd="sng">
              <a:noFill/>
              <a:prstDash val="solid"/>
              <a:round/>
            </a:ln>
          </p:spPr>
        </p:sp>
        <p:sp>
          <p:nvSpPr>
            <p:cNvPr id="14" name="Téglalapok"/>
            <p:cNvSpPr>
              <a:spLocks/>
            </p:cNvSpPr>
            <p:nvPr/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rgbClr val="4EA72E">
                <a:alpha val="13000"/>
              </a:srgbClr>
            </a:solidFill>
            <a:ln w="19050" cap="flat" cmpd="sng">
              <a:noFill/>
              <a:prstDash val="solid"/>
              <a:round/>
            </a:ln>
          </p:spPr>
        </p:sp>
      </p:grpSp>
      <p:grpSp>
        <p:nvGrpSpPr>
          <p:cNvPr id="18" name="Kombináció"/>
          <p:cNvGrpSpPr>
            <a:grpSpLocks/>
          </p:cNvGrpSpPr>
          <p:nvPr/>
        </p:nvGrpSpPr>
        <p:grpSpPr>
          <a:xfrm>
            <a:off x="651279" y="598259"/>
            <a:ext cx="10889442" cy="5680740"/>
            <a:chOff x="651279" y="598259"/>
            <a:chExt cx="10889442" cy="5680740"/>
          </a:xfrm>
        </p:grpSpPr>
        <p:sp>
          <p:nvSpPr>
            <p:cNvPr id="16" name="Téglalapok"/>
            <p:cNvSpPr>
              <a:spLocks/>
            </p:cNvSpPr>
            <p:nvPr/>
          </p:nvSpPr>
          <p:spPr>
            <a:xfrm>
              <a:off x="651279" y="598259"/>
              <a:ext cx="10889442" cy="5680740"/>
            </a:xfrm>
            <a:prstGeom prst="rect">
              <a:avLst/>
            </a:prstGeom>
            <a:solidFill>
              <a:schemeClr val="accent5"/>
            </a:solidFill>
            <a:ln w="19050" cap="flat" cmpd="sng">
              <a:noFill/>
              <a:prstDash val="solid"/>
              <a:round/>
            </a:ln>
          </p:spPr>
        </p:sp>
        <p:sp>
          <p:nvSpPr>
            <p:cNvPr id="17" name="Téglalapok"/>
            <p:cNvSpPr>
              <a:spLocks/>
            </p:cNvSpPr>
            <p:nvPr/>
          </p:nvSpPr>
          <p:spPr>
            <a:xfrm>
              <a:off x="651279" y="598259"/>
              <a:ext cx="10889442" cy="5680740"/>
            </a:xfrm>
            <a:prstGeom prst="rect">
              <a:avLst/>
            </a:prstGeom>
            <a:solidFill>
              <a:srgbClr val="4EA72E">
                <a:alpha val="30000"/>
              </a:srgbClr>
            </a:solidFill>
            <a:ln w="19050" cap="flat" cmpd="sng">
              <a:noFill/>
              <a:prstDash val="solid"/>
              <a:round/>
            </a:ln>
          </p:spPr>
        </p:sp>
      </p:grpSp>
      <p:pic>
        <p:nvPicPr>
          <p:cNvPr id="19" name="Képek"/>
          <p:cNvPicPr>
            <a:picLocks noChangeAspect="1"/>
          </p:cNvPicPr>
          <p:nvPr/>
        </p:nvPicPr>
        <p:blipFill>
          <a:blip r:embed="rId2" cstate="print"/>
          <a:srcRect l="510" r="-1" b="-1"/>
          <a:stretch>
            <a:fillRect/>
          </a:stretch>
        </p:blipFill>
        <p:spPr>
          <a:xfrm>
            <a:off x="7082809" y="841662"/>
            <a:ext cx="4166151" cy="5185923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grpSp>
        <p:nvGrpSpPr>
          <p:cNvPr id="27" name="Kombináció"/>
          <p:cNvGrpSpPr>
            <a:grpSpLocks/>
          </p:cNvGrpSpPr>
          <p:nvPr/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20" name="曲线"/>
            <p:cNvSpPr>
              <a:spLocks/>
            </p:cNvSpPr>
            <p:nvPr/>
          </p:nvSpPr>
          <p:spPr>
            <a:xfrm>
              <a:off x="23274" y="6015669"/>
              <a:ext cx="2605762" cy="842331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7816" y="23"/>
                  </a:moveTo>
                  <a:cubicBezTo>
                    <a:pt x="9166" y="153"/>
                    <a:pt x="10522" y="840"/>
                    <a:pt x="11784" y="1628"/>
                  </a:cubicBezTo>
                  <a:cubicBezTo>
                    <a:pt x="12382" y="1996"/>
                    <a:pt x="12997" y="2310"/>
                    <a:pt x="13595" y="2574"/>
                  </a:cubicBezTo>
                  <a:cubicBezTo>
                    <a:pt x="14278" y="2837"/>
                    <a:pt x="15132" y="3205"/>
                    <a:pt x="15764" y="2677"/>
                  </a:cubicBezTo>
                  <a:cubicBezTo>
                    <a:pt x="16619" y="1943"/>
                    <a:pt x="17148" y="262"/>
                    <a:pt x="18139" y="1155"/>
                  </a:cubicBezTo>
                  <a:cubicBezTo>
                    <a:pt x="19061" y="1891"/>
                    <a:pt x="19762" y="4464"/>
                    <a:pt x="20255" y="6831"/>
                  </a:cubicBezTo>
                  <a:cubicBezTo>
                    <a:pt x="21154" y="10969"/>
                    <a:pt x="21735" y="16355"/>
                    <a:pt x="21569" y="21401"/>
                  </a:cubicBezTo>
                  <a:lnTo>
                    <a:pt x="21559" y="21600"/>
                  </a:lnTo>
                  <a:lnTo>
                    <a:pt x="160" y="21600"/>
                  </a:lnTo>
                  <a:lnTo>
                    <a:pt x="75" y="20558"/>
                  </a:lnTo>
                  <a:cubicBezTo>
                    <a:pt x="-186" y="15331"/>
                    <a:pt x="210" y="10009"/>
                    <a:pt x="1602" y="6040"/>
                  </a:cubicBezTo>
                  <a:cubicBezTo>
                    <a:pt x="3343" y="1116"/>
                    <a:pt x="5568" y="-197"/>
                    <a:pt x="7816" y="23"/>
                  </a:cubicBez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9050" cap="flat" cmpd="sng">
              <a:noFill/>
              <a:prstDash val="solid"/>
              <a:round/>
            </a:ln>
          </p:spPr>
        </p:sp>
        <p:sp>
          <p:nvSpPr>
            <p:cNvPr id="21" name="曲线"/>
            <p:cNvSpPr>
              <a:spLocks/>
            </p:cNvSpPr>
            <p:nvPr/>
          </p:nvSpPr>
          <p:spPr>
            <a:xfrm>
              <a:off x="652336" y="5798001"/>
              <a:ext cx="2485581" cy="1059998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13700" y="21496"/>
                  </a:moveTo>
                  <a:lnTo>
                    <a:pt x="13769" y="21599"/>
                  </a:lnTo>
                  <a:lnTo>
                    <a:pt x="13584" y="21599"/>
                  </a:lnTo>
                  <a:lnTo>
                    <a:pt x="13604" y="21551"/>
                  </a:lnTo>
                  <a:cubicBezTo>
                    <a:pt x="13631" y="21486"/>
                    <a:pt x="13664" y="21472"/>
                    <a:pt x="13700" y="21496"/>
                  </a:cubicBezTo>
                </a:path>
                <a:path w="21600" h="21600">
                  <a:moveTo>
                    <a:pt x="4326" y="21309"/>
                  </a:moveTo>
                  <a:cubicBezTo>
                    <a:pt x="4362" y="21331"/>
                    <a:pt x="4402" y="21394"/>
                    <a:pt x="4443" y="21486"/>
                  </a:cubicBezTo>
                  <a:lnTo>
                    <a:pt x="4455" y="21599"/>
                  </a:lnTo>
                  <a:lnTo>
                    <a:pt x="4149" y="21599"/>
                  </a:lnTo>
                  <a:lnTo>
                    <a:pt x="4141" y="21518"/>
                  </a:lnTo>
                  <a:cubicBezTo>
                    <a:pt x="4148" y="21441"/>
                    <a:pt x="4175" y="21394"/>
                    <a:pt x="4228" y="21363"/>
                  </a:cubicBezTo>
                  <a:cubicBezTo>
                    <a:pt x="4255" y="21300"/>
                    <a:pt x="4289" y="21283"/>
                    <a:pt x="4326" y="21309"/>
                  </a:cubicBezTo>
                </a:path>
                <a:path w="21600" h="21600">
                  <a:moveTo>
                    <a:pt x="2879" y="21182"/>
                  </a:moveTo>
                  <a:cubicBezTo>
                    <a:pt x="2916" y="21207"/>
                    <a:pt x="2956" y="21268"/>
                    <a:pt x="2996" y="21363"/>
                  </a:cubicBezTo>
                  <a:lnTo>
                    <a:pt x="3015" y="21599"/>
                  </a:lnTo>
                  <a:lnTo>
                    <a:pt x="2717" y="21599"/>
                  </a:lnTo>
                  <a:lnTo>
                    <a:pt x="2704" y="21441"/>
                  </a:lnTo>
                  <a:cubicBezTo>
                    <a:pt x="2715" y="21363"/>
                    <a:pt x="2742" y="21300"/>
                    <a:pt x="2782" y="21237"/>
                  </a:cubicBezTo>
                  <a:cubicBezTo>
                    <a:pt x="2809" y="21174"/>
                    <a:pt x="2841" y="21160"/>
                    <a:pt x="2879" y="21182"/>
                  </a:cubicBezTo>
                </a:path>
                <a:path w="21600" h="21600">
                  <a:moveTo>
                    <a:pt x="182" y="21098"/>
                  </a:moveTo>
                  <a:cubicBezTo>
                    <a:pt x="215" y="21114"/>
                    <a:pt x="251" y="21174"/>
                    <a:pt x="291" y="21300"/>
                  </a:cubicBezTo>
                  <a:cubicBezTo>
                    <a:pt x="331" y="21394"/>
                    <a:pt x="338" y="21486"/>
                    <a:pt x="322" y="21573"/>
                  </a:cubicBezTo>
                  <a:lnTo>
                    <a:pt x="314" y="21599"/>
                  </a:lnTo>
                  <a:lnTo>
                    <a:pt x="17" y="21599"/>
                  </a:lnTo>
                  <a:lnTo>
                    <a:pt x="0" y="21377"/>
                  </a:lnTo>
                  <a:cubicBezTo>
                    <a:pt x="10" y="21300"/>
                    <a:pt x="34" y="21237"/>
                    <a:pt x="77" y="21174"/>
                  </a:cubicBezTo>
                  <a:cubicBezTo>
                    <a:pt x="117" y="21114"/>
                    <a:pt x="149" y="21080"/>
                    <a:pt x="182" y="21098"/>
                  </a:cubicBezTo>
                </a:path>
                <a:path w="21600" h="21600">
                  <a:moveTo>
                    <a:pt x="18522" y="21058"/>
                  </a:moveTo>
                  <a:cubicBezTo>
                    <a:pt x="18560" y="21080"/>
                    <a:pt x="18600" y="21145"/>
                    <a:pt x="18640" y="21237"/>
                  </a:cubicBezTo>
                  <a:cubicBezTo>
                    <a:pt x="18680" y="21331"/>
                    <a:pt x="18687" y="21426"/>
                    <a:pt x="18673" y="21512"/>
                  </a:cubicBezTo>
                  <a:lnTo>
                    <a:pt x="18640" y="21599"/>
                  </a:lnTo>
                  <a:lnTo>
                    <a:pt x="18371" y="21599"/>
                  </a:lnTo>
                  <a:lnTo>
                    <a:pt x="18349" y="21293"/>
                  </a:lnTo>
                  <a:cubicBezTo>
                    <a:pt x="18359" y="21207"/>
                    <a:pt x="18385" y="21145"/>
                    <a:pt x="18426" y="21114"/>
                  </a:cubicBezTo>
                  <a:cubicBezTo>
                    <a:pt x="18451" y="21051"/>
                    <a:pt x="18485" y="21034"/>
                    <a:pt x="18522" y="21058"/>
                  </a:cubicBezTo>
                </a:path>
                <a:path w="21600" h="21600">
                  <a:moveTo>
                    <a:pt x="10513" y="21058"/>
                  </a:moveTo>
                  <a:cubicBezTo>
                    <a:pt x="10550" y="21080"/>
                    <a:pt x="10590" y="21145"/>
                    <a:pt x="10631" y="21237"/>
                  </a:cubicBezTo>
                  <a:cubicBezTo>
                    <a:pt x="10671" y="21331"/>
                    <a:pt x="10678" y="21426"/>
                    <a:pt x="10664" y="21512"/>
                  </a:cubicBezTo>
                  <a:lnTo>
                    <a:pt x="10630" y="21599"/>
                  </a:lnTo>
                  <a:lnTo>
                    <a:pt x="10362" y="21599"/>
                  </a:lnTo>
                  <a:lnTo>
                    <a:pt x="10339" y="21317"/>
                  </a:lnTo>
                  <a:cubicBezTo>
                    <a:pt x="10349" y="21237"/>
                    <a:pt x="10376" y="21174"/>
                    <a:pt x="10416" y="21114"/>
                  </a:cubicBezTo>
                  <a:cubicBezTo>
                    <a:pt x="10443" y="21051"/>
                    <a:pt x="10477" y="21034"/>
                    <a:pt x="10513" y="21058"/>
                  </a:cubicBezTo>
                </a:path>
                <a:path w="21600" h="21600">
                  <a:moveTo>
                    <a:pt x="6950" y="21058"/>
                  </a:moveTo>
                  <a:cubicBezTo>
                    <a:pt x="6988" y="21080"/>
                    <a:pt x="7027" y="21145"/>
                    <a:pt x="7068" y="21237"/>
                  </a:cubicBezTo>
                  <a:cubicBezTo>
                    <a:pt x="7107" y="21331"/>
                    <a:pt x="7115" y="21426"/>
                    <a:pt x="7101" y="21512"/>
                  </a:cubicBezTo>
                  <a:lnTo>
                    <a:pt x="7068" y="21599"/>
                  </a:lnTo>
                  <a:lnTo>
                    <a:pt x="6798" y="21599"/>
                  </a:lnTo>
                  <a:lnTo>
                    <a:pt x="6776" y="21268"/>
                  </a:lnTo>
                  <a:cubicBezTo>
                    <a:pt x="6787" y="21191"/>
                    <a:pt x="6813" y="21145"/>
                    <a:pt x="6854" y="21114"/>
                  </a:cubicBezTo>
                  <a:cubicBezTo>
                    <a:pt x="6880" y="21051"/>
                    <a:pt x="6914" y="21034"/>
                    <a:pt x="6950" y="21058"/>
                  </a:cubicBezTo>
                </a:path>
                <a:path w="21600" h="21600">
                  <a:moveTo>
                    <a:pt x="1218" y="21058"/>
                  </a:moveTo>
                  <a:cubicBezTo>
                    <a:pt x="1255" y="21080"/>
                    <a:pt x="1295" y="21145"/>
                    <a:pt x="1336" y="21237"/>
                  </a:cubicBezTo>
                  <a:cubicBezTo>
                    <a:pt x="1375" y="21331"/>
                    <a:pt x="1375" y="21441"/>
                    <a:pt x="1359" y="21533"/>
                  </a:cubicBezTo>
                  <a:lnTo>
                    <a:pt x="1335" y="21599"/>
                  </a:lnTo>
                  <a:lnTo>
                    <a:pt x="1067" y="21599"/>
                  </a:lnTo>
                  <a:lnTo>
                    <a:pt x="1044" y="21317"/>
                  </a:lnTo>
                  <a:cubicBezTo>
                    <a:pt x="1053" y="21237"/>
                    <a:pt x="1081" y="21174"/>
                    <a:pt x="1121" y="21114"/>
                  </a:cubicBezTo>
                  <a:cubicBezTo>
                    <a:pt x="1146" y="21051"/>
                    <a:pt x="1181" y="21034"/>
                    <a:pt x="1218" y="21058"/>
                  </a:cubicBezTo>
                </a:path>
                <a:path w="21600" h="21600">
                  <a:moveTo>
                    <a:pt x="7888" y="20995"/>
                  </a:moveTo>
                  <a:cubicBezTo>
                    <a:pt x="7925" y="21020"/>
                    <a:pt x="7965" y="21080"/>
                    <a:pt x="8005" y="21174"/>
                  </a:cubicBezTo>
                  <a:cubicBezTo>
                    <a:pt x="8046" y="21268"/>
                    <a:pt x="8052" y="21363"/>
                    <a:pt x="8039" y="21449"/>
                  </a:cubicBezTo>
                  <a:lnTo>
                    <a:pt x="7980" y="21599"/>
                  </a:lnTo>
                  <a:lnTo>
                    <a:pt x="7767" y="21599"/>
                  </a:lnTo>
                  <a:lnTo>
                    <a:pt x="7738" y="21551"/>
                  </a:lnTo>
                  <a:cubicBezTo>
                    <a:pt x="7684" y="21237"/>
                    <a:pt x="7684" y="21114"/>
                    <a:pt x="7790" y="21051"/>
                  </a:cubicBezTo>
                  <a:cubicBezTo>
                    <a:pt x="7818" y="20989"/>
                    <a:pt x="7851" y="20971"/>
                    <a:pt x="7888" y="20995"/>
                  </a:cubicBezTo>
                </a:path>
                <a:path w="21600" h="21600">
                  <a:moveTo>
                    <a:pt x="6120" y="20995"/>
                  </a:moveTo>
                  <a:cubicBezTo>
                    <a:pt x="6157" y="21020"/>
                    <a:pt x="6197" y="21080"/>
                    <a:pt x="6238" y="21174"/>
                  </a:cubicBezTo>
                  <a:cubicBezTo>
                    <a:pt x="6277" y="21268"/>
                    <a:pt x="6284" y="21363"/>
                    <a:pt x="6271" y="21449"/>
                  </a:cubicBezTo>
                  <a:lnTo>
                    <a:pt x="6213" y="21599"/>
                  </a:lnTo>
                  <a:lnTo>
                    <a:pt x="5999" y="21599"/>
                  </a:lnTo>
                  <a:lnTo>
                    <a:pt x="5970" y="21551"/>
                  </a:lnTo>
                  <a:cubicBezTo>
                    <a:pt x="5916" y="21300"/>
                    <a:pt x="5970" y="21174"/>
                    <a:pt x="6023" y="21051"/>
                  </a:cubicBezTo>
                  <a:cubicBezTo>
                    <a:pt x="6050" y="20989"/>
                    <a:pt x="6084" y="20971"/>
                    <a:pt x="6120" y="20995"/>
                  </a:cubicBezTo>
                </a:path>
                <a:path w="21600" h="21600">
                  <a:moveTo>
                    <a:pt x="5263" y="20995"/>
                  </a:moveTo>
                  <a:cubicBezTo>
                    <a:pt x="5300" y="21020"/>
                    <a:pt x="5340" y="21080"/>
                    <a:pt x="5379" y="21174"/>
                  </a:cubicBezTo>
                  <a:cubicBezTo>
                    <a:pt x="5420" y="21268"/>
                    <a:pt x="5427" y="21363"/>
                    <a:pt x="5414" y="21449"/>
                  </a:cubicBezTo>
                  <a:lnTo>
                    <a:pt x="5356" y="21599"/>
                  </a:lnTo>
                  <a:lnTo>
                    <a:pt x="5142" y="21599"/>
                  </a:lnTo>
                  <a:lnTo>
                    <a:pt x="5111" y="21551"/>
                  </a:lnTo>
                  <a:cubicBezTo>
                    <a:pt x="5059" y="21237"/>
                    <a:pt x="5086" y="21114"/>
                    <a:pt x="5166" y="21051"/>
                  </a:cubicBezTo>
                  <a:cubicBezTo>
                    <a:pt x="5193" y="20989"/>
                    <a:pt x="5226" y="20971"/>
                    <a:pt x="5263" y="20995"/>
                  </a:cubicBezTo>
                </a:path>
                <a:path w="21600" h="21600">
                  <a:moveTo>
                    <a:pt x="9576" y="20870"/>
                  </a:moveTo>
                  <a:cubicBezTo>
                    <a:pt x="9612" y="20895"/>
                    <a:pt x="9653" y="20957"/>
                    <a:pt x="9693" y="21051"/>
                  </a:cubicBezTo>
                  <a:cubicBezTo>
                    <a:pt x="9773" y="21237"/>
                    <a:pt x="9693" y="21486"/>
                    <a:pt x="9639" y="21551"/>
                  </a:cubicBezTo>
                  <a:lnTo>
                    <a:pt x="9544" y="21599"/>
                  </a:lnTo>
                  <a:lnTo>
                    <a:pt x="9529" y="21599"/>
                  </a:lnTo>
                  <a:lnTo>
                    <a:pt x="9425" y="21426"/>
                  </a:lnTo>
                  <a:cubicBezTo>
                    <a:pt x="9372" y="21174"/>
                    <a:pt x="9398" y="21051"/>
                    <a:pt x="9479" y="20925"/>
                  </a:cubicBezTo>
                  <a:cubicBezTo>
                    <a:pt x="9505" y="20862"/>
                    <a:pt x="9539" y="20848"/>
                    <a:pt x="9576" y="20870"/>
                  </a:cubicBezTo>
                </a:path>
                <a:path w="21600" h="21600">
                  <a:moveTo>
                    <a:pt x="11585" y="20747"/>
                  </a:moveTo>
                  <a:cubicBezTo>
                    <a:pt x="11622" y="20768"/>
                    <a:pt x="11662" y="20831"/>
                    <a:pt x="11702" y="20925"/>
                  </a:cubicBezTo>
                  <a:cubicBezTo>
                    <a:pt x="11781" y="21114"/>
                    <a:pt x="11702" y="21363"/>
                    <a:pt x="11649" y="21426"/>
                  </a:cubicBezTo>
                  <a:cubicBezTo>
                    <a:pt x="11595" y="21486"/>
                    <a:pt x="11488" y="21551"/>
                    <a:pt x="11434" y="21300"/>
                  </a:cubicBezTo>
                  <a:cubicBezTo>
                    <a:pt x="11381" y="21051"/>
                    <a:pt x="11407" y="20925"/>
                    <a:pt x="11488" y="20801"/>
                  </a:cubicBezTo>
                  <a:cubicBezTo>
                    <a:pt x="11515" y="20739"/>
                    <a:pt x="11548" y="20722"/>
                    <a:pt x="11585" y="20747"/>
                  </a:cubicBezTo>
                </a:path>
                <a:path w="21600" h="21600">
                  <a:moveTo>
                    <a:pt x="20612" y="20497"/>
                  </a:moveTo>
                  <a:cubicBezTo>
                    <a:pt x="20649" y="20519"/>
                    <a:pt x="20689" y="20583"/>
                    <a:pt x="20729" y="20674"/>
                  </a:cubicBezTo>
                  <a:cubicBezTo>
                    <a:pt x="20810" y="20862"/>
                    <a:pt x="20756" y="21051"/>
                    <a:pt x="20676" y="21174"/>
                  </a:cubicBezTo>
                  <a:cubicBezTo>
                    <a:pt x="20622" y="21237"/>
                    <a:pt x="20515" y="21300"/>
                    <a:pt x="20461" y="21051"/>
                  </a:cubicBezTo>
                  <a:cubicBezTo>
                    <a:pt x="20408" y="20739"/>
                    <a:pt x="20435" y="20614"/>
                    <a:pt x="20515" y="20551"/>
                  </a:cubicBezTo>
                  <a:cubicBezTo>
                    <a:pt x="20542" y="20489"/>
                    <a:pt x="20575" y="20473"/>
                    <a:pt x="20612" y="20497"/>
                  </a:cubicBezTo>
                </a:path>
                <a:path w="21600" h="21600">
                  <a:moveTo>
                    <a:pt x="12603" y="20372"/>
                  </a:moveTo>
                  <a:cubicBezTo>
                    <a:pt x="12640" y="20395"/>
                    <a:pt x="12680" y="20456"/>
                    <a:pt x="12720" y="20551"/>
                  </a:cubicBezTo>
                  <a:cubicBezTo>
                    <a:pt x="12800" y="20739"/>
                    <a:pt x="12747" y="20925"/>
                    <a:pt x="12665" y="21051"/>
                  </a:cubicBezTo>
                  <a:cubicBezTo>
                    <a:pt x="12613" y="21114"/>
                    <a:pt x="12506" y="21174"/>
                    <a:pt x="12452" y="20925"/>
                  </a:cubicBezTo>
                  <a:cubicBezTo>
                    <a:pt x="12399" y="20674"/>
                    <a:pt x="12425" y="20489"/>
                    <a:pt x="12506" y="20425"/>
                  </a:cubicBezTo>
                  <a:cubicBezTo>
                    <a:pt x="12532" y="20364"/>
                    <a:pt x="12566" y="20348"/>
                    <a:pt x="12603" y="20372"/>
                  </a:cubicBezTo>
                </a:path>
                <a:path w="21600" h="21600">
                  <a:moveTo>
                    <a:pt x="14745" y="20309"/>
                  </a:moveTo>
                  <a:cubicBezTo>
                    <a:pt x="14783" y="20333"/>
                    <a:pt x="14823" y="20395"/>
                    <a:pt x="14863" y="20489"/>
                  </a:cubicBezTo>
                  <a:cubicBezTo>
                    <a:pt x="14943" y="20674"/>
                    <a:pt x="14890" y="20862"/>
                    <a:pt x="14809" y="20989"/>
                  </a:cubicBezTo>
                  <a:cubicBezTo>
                    <a:pt x="14755" y="21051"/>
                    <a:pt x="14649" y="21114"/>
                    <a:pt x="14595" y="20862"/>
                  </a:cubicBezTo>
                  <a:cubicBezTo>
                    <a:pt x="14542" y="20614"/>
                    <a:pt x="14542" y="20425"/>
                    <a:pt x="14649" y="20364"/>
                  </a:cubicBezTo>
                  <a:cubicBezTo>
                    <a:pt x="14675" y="20302"/>
                    <a:pt x="14709" y="20286"/>
                    <a:pt x="14745" y="20309"/>
                  </a:cubicBezTo>
                </a:path>
                <a:path w="21600" h="21600">
                  <a:moveTo>
                    <a:pt x="15898" y="20060"/>
                  </a:moveTo>
                  <a:cubicBezTo>
                    <a:pt x="15934" y="20083"/>
                    <a:pt x="15975" y="20144"/>
                    <a:pt x="16015" y="20239"/>
                  </a:cubicBezTo>
                  <a:cubicBezTo>
                    <a:pt x="16095" y="20425"/>
                    <a:pt x="16042" y="20614"/>
                    <a:pt x="15961" y="20739"/>
                  </a:cubicBezTo>
                  <a:cubicBezTo>
                    <a:pt x="15908" y="20801"/>
                    <a:pt x="15801" y="20862"/>
                    <a:pt x="15747" y="20614"/>
                  </a:cubicBezTo>
                  <a:cubicBezTo>
                    <a:pt x="15693" y="20302"/>
                    <a:pt x="15720" y="20176"/>
                    <a:pt x="15801" y="20113"/>
                  </a:cubicBezTo>
                  <a:cubicBezTo>
                    <a:pt x="15827" y="20052"/>
                    <a:pt x="15861" y="20036"/>
                    <a:pt x="15898" y="20060"/>
                  </a:cubicBezTo>
                </a:path>
                <a:path w="21600" h="21600">
                  <a:moveTo>
                    <a:pt x="17907" y="19934"/>
                  </a:moveTo>
                  <a:cubicBezTo>
                    <a:pt x="17942" y="19958"/>
                    <a:pt x="17984" y="20019"/>
                    <a:pt x="18024" y="20113"/>
                  </a:cubicBezTo>
                  <a:cubicBezTo>
                    <a:pt x="18104" y="20302"/>
                    <a:pt x="18051" y="20489"/>
                    <a:pt x="17969" y="20614"/>
                  </a:cubicBezTo>
                  <a:cubicBezTo>
                    <a:pt x="17917" y="20674"/>
                    <a:pt x="17810" y="20739"/>
                    <a:pt x="17756" y="20489"/>
                  </a:cubicBezTo>
                  <a:cubicBezTo>
                    <a:pt x="17702" y="20176"/>
                    <a:pt x="17729" y="20052"/>
                    <a:pt x="17810" y="19989"/>
                  </a:cubicBezTo>
                  <a:cubicBezTo>
                    <a:pt x="17836" y="19925"/>
                    <a:pt x="17870" y="19910"/>
                    <a:pt x="17907" y="19934"/>
                  </a:cubicBezTo>
                </a:path>
                <a:path w="21600" h="21600">
                  <a:moveTo>
                    <a:pt x="3576" y="19871"/>
                  </a:moveTo>
                  <a:cubicBezTo>
                    <a:pt x="3612" y="19896"/>
                    <a:pt x="3653" y="19958"/>
                    <a:pt x="3693" y="20052"/>
                  </a:cubicBezTo>
                  <a:cubicBezTo>
                    <a:pt x="3773" y="20239"/>
                    <a:pt x="3693" y="20489"/>
                    <a:pt x="3639" y="20551"/>
                  </a:cubicBezTo>
                  <a:cubicBezTo>
                    <a:pt x="3586" y="20614"/>
                    <a:pt x="3478" y="20674"/>
                    <a:pt x="3424" y="20425"/>
                  </a:cubicBezTo>
                  <a:cubicBezTo>
                    <a:pt x="3371" y="20113"/>
                    <a:pt x="3398" y="19989"/>
                    <a:pt x="3478" y="19925"/>
                  </a:cubicBezTo>
                  <a:cubicBezTo>
                    <a:pt x="3504" y="19864"/>
                    <a:pt x="3538" y="19849"/>
                    <a:pt x="3576" y="19871"/>
                  </a:cubicBezTo>
                </a:path>
                <a:path w="21600" h="21600">
                  <a:moveTo>
                    <a:pt x="19621" y="19685"/>
                  </a:moveTo>
                  <a:cubicBezTo>
                    <a:pt x="19658" y="19707"/>
                    <a:pt x="19698" y="19770"/>
                    <a:pt x="19738" y="19864"/>
                  </a:cubicBezTo>
                  <a:cubicBezTo>
                    <a:pt x="19819" y="20052"/>
                    <a:pt x="19765" y="20239"/>
                    <a:pt x="19685" y="20364"/>
                  </a:cubicBezTo>
                  <a:cubicBezTo>
                    <a:pt x="19631" y="20425"/>
                    <a:pt x="19524" y="20489"/>
                    <a:pt x="19470" y="20239"/>
                  </a:cubicBezTo>
                  <a:cubicBezTo>
                    <a:pt x="19417" y="19925"/>
                    <a:pt x="19417" y="19801"/>
                    <a:pt x="19524" y="19738"/>
                  </a:cubicBezTo>
                  <a:cubicBezTo>
                    <a:pt x="19551" y="19676"/>
                    <a:pt x="19584" y="19661"/>
                    <a:pt x="19621" y="19685"/>
                  </a:cubicBezTo>
                </a:path>
                <a:path w="21600" h="21600">
                  <a:moveTo>
                    <a:pt x="16995" y="19620"/>
                  </a:moveTo>
                  <a:cubicBezTo>
                    <a:pt x="17033" y="19646"/>
                    <a:pt x="17073" y="19707"/>
                    <a:pt x="17112" y="19801"/>
                  </a:cubicBezTo>
                  <a:cubicBezTo>
                    <a:pt x="17193" y="19989"/>
                    <a:pt x="17112" y="20239"/>
                    <a:pt x="17060" y="20302"/>
                  </a:cubicBezTo>
                  <a:cubicBezTo>
                    <a:pt x="17006" y="20364"/>
                    <a:pt x="16899" y="20425"/>
                    <a:pt x="16845" y="20176"/>
                  </a:cubicBezTo>
                  <a:cubicBezTo>
                    <a:pt x="16792" y="19925"/>
                    <a:pt x="16818" y="19801"/>
                    <a:pt x="16899" y="19676"/>
                  </a:cubicBezTo>
                  <a:cubicBezTo>
                    <a:pt x="16926" y="19613"/>
                    <a:pt x="16959" y="19598"/>
                    <a:pt x="16995" y="19620"/>
                  </a:cubicBezTo>
                </a:path>
                <a:path w="21600" h="21600">
                  <a:moveTo>
                    <a:pt x="2156" y="19620"/>
                  </a:moveTo>
                  <a:cubicBezTo>
                    <a:pt x="2193" y="19646"/>
                    <a:pt x="2233" y="19707"/>
                    <a:pt x="2272" y="19801"/>
                  </a:cubicBezTo>
                  <a:cubicBezTo>
                    <a:pt x="2353" y="19989"/>
                    <a:pt x="2272" y="20239"/>
                    <a:pt x="2219" y="20302"/>
                  </a:cubicBezTo>
                  <a:cubicBezTo>
                    <a:pt x="2166" y="20364"/>
                    <a:pt x="2059" y="20425"/>
                    <a:pt x="2005" y="20176"/>
                  </a:cubicBezTo>
                  <a:cubicBezTo>
                    <a:pt x="1952" y="19925"/>
                    <a:pt x="1978" y="19801"/>
                    <a:pt x="2059" y="19676"/>
                  </a:cubicBezTo>
                  <a:cubicBezTo>
                    <a:pt x="2085" y="19613"/>
                    <a:pt x="2119" y="19598"/>
                    <a:pt x="2156" y="19620"/>
                  </a:cubicBezTo>
                </a:path>
                <a:path w="21600" h="21600">
                  <a:moveTo>
                    <a:pt x="21443" y="19559"/>
                  </a:moveTo>
                  <a:cubicBezTo>
                    <a:pt x="21479" y="19583"/>
                    <a:pt x="21520" y="19646"/>
                    <a:pt x="21560" y="19738"/>
                  </a:cubicBezTo>
                  <a:cubicBezTo>
                    <a:pt x="21640" y="19925"/>
                    <a:pt x="21587" y="20113"/>
                    <a:pt x="21506" y="20239"/>
                  </a:cubicBezTo>
                  <a:cubicBezTo>
                    <a:pt x="21453" y="20302"/>
                    <a:pt x="21345" y="20364"/>
                    <a:pt x="21292" y="20113"/>
                  </a:cubicBezTo>
                  <a:cubicBezTo>
                    <a:pt x="21238" y="19801"/>
                    <a:pt x="21265" y="19676"/>
                    <a:pt x="21345" y="19613"/>
                  </a:cubicBezTo>
                  <a:cubicBezTo>
                    <a:pt x="21372" y="19552"/>
                    <a:pt x="21406" y="19534"/>
                    <a:pt x="21443" y="19559"/>
                  </a:cubicBezTo>
                </a:path>
                <a:path w="21600" h="21600">
                  <a:moveTo>
                    <a:pt x="13700" y="19497"/>
                  </a:moveTo>
                  <a:cubicBezTo>
                    <a:pt x="13738" y="19521"/>
                    <a:pt x="13778" y="19583"/>
                    <a:pt x="13818" y="19676"/>
                  </a:cubicBezTo>
                  <a:cubicBezTo>
                    <a:pt x="13898" y="19864"/>
                    <a:pt x="13845" y="20052"/>
                    <a:pt x="13764" y="20176"/>
                  </a:cubicBezTo>
                  <a:cubicBezTo>
                    <a:pt x="13711" y="20239"/>
                    <a:pt x="13604" y="20302"/>
                    <a:pt x="13550" y="20052"/>
                  </a:cubicBezTo>
                  <a:cubicBezTo>
                    <a:pt x="13497" y="19801"/>
                    <a:pt x="13550" y="19676"/>
                    <a:pt x="13604" y="19552"/>
                  </a:cubicBezTo>
                  <a:cubicBezTo>
                    <a:pt x="13631" y="19490"/>
                    <a:pt x="13664" y="19472"/>
                    <a:pt x="13700" y="19497"/>
                  </a:cubicBezTo>
                </a:path>
                <a:path w="21600" h="21600">
                  <a:moveTo>
                    <a:pt x="10781" y="19185"/>
                  </a:moveTo>
                  <a:cubicBezTo>
                    <a:pt x="10818" y="19207"/>
                    <a:pt x="10858" y="19270"/>
                    <a:pt x="10898" y="19364"/>
                  </a:cubicBezTo>
                  <a:cubicBezTo>
                    <a:pt x="10979" y="19552"/>
                    <a:pt x="10925" y="19738"/>
                    <a:pt x="10845" y="19864"/>
                  </a:cubicBezTo>
                  <a:cubicBezTo>
                    <a:pt x="10791" y="19925"/>
                    <a:pt x="10684" y="19989"/>
                    <a:pt x="10631" y="19738"/>
                  </a:cubicBezTo>
                  <a:cubicBezTo>
                    <a:pt x="10577" y="19490"/>
                    <a:pt x="10603" y="19301"/>
                    <a:pt x="10684" y="19240"/>
                  </a:cubicBezTo>
                  <a:cubicBezTo>
                    <a:pt x="10711" y="19177"/>
                    <a:pt x="10744" y="19161"/>
                    <a:pt x="10781" y="19185"/>
                  </a:cubicBezTo>
                </a:path>
                <a:path w="21600" h="21600">
                  <a:moveTo>
                    <a:pt x="9094" y="19123"/>
                  </a:moveTo>
                  <a:cubicBezTo>
                    <a:pt x="9131" y="19146"/>
                    <a:pt x="9171" y="19207"/>
                    <a:pt x="9211" y="19301"/>
                  </a:cubicBezTo>
                  <a:cubicBezTo>
                    <a:pt x="9291" y="19490"/>
                    <a:pt x="9238" y="19676"/>
                    <a:pt x="9157" y="19801"/>
                  </a:cubicBezTo>
                  <a:cubicBezTo>
                    <a:pt x="9104" y="19864"/>
                    <a:pt x="8997" y="19925"/>
                    <a:pt x="8943" y="19676"/>
                  </a:cubicBezTo>
                  <a:cubicBezTo>
                    <a:pt x="8889" y="19364"/>
                    <a:pt x="8916" y="19240"/>
                    <a:pt x="8997" y="19177"/>
                  </a:cubicBezTo>
                  <a:cubicBezTo>
                    <a:pt x="9023" y="19115"/>
                    <a:pt x="9057" y="19098"/>
                    <a:pt x="9094" y="19123"/>
                  </a:cubicBezTo>
                </a:path>
                <a:path w="21600" h="21600">
                  <a:moveTo>
                    <a:pt x="8210" y="19123"/>
                  </a:moveTo>
                  <a:cubicBezTo>
                    <a:pt x="8247" y="19146"/>
                    <a:pt x="8287" y="19207"/>
                    <a:pt x="8327" y="19301"/>
                  </a:cubicBezTo>
                  <a:cubicBezTo>
                    <a:pt x="8407" y="19490"/>
                    <a:pt x="8354" y="19676"/>
                    <a:pt x="8273" y="19801"/>
                  </a:cubicBezTo>
                  <a:cubicBezTo>
                    <a:pt x="8220" y="19864"/>
                    <a:pt x="8113" y="19925"/>
                    <a:pt x="8059" y="19676"/>
                  </a:cubicBezTo>
                  <a:cubicBezTo>
                    <a:pt x="8005" y="19427"/>
                    <a:pt x="8031" y="19240"/>
                    <a:pt x="8113" y="19177"/>
                  </a:cubicBezTo>
                  <a:cubicBezTo>
                    <a:pt x="8139" y="19115"/>
                    <a:pt x="8173" y="19098"/>
                    <a:pt x="8210" y="19123"/>
                  </a:cubicBezTo>
                </a:path>
                <a:path w="21600" h="21600">
                  <a:moveTo>
                    <a:pt x="1084" y="19123"/>
                  </a:moveTo>
                  <a:cubicBezTo>
                    <a:pt x="1121" y="19146"/>
                    <a:pt x="1161" y="19207"/>
                    <a:pt x="1202" y="19301"/>
                  </a:cubicBezTo>
                  <a:cubicBezTo>
                    <a:pt x="1282" y="19490"/>
                    <a:pt x="1227" y="19676"/>
                    <a:pt x="1146" y="19801"/>
                  </a:cubicBezTo>
                  <a:cubicBezTo>
                    <a:pt x="1093" y="19864"/>
                    <a:pt x="986" y="19925"/>
                    <a:pt x="933" y="19676"/>
                  </a:cubicBezTo>
                  <a:cubicBezTo>
                    <a:pt x="880" y="19427"/>
                    <a:pt x="880" y="19240"/>
                    <a:pt x="986" y="19177"/>
                  </a:cubicBezTo>
                  <a:cubicBezTo>
                    <a:pt x="1014" y="19115"/>
                    <a:pt x="1047" y="19098"/>
                    <a:pt x="1084" y="19123"/>
                  </a:cubicBezTo>
                </a:path>
                <a:path w="21600" h="21600">
                  <a:moveTo>
                    <a:pt x="4620" y="18873"/>
                  </a:moveTo>
                  <a:cubicBezTo>
                    <a:pt x="4657" y="18895"/>
                    <a:pt x="4696" y="18958"/>
                    <a:pt x="4737" y="19052"/>
                  </a:cubicBezTo>
                  <a:cubicBezTo>
                    <a:pt x="4818" y="19240"/>
                    <a:pt x="4764" y="19427"/>
                    <a:pt x="4684" y="19552"/>
                  </a:cubicBezTo>
                  <a:cubicBezTo>
                    <a:pt x="4629" y="19613"/>
                    <a:pt x="4523" y="19676"/>
                    <a:pt x="4470" y="19427"/>
                  </a:cubicBezTo>
                  <a:cubicBezTo>
                    <a:pt x="4416" y="19177"/>
                    <a:pt x="4416" y="19052"/>
                    <a:pt x="4523" y="18927"/>
                  </a:cubicBezTo>
                  <a:cubicBezTo>
                    <a:pt x="4550" y="18863"/>
                    <a:pt x="4583" y="18849"/>
                    <a:pt x="4620" y="18873"/>
                  </a:cubicBezTo>
                </a:path>
                <a:path w="21600" h="21600">
                  <a:moveTo>
                    <a:pt x="7272" y="18747"/>
                  </a:moveTo>
                  <a:cubicBezTo>
                    <a:pt x="7309" y="18769"/>
                    <a:pt x="7348" y="18834"/>
                    <a:pt x="7389" y="18927"/>
                  </a:cubicBezTo>
                  <a:cubicBezTo>
                    <a:pt x="7470" y="19115"/>
                    <a:pt x="7416" y="19301"/>
                    <a:pt x="7336" y="19427"/>
                  </a:cubicBezTo>
                  <a:cubicBezTo>
                    <a:pt x="7282" y="19490"/>
                    <a:pt x="7174" y="19552"/>
                    <a:pt x="7122" y="19301"/>
                  </a:cubicBezTo>
                  <a:cubicBezTo>
                    <a:pt x="7068" y="19052"/>
                    <a:pt x="7068" y="18927"/>
                    <a:pt x="7174" y="18801"/>
                  </a:cubicBezTo>
                  <a:cubicBezTo>
                    <a:pt x="7201" y="18740"/>
                    <a:pt x="7235" y="18722"/>
                    <a:pt x="7272" y="18747"/>
                  </a:cubicBezTo>
                </a:path>
                <a:path w="21600" h="21600">
                  <a:moveTo>
                    <a:pt x="18844" y="18623"/>
                  </a:moveTo>
                  <a:cubicBezTo>
                    <a:pt x="18881" y="18646"/>
                    <a:pt x="18921" y="18709"/>
                    <a:pt x="18961" y="18801"/>
                  </a:cubicBezTo>
                  <a:cubicBezTo>
                    <a:pt x="19042" y="18989"/>
                    <a:pt x="18988" y="19177"/>
                    <a:pt x="18908" y="19301"/>
                  </a:cubicBezTo>
                  <a:cubicBezTo>
                    <a:pt x="18854" y="19364"/>
                    <a:pt x="18747" y="19427"/>
                    <a:pt x="18694" y="19177"/>
                  </a:cubicBezTo>
                  <a:cubicBezTo>
                    <a:pt x="18640" y="18863"/>
                    <a:pt x="18694" y="18801"/>
                    <a:pt x="18747" y="18677"/>
                  </a:cubicBezTo>
                  <a:cubicBezTo>
                    <a:pt x="18774" y="18613"/>
                    <a:pt x="18807" y="18597"/>
                    <a:pt x="18844" y="18623"/>
                  </a:cubicBezTo>
                </a:path>
                <a:path w="21600" h="21600">
                  <a:moveTo>
                    <a:pt x="5558" y="18623"/>
                  </a:moveTo>
                  <a:cubicBezTo>
                    <a:pt x="5594" y="18646"/>
                    <a:pt x="5635" y="18709"/>
                    <a:pt x="5675" y="18801"/>
                  </a:cubicBezTo>
                  <a:cubicBezTo>
                    <a:pt x="5755" y="18989"/>
                    <a:pt x="5702" y="19177"/>
                    <a:pt x="5620" y="19301"/>
                  </a:cubicBezTo>
                  <a:cubicBezTo>
                    <a:pt x="5568" y="19364"/>
                    <a:pt x="5461" y="19427"/>
                    <a:pt x="5407" y="19177"/>
                  </a:cubicBezTo>
                  <a:cubicBezTo>
                    <a:pt x="5353" y="18863"/>
                    <a:pt x="5379" y="18740"/>
                    <a:pt x="5461" y="18677"/>
                  </a:cubicBezTo>
                  <a:cubicBezTo>
                    <a:pt x="5487" y="18613"/>
                    <a:pt x="5521" y="18597"/>
                    <a:pt x="5558" y="18623"/>
                  </a:cubicBezTo>
                </a:path>
                <a:path w="21600" h="21600">
                  <a:moveTo>
                    <a:pt x="11746" y="18436"/>
                  </a:moveTo>
                  <a:cubicBezTo>
                    <a:pt x="11781" y="18457"/>
                    <a:pt x="11823" y="18520"/>
                    <a:pt x="11863" y="18613"/>
                  </a:cubicBezTo>
                  <a:cubicBezTo>
                    <a:pt x="11943" y="18801"/>
                    <a:pt x="11890" y="18989"/>
                    <a:pt x="11809" y="19115"/>
                  </a:cubicBezTo>
                  <a:cubicBezTo>
                    <a:pt x="11756" y="19177"/>
                    <a:pt x="11649" y="19240"/>
                    <a:pt x="11595" y="18989"/>
                  </a:cubicBezTo>
                  <a:cubicBezTo>
                    <a:pt x="11541" y="18740"/>
                    <a:pt x="11568" y="18552"/>
                    <a:pt x="11649" y="18489"/>
                  </a:cubicBezTo>
                  <a:cubicBezTo>
                    <a:pt x="11675" y="18428"/>
                    <a:pt x="11709" y="18411"/>
                    <a:pt x="11746" y="18436"/>
                  </a:cubicBezTo>
                </a:path>
                <a:path w="21600" h="21600">
                  <a:moveTo>
                    <a:pt x="6388" y="18310"/>
                  </a:moveTo>
                  <a:cubicBezTo>
                    <a:pt x="6425" y="18334"/>
                    <a:pt x="6465" y="18396"/>
                    <a:pt x="6505" y="18489"/>
                  </a:cubicBezTo>
                  <a:cubicBezTo>
                    <a:pt x="6586" y="18677"/>
                    <a:pt x="6532" y="18863"/>
                    <a:pt x="6452" y="18989"/>
                  </a:cubicBezTo>
                  <a:cubicBezTo>
                    <a:pt x="6398" y="19052"/>
                    <a:pt x="6291" y="19115"/>
                    <a:pt x="6238" y="18863"/>
                  </a:cubicBezTo>
                  <a:cubicBezTo>
                    <a:pt x="6184" y="18552"/>
                    <a:pt x="6209" y="18428"/>
                    <a:pt x="6291" y="18363"/>
                  </a:cubicBezTo>
                  <a:cubicBezTo>
                    <a:pt x="6318" y="18303"/>
                    <a:pt x="6351" y="18287"/>
                    <a:pt x="6388" y="18310"/>
                  </a:cubicBezTo>
                </a:path>
                <a:path w="21600" h="21600">
                  <a:moveTo>
                    <a:pt x="12656" y="18186"/>
                  </a:moveTo>
                  <a:cubicBezTo>
                    <a:pt x="12693" y="18208"/>
                    <a:pt x="12733" y="18272"/>
                    <a:pt x="12773" y="18363"/>
                  </a:cubicBezTo>
                  <a:cubicBezTo>
                    <a:pt x="12854" y="18552"/>
                    <a:pt x="12800" y="18740"/>
                    <a:pt x="12720" y="18863"/>
                  </a:cubicBezTo>
                  <a:cubicBezTo>
                    <a:pt x="12665" y="18927"/>
                    <a:pt x="12559" y="18989"/>
                    <a:pt x="12506" y="18740"/>
                  </a:cubicBezTo>
                  <a:cubicBezTo>
                    <a:pt x="12452" y="18489"/>
                    <a:pt x="12479" y="18303"/>
                    <a:pt x="12559" y="18240"/>
                  </a:cubicBezTo>
                  <a:cubicBezTo>
                    <a:pt x="12586" y="18178"/>
                    <a:pt x="12620" y="18160"/>
                    <a:pt x="12656" y="18186"/>
                  </a:cubicBezTo>
                </a:path>
                <a:path w="21600" h="21600">
                  <a:moveTo>
                    <a:pt x="9978" y="18186"/>
                  </a:moveTo>
                  <a:cubicBezTo>
                    <a:pt x="10015" y="18208"/>
                    <a:pt x="10055" y="18272"/>
                    <a:pt x="10095" y="18363"/>
                  </a:cubicBezTo>
                  <a:cubicBezTo>
                    <a:pt x="10175" y="18552"/>
                    <a:pt x="10095" y="18801"/>
                    <a:pt x="10041" y="18863"/>
                  </a:cubicBezTo>
                  <a:cubicBezTo>
                    <a:pt x="9988" y="18927"/>
                    <a:pt x="9881" y="18989"/>
                    <a:pt x="9827" y="18740"/>
                  </a:cubicBezTo>
                  <a:cubicBezTo>
                    <a:pt x="9773" y="18428"/>
                    <a:pt x="9800" y="18303"/>
                    <a:pt x="9881" y="18240"/>
                  </a:cubicBezTo>
                  <a:cubicBezTo>
                    <a:pt x="9907" y="18178"/>
                    <a:pt x="9941" y="18160"/>
                    <a:pt x="9978" y="18186"/>
                  </a:cubicBezTo>
                </a:path>
                <a:path w="21600" h="21600">
                  <a:moveTo>
                    <a:pt x="15496" y="18123"/>
                  </a:moveTo>
                  <a:cubicBezTo>
                    <a:pt x="15533" y="18145"/>
                    <a:pt x="15573" y="18208"/>
                    <a:pt x="15613" y="18303"/>
                  </a:cubicBezTo>
                  <a:cubicBezTo>
                    <a:pt x="15693" y="18489"/>
                    <a:pt x="15639" y="18677"/>
                    <a:pt x="15559" y="18801"/>
                  </a:cubicBezTo>
                  <a:cubicBezTo>
                    <a:pt x="15506" y="18863"/>
                    <a:pt x="15399" y="18927"/>
                    <a:pt x="15345" y="18677"/>
                  </a:cubicBezTo>
                  <a:cubicBezTo>
                    <a:pt x="15292" y="18428"/>
                    <a:pt x="15292" y="18303"/>
                    <a:pt x="15399" y="18178"/>
                  </a:cubicBezTo>
                  <a:cubicBezTo>
                    <a:pt x="15426" y="18114"/>
                    <a:pt x="15459" y="18100"/>
                    <a:pt x="15496" y="18123"/>
                  </a:cubicBezTo>
                </a:path>
                <a:path w="21600" h="21600">
                  <a:moveTo>
                    <a:pt x="14585" y="18123"/>
                  </a:moveTo>
                  <a:cubicBezTo>
                    <a:pt x="14622" y="18145"/>
                    <a:pt x="14662" y="18208"/>
                    <a:pt x="14702" y="18303"/>
                  </a:cubicBezTo>
                  <a:cubicBezTo>
                    <a:pt x="14783" y="18489"/>
                    <a:pt x="14728" y="18677"/>
                    <a:pt x="14649" y="18801"/>
                  </a:cubicBezTo>
                  <a:cubicBezTo>
                    <a:pt x="14595" y="18863"/>
                    <a:pt x="14488" y="18927"/>
                    <a:pt x="14434" y="18677"/>
                  </a:cubicBezTo>
                  <a:cubicBezTo>
                    <a:pt x="14381" y="18428"/>
                    <a:pt x="14407" y="18303"/>
                    <a:pt x="14488" y="18178"/>
                  </a:cubicBezTo>
                  <a:cubicBezTo>
                    <a:pt x="14515" y="18114"/>
                    <a:pt x="14548" y="18100"/>
                    <a:pt x="14585" y="18123"/>
                  </a:cubicBezTo>
                </a:path>
                <a:path w="21600" h="21600">
                  <a:moveTo>
                    <a:pt x="20693" y="18061"/>
                  </a:moveTo>
                  <a:cubicBezTo>
                    <a:pt x="20729" y="18084"/>
                    <a:pt x="20770" y="18145"/>
                    <a:pt x="20810" y="18240"/>
                  </a:cubicBezTo>
                  <a:cubicBezTo>
                    <a:pt x="20890" y="18428"/>
                    <a:pt x="20836" y="18613"/>
                    <a:pt x="20756" y="18740"/>
                  </a:cubicBezTo>
                  <a:cubicBezTo>
                    <a:pt x="20703" y="18801"/>
                    <a:pt x="20595" y="18863"/>
                    <a:pt x="20542" y="18613"/>
                  </a:cubicBezTo>
                  <a:cubicBezTo>
                    <a:pt x="20488" y="18363"/>
                    <a:pt x="20515" y="18240"/>
                    <a:pt x="20595" y="18114"/>
                  </a:cubicBezTo>
                  <a:cubicBezTo>
                    <a:pt x="20622" y="18051"/>
                    <a:pt x="20656" y="18037"/>
                    <a:pt x="20693" y="18061"/>
                  </a:cubicBezTo>
                </a:path>
                <a:path w="21600" h="21600">
                  <a:moveTo>
                    <a:pt x="2826" y="17935"/>
                  </a:moveTo>
                  <a:cubicBezTo>
                    <a:pt x="2862" y="17957"/>
                    <a:pt x="2903" y="18022"/>
                    <a:pt x="2943" y="18114"/>
                  </a:cubicBezTo>
                  <a:cubicBezTo>
                    <a:pt x="3023" y="18303"/>
                    <a:pt x="2970" y="18489"/>
                    <a:pt x="2889" y="18613"/>
                  </a:cubicBezTo>
                  <a:cubicBezTo>
                    <a:pt x="2836" y="18677"/>
                    <a:pt x="2728" y="18740"/>
                    <a:pt x="2675" y="18489"/>
                  </a:cubicBezTo>
                  <a:cubicBezTo>
                    <a:pt x="2621" y="18240"/>
                    <a:pt x="2648" y="18114"/>
                    <a:pt x="2728" y="17991"/>
                  </a:cubicBezTo>
                  <a:cubicBezTo>
                    <a:pt x="2754" y="17928"/>
                    <a:pt x="2788" y="17911"/>
                    <a:pt x="2826" y="17935"/>
                  </a:cubicBezTo>
                </a:path>
                <a:path w="21600" h="21600">
                  <a:moveTo>
                    <a:pt x="16541" y="17809"/>
                  </a:moveTo>
                  <a:cubicBezTo>
                    <a:pt x="16577" y="17834"/>
                    <a:pt x="16618" y="17896"/>
                    <a:pt x="16657" y="17991"/>
                  </a:cubicBezTo>
                  <a:cubicBezTo>
                    <a:pt x="16738" y="18178"/>
                    <a:pt x="16657" y="18428"/>
                    <a:pt x="16604" y="18489"/>
                  </a:cubicBezTo>
                  <a:cubicBezTo>
                    <a:pt x="16551" y="18552"/>
                    <a:pt x="16443" y="18613"/>
                    <a:pt x="16390" y="18363"/>
                  </a:cubicBezTo>
                  <a:cubicBezTo>
                    <a:pt x="16336" y="18051"/>
                    <a:pt x="16363" y="17928"/>
                    <a:pt x="16443" y="17866"/>
                  </a:cubicBezTo>
                  <a:cubicBezTo>
                    <a:pt x="16470" y="17802"/>
                    <a:pt x="16504" y="17788"/>
                    <a:pt x="16541" y="17809"/>
                  </a:cubicBezTo>
                </a:path>
                <a:path w="21600" h="21600">
                  <a:moveTo>
                    <a:pt x="17638" y="17623"/>
                  </a:moveTo>
                  <a:cubicBezTo>
                    <a:pt x="17676" y="17647"/>
                    <a:pt x="17716" y="17708"/>
                    <a:pt x="17756" y="17802"/>
                  </a:cubicBezTo>
                  <a:cubicBezTo>
                    <a:pt x="17836" y="17991"/>
                    <a:pt x="17756" y="18240"/>
                    <a:pt x="17702" y="18303"/>
                  </a:cubicBezTo>
                  <a:cubicBezTo>
                    <a:pt x="17649" y="18363"/>
                    <a:pt x="17542" y="18428"/>
                    <a:pt x="17488" y="18178"/>
                  </a:cubicBezTo>
                  <a:cubicBezTo>
                    <a:pt x="17435" y="17928"/>
                    <a:pt x="17461" y="17802"/>
                    <a:pt x="17542" y="17678"/>
                  </a:cubicBezTo>
                  <a:cubicBezTo>
                    <a:pt x="17568" y="17616"/>
                    <a:pt x="17602" y="17599"/>
                    <a:pt x="17638" y="17623"/>
                  </a:cubicBezTo>
                </a:path>
                <a:path w="21600" h="21600">
                  <a:moveTo>
                    <a:pt x="3709" y="17623"/>
                  </a:moveTo>
                  <a:cubicBezTo>
                    <a:pt x="3746" y="17647"/>
                    <a:pt x="3787" y="17708"/>
                    <a:pt x="3827" y="17802"/>
                  </a:cubicBezTo>
                  <a:cubicBezTo>
                    <a:pt x="3907" y="17991"/>
                    <a:pt x="3852" y="18178"/>
                    <a:pt x="3773" y="18303"/>
                  </a:cubicBezTo>
                  <a:cubicBezTo>
                    <a:pt x="3720" y="18363"/>
                    <a:pt x="3612" y="18428"/>
                    <a:pt x="3559" y="18178"/>
                  </a:cubicBezTo>
                  <a:cubicBezTo>
                    <a:pt x="3504" y="17928"/>
                    <a:pt x="3559" y="17802"/>
                    <a:pt x="3612" y="17678"/>
                  </a:cubicBezTo>
                  <a:cubicBezTo>
                    <a:pt x="3639" y="17616"/>
                    <a:pt x="3673" y="17599"/>
                    <a:pt x="3709" y="17623"/>
                  </a:cubicBezTo>
                </a:path>
                <a:path w="21600" h="21600">
                  <a:moveTo>
                    <a:pt x="19728" y="17435"/>
                  </a:moveTo>
                  <a:cubicBezTo>
                    <a:pt x="19765" y="17459"/>
                    <a:pt x="19805" y="17522"/>
                    <a:pt x="19845" y="17616"/>
                  </a:cubicBezTo>
                  <a:cubicBezTo>
                    <a:pt x="19926" y="17802"/>
                    <a:pt x="19845" y="18051"/>
                    <a:pt x="19792" y="18114"/>
                  </a:cubicBezTo>
                  <a:cubicBezTo>
                    <a:pt x="19738" y="18178"/>
                    <a:pt x="19631" y="18240"/>
                    <a:pt x="19578" y="17991"/>
                  </a:cubicBezTo>
                  <a:cubicBezTo>
                    <a:pt x="19524" y="17678"/>
                    <a:pt x="19551" y="17553"/>
                    <a:pt x="19631" y="17490"/>
                  </a:cubicBezTo>
                  <a:cubicBezTo>
                    <a:pt x="19658" y="17428"/>
                    <a:pt x="19691" y="17413"/>
                    <a:pt x="19728" y="17435"/>
                  </a:cubicBezTo>
                </a:path>
                <a:path w="21600" h="21600">
                  <a:moveTo>
                    <a:pt x="1860" y="17435"/>
                  </a:moveTo>
                  <a:cubicBezTo>
                    <a:pt x="1897" y="17459"/>
                    <a:pt x="1938" y="17522"/>
                    <a:pt x="1978" y="17616"/>
                  </a:cubicBezTo>
                  <a:cubicBezTo>
                    <a:pt x="2059" y="17802"/>
                    <a:pt x="2005" y="17991"/>
                    <a:pt x="1924" y="18114"/>
                  </a:cubicBezTo>
                  <a:cubicBezTo>
                    <a:pt x="1871" y="18178"/>
                    <a:pt x="1764" y="18240"/>
                    <a:pt x="1711" y="17991"/>
                  </a:cubicBezTo>
                  <a:cubicBezTo>
                    <a:pt x="1657" y="17678"/>
                    <a:pt x="1711" y="17616"/>
                    <a:pt x="1764" y="17490"/>
                  </a:cubicBezTo>
                  <a:cubicBezTo>
                    <a:pt x="1791" y="17428"/>
                    <a:pt x="1824" y="17413"/>
                    <a:pt x="1860" y="17435"/>
                  </a:cubicBezTo>
                </a:path>
                <a:path w="21600" h="21600">
                  <a:moveTo>
                    <a:pt x="13326" y="17249"/>
                  </a:moveTo>
                  <a:cubicBezTo>
                    <a:pt x="13363" y="17272"/>
                    <a:pt x="13403" y="17335"/>
                    <a:pt x="13443" y="17428"/>
                  </a:cubicBezTo>
                  <a:cubicBezTo>
                    <a:pt x="13524" y="17616"/>
                    <a:pt x="13470" y="17802"/>
                    <a:pt x="13390" y="17928"/>
                  </a:cubicBezTo>
                  <a:cubicBezTo>
                    <a:pt x="13336" y="17991"/>
                    <a:pt x="13229" y="18051"/>
                    <a:pt x="13175" y="17802"/>
                  </a:cubicBezTo>
                  <a:cubicBezTo>
                    <a:pt x="13122" y="17490"/>
                    <a:pt x="13149" y="17366"/>
                    <a:pt x="13229" y="17302"/>
                  </a:cubicBezTo>
                  <a:cubicBezTo>
                    <a:pt x="13256" y="17241"/>
                    <a:pt x="13289" y="17224"/>
                    <a:pt x="13326" y="17249"/>
                  </a:cubicBezTo>
                </a:path>
                <a:path w="21600" h="21600">
                  <a:moveTo>
                    <a:pt x="11049" y="16997"/>
                  </a:moveTo>
                  <a:cubicBezTo>
                    <a:pt x="11086" y="17021"/>
                    <a:pt x="11126" y="17085"/>
                    <a:pt x="11166" y="17179"/>
                  </a:cubicBezTo>
                  <a:cubicBezTo>
                    <a:pt x="11247" y="17366"/>
                    <a:pt x="11193" y="17553"/>
                    <a:pt x="11113" y="17678"/>
                  </a:cubicBezTo>
                  <a:cubicBezTo>
                    <a:pt x="11059" y="17740"/>
                    <a:pt x="10952" y="17802"/>
                    <a:pt x="10898" y="17553"/>
                  </a:cubicBezTo>
                  <a:cubicBezTo>
                    <a:pt x="10845" y="17302"/>
                    <a:pt x="10872" y="17116"/>
                    <a:pt x="10952" y="17053"/>
                  </a:cubicBezTo>
                  <a:cubicBezTo>
                    <a:pt x="10979" y="16990"/>
                    <a:pt x="11012" y="16976"/>
                    <a:pt x="11049" y="16997"/>
                  </a:cubicBezTo>
                </a:path>
                <a:path w="21600" h="21600">
                  <a:moveTo>
                    <a:pt x="21416" y="16748"/>
                  </a:moveTo>
                  <a:cubicBezTo>
                    <a:pt x="21453" y="16772"/>
                    <a:pt x="21493" y="16835"/>
                    <a:pt x="21533" y="16929"/>
                  </a:cubicBezTo>
                  <a:cubicBezTo>
                    <a:pt x="21613" y="17116"/>
                    <a:pt x="21560" y="17302"/>
                    <a:pt x="21479" y="17428"/>
                  </a:cubicBezTo>
                  <a:cubicBezTo>
                    <a:pt x="21426" y="17490"/>
                    <a:pt x="21319" y="17553"/>
                    <a:pt x="21265" y="17302"/>
                  </a:cubicBezTo>
                  <a:cubicBezTo>
                    <a:pt x="21212" y="17053"/>
                    <a:pt x="21265" y="16929"/>
                    <a:pt x="21319" y="16804"/>
                  </a:cubicBezTo>
                  <a:cubicBezTo>
                    <a:pt x="21345" y="16741"/>
                    <a:pt x="21379" y="16726"/>
                    <a:pt x="21416" y="16748"/>
                  </a:cubicBezTo>
                </a:path>
                <a:path w="21600" h="21600">
                  <a:moveTo>
                    <a:pt x="8745" y="16748"/>
                  </a:moveTo>
                  <a:cubicBezTo>
                    <a:pt x="8782" y="16772"/>
                    <a:pt x="8822" y="16835"/>
                    <a:pt x="8863" y="16929"/>
                  </a:cubicBezTo>
                  <a:cubicBezTo>
                    <a:pt x="8943" y="17116"/>
                    <a:pt x="8863" y="17366"/>
                    <a:pt x="8809" y="17428"/>
                  </a:cubicBezTo>
                  <a:cubicBezTo>
                    <a:pt x="8756" y="17490"/>
                    <a:pt x="8648" y="17553"/>
                    <a:pt x="8595" y="17302"/>
                  </a:cubicBezTo>
                  <a:cubicBezTo>
                    <a:pt x="8541" y="17053"/>
                    <a:pt x="8595" y="16929"/>
                    <a:pt x="8648" y="16804"/>
                  </a:cubicBezTo>
                  <a:cubicBezTo>
                    <a:pt x="8675" y="16741"/>
                    <a:pt x="8709" y="16726"/>
                    <a:pt x="8745" y="16748"/>
                  </a:cubicBezTo>
                </a:path>
                <a:path w="21600" h="21600">
                  <a:moveTo>
                    <a:pt x="7888" y="16748"/>
                  </a:moveTo>
                  <a:cubicBezTo>
                    <a:pt x="7925" y="16772"/>
                    <a:pt x="7965" y="16835"/>
                    <a:pt x="8005" y="16929"/>
                  </a:cubicBezTo>
                  <a:cubicBezTo>
                    <a:pt x="8086" y="17116"/>
                    <a:pt x="8031" y="17302"/>
                    <a:pt x="7951" y="17428"/>
                  </a:cubicBezTo>
                  <a:cubicBezTo>
                    <a:pt x="7898" y="17490"/>
                    <a:pt x="7790" y="17553"/>
                    <a:pt x="7738" y="17302"/>
                  </a:cubicBezTo>
                  <a:cubicBezTo>
                    <a:pt x="7684" y="17053"/>
                    <a:pt x="7711" y="16929"/>
                    <a:pt x="7790" y="16804"/>
                  </a:cubicBezTo>
                  <a:cubicBezTo>
                    <a:pt x="7818" y="16741"/>
                    <a:pt x="7851" y="16726"/>
                    <a:pt x="7888" y="16748"/>
                  </a:cubicBezTo>
                </a:path>
                <a:path w="21600" h="21600">
                  <a:moveTo>
                    <a:pt x="18416" y="16562"/>
                  </a:moveTo>
                  <a:cubicBezTo>
                    <a:pt x="18451" y="16584"/>
                    <a:pt x="18493" y="16647"/>
                    <a:pt x="18533" y="16741"/>
                  </a:cubicBezTo>
                  <a:cubicBezTo>
                    <a:pt x="18613" y="16929"/>
                    <a:pt x="18560" y="17116"/>
                    <a:pt x="18479" y="17241"/>
                  </a:cubicBezTo>
                  <a:cubicBezTo>
                    <a:pt x="18426" y="17302"/>
                    <a:pt x="18319" y="17366"/>
                    <a:pt x="18265" y="17116"/>
                  </a:cubicBezTo>
                  <a:cubicBezTo>
                    <a:pt x="18211" y="16804"/>
                    <a:pt x="18238" y="16678"/>
                    <a:pt x="18319" y="16616"/>
                  </a:cubicBezTo>
                  <a:cubicBezTo>
                    <a:pt x="18345" y="16553"/>
                    <a:pt x="18379" y="16538"/>
                    <a:pt x="18416" y="16562"/>
                  </a:cubicBezTo>
                </a:path>
                <a:path w="21600" h="21600">
                  <a:moveTo>
                    <a:pt x="5076" y="16497"/>
                  </a:moveTo>
                  <a:cubicBezTo>
                    <a:pt x="5111" y="16523"/>
                    <a:pt x="5153" y="16584"/>
                    <a:pt x="5193" y="16678"/>
                  </a:cubicBezTo>
                  <a:cubicBezTo>
                    <a:pt x="5273" y="16866"/>
                    <a:pt x="5193" y="17116"/>
                    <a:pt x="5139" y="17179"/>
                  </a:cubicBezTo>
                  <a:cubicBezTo>
                    <a:pt x="5086" y="17241"/>
                    <a:pt x="4979" y="17302"/>
                    <a:pt x="4925" y="17053"/>
                  </a:cubicBezTo>
                  <a:cubicBezTo>
                    <a:pt x="4871" y="16804"/>
                    <a:pt x="4898" y="16678"/>
                    <a:pt x="4979" y="16553"/>
                  </a:cubicBezTo>
                  <a:cubicBezTo>
                    <a:pt x="5005" y="16490"/>
                    <a:pt x="5039" y="16475"/>
                    <a:pt x="5076" y="16497"/>
                  </a:cubicBezTo>
                </a:path>
                <a:path w="21600" h="21600">
                  <a:moveTo>
                    <a:pt x="14130" y="16374"/>
                  </a:moveTo>
                  <a:cubicBezTo>
                    <a:pt x="14167" y="16398"/>
                    <a:pt x="14207" y="16458"/>
                    <a:pt x="14247" y="16553"/>
                  </a:cubicBezTo>
                  <a:cubicBezTo>
                    <a:pt x="14327" y="16741"/>
                    <a:pt x="14247" y="16990"/>
                    <a:pt x="14193" y="17053"/>
                  </a:cubicBezTo>
                  <a:cubicBezTo>
                    <a:pt x="14140" y="17116"/>
                    <a:pt x="14033" y="17179"/>
                    <a:pt x="13979" y="16929"/>
                  </a:cubicBezTo>
                  <a:cubicBezTo>
                    <a:pt x="13925" y="16678"/>
                    <a:pt x="13952" y="16553"/>
                    <a:pt x="14033" y="16429"/>
                  </a:cubicBezTo>
                  <a:cubicBezTo>
                    <a:pt x="14059" y="16366"/>
                    <a:pt x="14093" y="16349"/>
                    <a:pt x="14130" y="16374"/>
                  </a:cubicBezTo>
                </a:path>
                <a:path w="21600" h="21600">
                  <a:moveTo>
                    <a:pt x="9737" y="16312"/>
                  </a:moveTo>
                  <a:cubicBezTo>
                    <a:pt x="9773" y="16335"/>
                    <a:pt x="9814" y="16398"/>
                    <a:pt x="9853" y="16490"/>
                  </a:cubicBezTo>
                  <a:cubicBezTo>
                    <a:pt x="9934" y="16678"/>
                    <a:pt x="9853" y="16929"/>
                    <a:pt x="9800" y="16990"/>
                  </a:cubicBezTo>
                  <a:cubicBezTo>
                    <a:pt x="9747" y="17053"/>
                    <a:pt x="9639" y="17116"/>
                    <a:pt x="9586" y="16866"/>
                  </a:cubicBezTo>
                  <a:cubicBezTo>
                    <a:pt x="9532" y="16553"/>
                    <a:pt x="9559" y="16429"/>
                    <a:pt x="9639" y="16366"/>
                  </a:cubicBezTo>
                  <a:cubicBezTo>
                    <a:pt x="9666" y="16304"/>
                    <a:pt x="9700" y="16287"/>
                    <a:pt x="9737" y="16312"/>
                  </a:cubicBezTo>
                </a:path>
                <a:path w="21600" h="21600">
                  <a:moveTo>
                    <a:pt x="6978" y="16312"/>
                  </a:moveTo>
                  <a:cubicBezTo>
                    <a:pt x="7014" y="16335"/>
                    <a:pt x="7055" y="16398"/>
                    <a:pt x="7095" y="16490"/>
                  </a:cubicBezTo>
                  <a:cubicBezTo>
                    <a:pt x="7174" y="16678"/>
                    <a:pt x="7122" y="16866"/>
                    <a:pt x="7039" y="16990"/>
                  </a:cubicBezTo>
                  <a:cubicBezTo>
                    <a:pt x="6988" y="17053"/>
                    <a:pt x="6880" y="17116"/>
                    <a:pt x="6827" y="16866"/>
                  </a:cubicBezTo>
                  <a:cubicBezTo>
                    <a:pt x="6773" y="16553"/>
                    <a:pt x="6800" y="16429"/>
                    <a:pt x="6880" y="16366"/>
                  </a:cubicBezTo>
                  <a:cubicBezTo>
                    <a:pt x="6907" y="16304"/>
                    <a:pt x="6941" y="16287"/>
                    <a:pt x="6978" y="16312"/>
                  </a:cubicBezTo>
                </a:path>
                <a:path w="21600" h="21600">
                  <a:moveTo>
                    <a:pt x="12094" y="16125"/>
                  </a:moveTo>
                  <a:cubicBezTo>
                    <a:pt x="12131" y="16146"/>
                    <a:pt x="12171" y="16210"/>
                    <a:pt x="12211" y="16304"/>
                  </a:cubicBezTo>
                  <a:cubicBezTo>
                    <a:pt x="12291" y="16490"/>
                    <a:pt x="12211" y="16741"/>
                    <a:pt x="12157" y="16804"/>
                  </a:cubicBezTo>
                  <a:cubicBezTo>
                    <a:pt x="12104" y="16866"/>
                    <a:pt x="11997" y="16929"/>
                    <a:pt x="11943" y="16678"/>
                  </a:cubicBezTo>
                  <a:cubicBezTo>
                    <a:pt x="11890" y="16366"/>
                    <a:pt x="11916" y="16241"/>
                    <a:pt x="11997" y="16178"/>
                  </a:cubicBezTo>
                  <a:cubicBezTo>
                    <a:pt x="12024" y="16117"/>
                    <a:pt x="12057" y="16099"/>
                    <a:pt x="12094" y="16125"/>
                  </a:cubicBezTo>
                </a:path>
                <a:path w="21600" h="21600">
                  <a:moveTo>
                    <a:pt x="4165" y="16062"/>
                  </a:moveTo>
                  <a:cubicBezTo>
                    <a:pt x="4202" y="16084"/>
                    <a:pt x="4242" y="16146"/>
                    <a:pt x="4281" y="16241"/>
                  </a:cubicBezTo>
                  <a:cubicBezTo>
                    <a:pt x="4362" y="16429"/>
                    <a:pt x="4309" y="16616"/>
                    <a:pt x="4228" y="16741"/>
                  </a:cubicBezTo>
                  <a:cubicBezTo>
                    <a:pt x="4175" y="16804"/>
                    <a:pt x="4068" y="16866"/>
                    <a:pt x="4013" y="16616"/>
                  </a:cubicBezTo>
                  <a:cubicBezTo>
                    <a:pt x="3960" y="16366"/>
                    <a:pt x="3987" y="16241"/>
                    <a:pt x="4068" y="16117"/>
                  </a:cubicBezTo>
                  <a:cubicBezTo>
                    <a:pt x="4093" y="16052"/>
                    <a:pt x="4128" y="16038"/>
                    <a:pt x="4165" y="16062"/>
                  </a:cubicBezTo>
                </a:path>
                <a:path w="21600" h="21600">
                  <a:moveTo>
                    <a:pt x="15898" y="15999"/>
                  </a:moveTo>
                  <a:cubicBezTo>
                    <a:pt x="15934" y="16023"/>
                    <a:pt x="15975" y="16084"/>
                    <a:pt x="16015" y="16178"/>
                  </a:cubicBezTo>
                  <a:cubicBezTo>
                    <a:pt x="16095" y="16366"/>
                    <a:pt x="16015" y="16616"/>
                    <a:pt x="15961" y="16678"/>
                  </a:cubicBezTo>
                  <a:cubicBezTo>
                    <a:pt x="15908" y="16741"/>
                    <a:pt x="15801" y="16804"/>
                    <a:pt x="15747" y="16553"/>
                  </a:cubicBezTo>
                  <a:cubicBezTo>
                    <a:pt x="15693" y="16304"/>
                    <a:pt x="15693" y="16178"/>
                    <a:pt x="15801" y="16052"/>
                  </a:cubicBezTo>
                  <a:cubicBezTo>
                    <a:pt x="15827" y="15992"/>
                    <a:pt x="15861" y="15975"/>
                    <a:pt x="15898" y="15999"/>
                  </a:cubicBezTo>
                </a:path>
                <a:path w="21600" h="21600">
                  <a:moveTo>
                    <a:pt x="5960" y="15875"/>
                  </a:moveTo>
                  <a:cubicBezTo>
                    <a:pt x="5996" y="15896"/>
                    <a:pt x="6037" y="15960"/>
                    <a:pt x="6077" y="16052"/>
                  </a:cubicBezTo>
                  <a:cubicBezTo>
                    <a:pt x="6157" y="16241"/>
                    <a:pt x="6077" y="16490"/>
                    <a:pt x="6023" y="16553"/>
                  </a:cubicBezTo>
                  <a:cubicBezTo>
                    <a:pt x="5970" y="16616"/>
                    <a:pt x="5863" y="16678"/>
                    <a:pt x="5809" y="16429"/>
                  </a:cubicBezTo>
                  <a:cubicBezTo>
                    <a:pt x="5755" y="16178"/>
                    <a:pt x="5755" y="16052"/>
                    <a:pt x="5863" y="15929"/>
                  </a:cubicBezTo>
                  <a:cubicBezTo>
                    <a:pt x="5889" y="15866"/>
                    <a:pt x="5923" y="15849"/>
                    <a:pt x="5960" y="15875"/>
                  </a:cubicBezTo>
                </a:path>
                <a:path w="21600" h="21600">
                  <a:moveTo>
                    <a:pt x="2665" y="15812"/>
                  </a:moveTo>
                  <a:cubicBezTo>
                    <a:pt x="2700" y="15835"/>
                    <a:pt x="2742" y="15896"/>
                    <a:pt x="2782" y="15992"/>
                  </a:cubicBezTo>
                  <a:cubicBezTo>
                    <a:pt x="2862" y="16178"/>
                    <a:pt x="2809" y="16366"/>
                    <a:pt x="2728" y="16490"/>
                  </a:cubicBezTo>
                  <a:cubicBezTo>
                    <a:pt x="2675" y="16553"/>
                    <a:pt x="2568" y="16616"/>
                    <a:pt x="2513" y="16366"/>
                  </a:cubicBezTo>
                  <a:cubicBezTo>
                    <a:pt x="2460" y="16052"/>
                    <a:pt x="2487" y="15929"/>
                    <a:pt x="2568" y="15866"/>
                  </a:cubicBezTo>
                  <a:cubicBezTo>
                    <a:pt x="2594" y="15803"/>
                    <a:pt x="2628" y="15789"/>
                    <a:pt x="2665" y="15812"/>
                  </a:cubicBezTo>
                </a:path>
                <a:path w="21600" h="21600">
                  <a:moveTo>
                    <a:pt x="20398" y="15748"/>
                  </a:moveTo>
                  <a:cubicBezTo>
                    <a:pt x="20435" y="15772"/>
                    <a:pt x="20475" y="15835"/>
                    <a:pt x="20515" y="15929"/>
                  </a:cubicBezTo>
                  <a:cubicBezTo>
                    <a:pt x="20595" y="16117"/>
                    <a:pt x="20542" y="16304"/>
                    <a:pt x="20461" y="16429"/>
                  </a:cubicBezTo>
                  <a:cubicBezTo>
                    <a:pt x="20408" y="16490"/>
                    <a:pt x="20301" y="16553"/>
                    <a:pt x="20247" y="16304"/>
                  </a:cubicBezTo>
                  <a:cubicBezTo>
                    <a:pt x="20194" y="16052"/>
                    <a:pt x="20247" y="15929"/>
                    <a:pt x="20301" y="15803"/>
                  </a:cubicBezTo>
                  <a:cubicBezTo>
                    <a:pt x="20328" y="15740"/>
                    <a:pt x="20361" y="15726"/>
                    <a:pt x="20398" y="15748"/>
                  </a:cubicBezTo>
                </a:path>
                <a:path w="21600" h="21600">
                  <a:moveTo>
                    <a:pt x="16942" y="15748"/>
                  </a:moveTo>
                  <a:cubicBezTo>
                    <a:pt x="16979" y="15772"/>
                    <a:pt x="17019" y="15835"/>
                    <a:pt x="17060" y="15929"/>
                  </a:cubicBezTo>
                  <a:cubicBezTo>
                    <a:pt x="17139" y="16117"/>
                    <a:pt x="17060" y="16366"/>
                    <a:pt x="17006" y="16429"/>
                  </a:cubicBezTo>
                  <a:cubicBezTo>
                    <a:pt x="16952" y="16490"/>
                    <a:pt x="16845" y="16553"/>
                    <a:pt x="16792" y="16304"/>
                  </a:cubicBezTo>
                  <a:cubicBezTo>
                    <a:pt x="16738" y="16052"/>
                    <a:pt x="16792" y="15929"/>
                    <a:pt x="16845" y="15803"/>
                  </a:cubicBezTo>
                  <a:cubicBezTo>
                    <a:pt x="16872" y="15740"/>
                    <a:pt x="16905" y="15726"/>
                    <a:pt x="16942" y="15748"/>
                  </a:cubicBezTo>
                </a:path>
                <a:path w="21600" h="21600">
                  <a:moveTo>
                    <a:pt x="19191" y="15560"/>
                  </a:moveTo>
                  <a:cubicBezTo>
                    <a:pt x="19229" y="15586"/>
                    <a:pt x="19269" y="15646"/>
                    <a:pt x="19310" y="15740"/>
                  </a:cubicBezTo>
                  <a:cubicBezTo>
                    <a:pt x="19390" y="15929"/>
                    <a:pt x="19310" y="16178"/>
                    <a:pt x="19256" y="16241"/>
                  </a:cubicBezTo>
                  <a:cubicBezTo>
                    <a:pt x="19202" y="16304"/>
                    <a:pt x="19095" y="16366"/>
                    <a:pt x="19042" y="16117"/>
                  </a:cubicBezTo>
                  <a:cubicBezTo>
                    <a:pt x="18988" y="15866"/>
                    <a:pt x="19042" y="15740"/>
                    <a:pt x="19095" y="15617"/>
                  </a:cubicBezTo>
                  <a:cubicBezTo>
                    <a:pt x="19122" y="15555"/>
                    <a:pt x="19156" y="15537"/>
                    <a:pt x="19191" y="15560"/>
                  </a:cubicBezTo>
                </a:path>
                <a:path w="21600" h="21600">
                  <a:moveTo>
                    <a:pt x="15014" y="15436"/>
                  </a:moveTo>
                  <a:cubicBezTo>
                    <a:pt x="15050" y="15461"/>
                    <a:pt x="15091" y="15523"/>
                    <a:pt x="15131" y="15617"/>
                  </a:cubicBezTo>
                  <a:cubicBezTo>
                    <a:pt x="15211" y="15803"/>
                    <a:pt x="15131" y="16052"/>
                    <a:pt x="15077" y="16117"/>
                  </a:cubicBezTo>
                  <a:cubicBezTo>
                    <a:pt x="15024" y="16178"/>
                    <a:pt x="14917" y="16241"/>
                    <a:pt x="14863" y="15992"/>
                  </a:cubicBezTo>
                  <a:cubicBezTo>
                    <a:pt x="14809" y="15740"/>
                    <a:pt x="14836" y="15617"/>
                    <a:pt x="14917" y="15491"/>
                  </a:cubicBezTo>
                  <a:cubicBezTo>
                    <a:pt x="14943" y="15428"/>
                    <a:pt x="14977" y="15414"/>
                    <a:pt x="15014" y="15436"/>
                  </a:cubicBezTo>
                </a:path>
                <a:path w="21600" h="21600">
                  <a:moveTo>
                    <a:pt x="10674" y="15250"/>
                  </a:moveTo>
                  <a:cubicBezTo>
                    <a:pt x="10711" y="15273"/>
                    <a:pt x="10751" y="15334"/>
                    <a:pt x="10791" y="15428"/>
                  </a:cubicBezTo>
                  <a:cubicBezTo>
                    <a:pt x="10872" y="15617"/>
                    <a:pt x="10818" y="15803"/>
                    <a:pt x="10738" y="15929"/>
                  </a:cubicBezTo>
                  <a:cubicBezTo>
                    <a:pt x="10684" y="15992"/>
                    <a:pt x="10577" y="16052"/>
                    <a:pt x="10523" y="15803"/>
                  </a:cubicBezTo>
                  <a:cubicBezTo>
                    <a:pt x="10470" y="15491"/>
                    <a:pt x="10497" y="15367"/>
                    <a:pt x="10577" y="15305"/>
                  </a:cubicBezTo>
                  <a:cubicBezTo>
                    <a:pt x="10603" y="15240"/>
                    <a:pt x="10637" y="15225"/>
                    <a:pt x="10674" y="15250"/>
                  </a:cubicBezTo>
                </a:path>
                <a:path w="21600" h="21600">
                  <a:moveTo>
                    <a:pt x="12790" y="14875"/>
                  </a:moveTo>
                  <a:cubicBezTo>
                    <a:pt x="12827" y="14899"/>
                    <a:pt x="12867" y="14961"/>
                    <a:pt x="12907" y="15055"/>
                  </a:cubicBezTo>
                  <a:cubicBezTo>
                    <a:pt x="12988" y="15240"/>
                    <a:pt x="12907" y="15491"/>
                    <a:pt x="12854" y="15555"/>
                  </a:cubicBezTo>
                  <a:cubicBezTo>
                    <a:pt x="12800" y="15617"/>
                    <a:pt x="12693" y="15679"/>
                    <a:pt x="12640" y="15428"/>
                  </a:cubicBezTo>
                  <a:cubicBezTo>
                    <a:pt x="12586" y="15180"/>
                    <a:pt x="12613" y="15055"/>
                    <a:pt x="12693" y="14928"/>
                  </a:cubicBezTo>
                  <a:cubicBezTo>
                    <a:pt x="12720" y="14868"/>
                    <a:pt x="12753" y="14852"/>
                    <a:pt x="12790" y="14875"/>
                  </a:cubicBezTo>
                </a:path>
                <a:path w="21600" h="21600">
                  <a:moveTo>
                    <a:pt x="17826" y="14812"/>
                  </a:moveTo>
                  <a:cubicBezTo>
                    <a:pt x="17863" y="14836"/>
                    <a:pt x="17903" y="14899"/>
                    <a:pt x="17942" y="14991"/>
                  </a:cubicBezTo>
                  <a:cubicBezTo>
                    <a:pt x="18024" y="15180"/>
                    <a:pt x="17969" y="15367"/>
                    <a:pt x="17890" y="15491"/>
                  </a:cubicBezTo>
                  <a:cubicBezTo>
                    <a:pt x="17836" y="15555"/>
                    <a:pt x="17729" y="15617"/>
                    <a:pt x="17676" y="15367"/>
                  </a:cubicBezTo>
                  <a:cubicBezTo>
                    <a:pt x="17622" y="15117"/>
                    <a:pt x="17649" y="14928"/>
                    <a:pt x="17729" y="14868"/>
                  </a:cubicBezTo>
                  <a:cubicBezTo>
                    <a:pt x="17756" y="14805"/>
                    <a:pt x="17789" y="14788"/>
                    <a:pt x="17826" y="14812"/>
                  </a:cubicBezTo>
                </a:path>
                <a:path w="21600" h="21600">
                  <a:moveTo>
                    <a:pt x="3415" y="14812"/>
                  </a:moveTo>
                  <a:cubicBezTo>
                    <a:pt x="3451" y="14836"/>
                    <a:pt x="3492" y="14899"/>
                    <a:pt x="3532" y="14991"/>
                  </a:cubicBezTo>
                  <a:cubicBezTo>
                    <a:pt x="3612" y="15180"/>
                    <a:pt x="3559" y="15367"/>
                    <a:pt x="3478" y="15491"/>
                  </a:cubicBezTo>
                  <a:cubicBezTo>
                    <a:pt x="3424" y="15555"/>
                    <a:pt x="3318" y="15617"/>
                    <a:pt x="3264" y="15367"/>
                  </a:cubicBezTo>
                  <a:cubicBezTo>
                    <a:pt x="3211" y="15055"/>
                    <a:pt x="3237" y="14928"/>
                    <a:pt x="3318" y="14868"/>
                  </a:cubicBezTo>
                  <a:cubicBezTo>
                    <a:pt x="3345" y="14805"/>
                    <a:pt x="3378" y="14788"/>
                    <a:pt x="3415" y="14812"/>
                  </a:cubicBezTo>
                </a:path>
                <a:path w="21600" h="21600">
                  <a:moveTo>
                    <a:pt x="9254" y="14436"/>
                  </a:moveTo>
                  <a:cubicBezTo>
                    <a:pt x="9291" y="14462"/>
                    <a:pt x="9331" y="14524"/>
                    <a:pt x="9372" y="14618"/>
                  </a:cubicBezTo>
                  <a:cubicBezTo>
                    <a:pt x="9452" y="14805"/>
                    <a:pt x="9372" y="15055"/>
                    <a:pt x="9318" y="15117"/>
                  </a:cubicBezTo>
                  <a:cubicBezTo>
                    <a:pt x="9264" y="15180"/>
                    <a:pt x="9157" y="15240"/>
                    <a:pt x="9104" y="14991"/>
                  </a:cubicBezTo>
                  <a:cubicBezTo>
                    <a:pt x="9050" y="14742"/>
                    <a:pt x="9077" y="14555"/>
                    <a:pt x="9157" y="14491"/>
                  </a:cubicBezTo>
                  <a:cubicBezTo>
                    <a:pt x="9184" y="14430"/>
                    <a:pt x="9218" y="14415"/>
                    <a:pt x="9254" y="14436"/>
                  </a:cubicBezTo>
                </a:path>
                <a:path w="21600" h="21600">
                  <a:moveTo>
                    <a:pt x="8210" y="14436"/>
                  </a:moveTo>
                  <a:cubicBezTo>
                    <a:pt x="8247" y="14462"/>
                    <a:pt x="8287" y="14524"/>
                    <a:pt x="8327" y="14618"/>
                  </a:cubicBezTo>
                  <a:cubicBezTo>
                    <a:pt x="8407" y="14805"/>
                    <a:pt x="8354" y="14991"/>
                    <a:pt x="8273" y="15117"/>
                  </a:cubicBezTo>
                  <a:cubicBezTo>
                    <a:pt x="8220" y="15180"/>
                    <a:pt x="8113" y="15240"/>
                    <a:pt x="8059" y="14991"/>
                  </a:cubicBezTo>
                  <a:cubicBezTo>
                    <a:pt x="8005" y="14742"/>
                    <a:pt x="8031" y="14618"/>
                    <a:pt x="8113" y="14491"/>
                  </a:cubicBezTo>
                  <a:cubicBezTo>
                    <a:pt x="8139" y="14430"/>
                    <a:pt x="8173" y="14415"/>
                    <a:pt x="8210" y="14436"/>
                  </a:cubicBezTo>
                </a:path>
                <a:path w="21600" h="21600">
                  <a:moveTo>
                    <a:pt x="13648" y="14375"/>
                  </a:moveTo>
                  <a:cubicBezTo>
                    <a:pt x="13684" y="14399"/>
                    <a:pt x="13725" y="14462"/>
                    <a:pt x="13764" y="14555"/>
                  </a:cubicBezTo>
                  <a:cubicBezTo>
                    <a:pt x="13845" y="14742"/>
                    <a:pt x="13764" y="14991"/>
                    <a:pt x="13711" y="15055"/>
                  </a:cubicBezTo>
                  <a:cubicBezTo>
                    <a:pt x="13658" y="15117"/>
                    <a:pt x="13550" y="15180"/>
                    <a:pt x="13497" y="14928"/>
                  </a:cubicBezTo>
                  <a:cubicBezTo>
                    <a:pt x="13443" y="14618"/>
                    <a:pt x="13470" y="14491"/>
                    <a:pt x="13550" y="14430"/>
                  </a:cubicBezTo>
                  <a:cubicBezTo>
                    <a:pt x="13577" y="14367"/>
                    <a:pt x="13611" y="14352"/>
                    <a:pt x="13648" y="14375"/>
                  </a:cubicBezTo>
                </a:path>
                <a:path w="21600" h="21600">
                  <a:moveTo>
                    <a:pt x="11585" y="14375"/>
                  </a:moveTo>
                  <a:cubicBezTo>
                    <a:pt x="11622" y="14399"/>
                    <a:pt x="11662" y="14462"/>
                    <a:pt x="11702" y="14555"/>
                  </a:cubicBezTo>
                  <a:cubicBezTo>
                    <a:pt x="11781" y="14742"/>
                    <a:pt x="11729" y="14928"/>
                    <a:pt x="11649" y="15055"/>
                  </a:cubicBezTo>
                  <a:cubicBezTo>
                    <a:pt x="11595" y="15117"/>
                    <a:pt x="11488" y="15180"/>
                    <a:pt x="11434" y="14928"/>
                  </a:cubicBezTo>
                  <a:cubicBezTo>
                    <a:pt x="11381" y="14679"/>
                    <a:pt x="11407" y="14555"/>
                    <a:pt x="11488" y="14430"/>
                  </a:cubicBezTo>
                  <a:cubicBezTo>
                    <a:pt x="11515" y="14367"/>
                    <a:pt x="11548" y="14352"/>
                    <a:pt x="11585" y="14375"/>
                  </a:cubicBezTo>
                </a:path>
                <a:path w="21600" h="21600">
                  <a:moveTo>
                    <a:pt x="21282" y="14312"/>
                  </a:moveTo>
                  <a:cubicBezTo>
                    <a:pt x="21319" y="14336"/>
                    <a:pt x="21359" y="14399"/>
                    <a:pt x="21399" y="14491"/>
                  </a:cubicBezTo>
                  <a:cubicBezTo>
                    <a:pt x="21479" y="14679"/>
                    <a:pt x="21426" y="14868"/>
                    <a:pt x="21345" y="14991"/>
                  </a:cubicBezTo>
                  <a:cubicBezTo>
                    <a:pt x="21292" y="15055"/>
                    <a:pt x="21185" y="15117"/>
                    <a:pt x="21131" y="14868"/>
                  </a:cubicBezTo>
                  <a:cubicBezTo>
                    <a:pt x="21078" y="14618"/>
                    <a:pt x="21078" y="14430"/>
                    <a:pt x="21185" y="14367"/>
                  </a:cubicBezTo>
                  <a:cubicBezTo>
                    <a:pt x="21212" y="14303"/>
                    <a:pt x="21245" y="14288"/>
                    <a:pt x="21282" y="14312"/>
                  </a:cubicBezTo>
                </a:path>
                <a:path w="21600" h="21600">
                  <a:moveTo>
                    <a:pt x="4861" y="14186"/>
                  </a:moveTo>
                  <a:cubicBezTo>
                    <a:pt x="4898" y="14212"/>
                    <a:pt x="4938" y="14273"/>
                    <a:pt x="4979" y="14367"/>
                  </a:cubicBezTo>
                  <a:cubicBezTo>
                    <a:pt x="5059" y="14555"/>
                    <a:pt x="5005" y="14742"/>
                    <a:pt x="4925" y="14868"/>
                  </a:cubicBezTo>
                  <a:cubicBezTo>
                    <a:pt x="4871" y="14928"/>
                    <a:pt x="4764" y="14991"/>
                    <a:pt x="4711" y="14742"/>
                  </a:cubicBezTo>
                  <a:cubicBezTo>
                    <a:pt x="4657" y="14491"/>
                    <a:pt x="4711" y="14367"/>
                    <a:pt x="4764" y="14242"/>
                  </a:cubicBezTo>
                  <a:cubicBezTo>
                    <a:pt x="4790" y="14179"/>
                    <a:pt x="4825" y="14164"/>
                    <a:pt x="4861" y="14186"/>
                  </a:cubicBezTo>
                </a:path>
                <a:path w="21600" h="21600">
                  <a:moveTo>
                    <a:pt x="7326" y="14063"/>
                  </a:moveTo>
                  <a:cubicBezTo>
                    <a:pt x="7363" y="14087"/>
                    <a:pt x="7403" y="14149"/>
                    <a:pt x="7443" y="14242"/>
                  </a:cubicBezTo>
                  <a:cubicBezTo>
                    <a:pt x="7522" y="14430"/>
                    <a:pt x="7443" y="14679"/>
                    <a:pt x="7389" y="14742"/>
                  </a:cubicBezTo>
                  <a:cubicBezTo>
                    <a:pt x="7336" y="14805"/>
                    <a:pt x="7229" y="14868"/>
                    <a:pt x="7174" y="14618"/>
                  </a:cubicBezTo>
                  <a:cubicBezTo>
                    <a:pt x="7122" y="14367"/>
                    <a:pt x="7148" y="14242"/>
                    <a:pt x="7229" y="14118"/>
                  </a:cubicBezTo>
                  <a:cubicBezTo>
                    <a:pt x="7255" y="14056"/>
                    <a:pt x="7289" y="14039"/>
                    <a:pt x="7326" y="14063"/>
                  </a:cubicBezTo>
                </a:path>
                <a:path w="21600" h="21600">
                  <a:moveTo>
                    <a:pt x="6442" y="13937"/>
                  </a:moveTo>
                  <a:cubicBezTo>
                    <a:pt x="6479" y="13961"/>
                    <a:pt x="6518" y="14024"/>
                    <a:pt x="6559" y="14118"/>
                  </a:cubicBezTo>
                  <a:cubicBezTo>
                    <a:pt x="6639" y="14303"/>
                    <a:pt x="6559" y="14555"/>
                    <a:pt x="6505" y="14618"/>
                  </a:cubicBezTo>
                  <a:cubicBezTo>
                    <a:pt x="6452" y="14679"/>
                    <a:pt x="6344" y="14742"/>
                    <a:pt x="6291" y="14491"/>
                  </a:cubicBezTo>
                  <a:cubicBezTo>
                    <a:pt x="6238" y="14242"/>
                    <a:pt x="6264" y="14118"/>
                    <a:pt x="6344" y="13993"/>
                  </a:cubicBezTo>
                  <a:cubicBezTo>
                    <a:pt x="6371" y="13930"/>
                    <a:pt x="6405" y="13915"/>
                    <a:pt x="6442" y="13937"/>
                  </a:cubicBezTo>
                </a:path>
                <a:path w="21600" h="21600">
                  <a:moveTo>
                    <a:pt x="19648" y="13814"/>
                  </a:moveTo>
                  <a:cubicBezTo>
                    <a:pt x="19685" y="13836"/>
                    <a:pt x="19725" y="13897"/>
                    <a:pt x="19765" y="13993"/>
                  </a:cubicBezTo>
                  <a:cubicBezTo>
                    <a:pt x="19845" y="14179"/>
                    <a:pt x="19792" y="14367"/>
                    <a:pt x="19711" y="14491"/>
                  </a:cubicBezTo>
                  <a:cubicBezTo>
                    <a:pt x="19658" y="14555"/>
                    <a:pt x="19551" y="14618"/>
                    <a:pt x="19496" y="14367"/>
                  </a:cubicBezTo>
                  <a:cubicBezTo>
                    <a:pt x="19444" y="14118"/>
                    <a:pt x="19470" y="13993"/>
                    <a:pt x="19551" y="13867"/>
                  </a:cubicBezTo>
                  <a:cubicBezTo>
                    <a:pt x="19578" y="13806"/>
                    <a:pt x="19611" y="13790"/>
                    <a:pt x="19648" y="13814"/>
                  </a:cubicBezTo>
                </a:path>
                <a:path w="21600" h="21600">
                  <a:moveTo>
                    <a:pt x="16219" y="13814"/>
                  </a:moveTo>
                  <a:cubicBezTo>
                    <a:pt x="16256" y="13836"/>
                    <a:pt x="16296" y="13897"/>
                    <a:pt x="16336" y="13993"/>
                  </a:cubicBezTo>
                  <a:cubicBezTo>
                    <a:pt x="16417" y="14179"/>
                    <a:pt x="16363" y="14367"/>
                    <a:pt x="16282" y="14491"/>
                  </a:cubicBezTo>
                  <a:cubicBezTo>
                    <a:pt x="16229" y="14555"/>
                    <a:pt x="16121" y="14618"/>
                    <a:pt x="16068" y="14367"/>
                  </a:cubicBezTo>
                  <a:cubicBezTo>
                    <a:pt x="16015" y="14118"/>
                    <a:pt x="16042" y="13930"/>
                    <a:pt x="16121" y="13867"/>
                  </a:cubicBezTo>
                  <a:cubicBezTo>
                    <a:pt x="16149" y="13806"/>
                    <a:pt x="16182" y="13790"/>
                    <a:pt x="16219" y="13814"/>
                  </a:cubicBezTo>
                </a:path>
                <a:path w="21600" h="21600">
                  <a:moveTo>
                    <a:pt x="18603" y="13501"/>
                  </a:moveTo>
                  <a:cubicBezTo>
                    <a:pt x="18640" y="13524"/>
                    <a:pt x="18680" y="13587"/>
                    <a:pt x="18720" y="13681"/>
                  </a:cubicBezTo>
                  <a:cubicBezTo>
                    <a:pt x="18801" y="13867"/>
                    <a:pt x="18747" y="14056"/>
                    <a:pt x="18667" y="14179"/>
                  </a:cubicBezTo>
                  <a:cubicBezTo>
                    <a:pt x="18613" y="14242"/>
                    <a:pt x="18506" y="14303"/>
                    <a:pt x="18451" y="14056"/>
                  </a:cubicBezTo>
                  <a:cubicBezTo>
                    <a:pt x="18399" y="13806"/>
                    <a:pt x="18426" y="13681"/>
                    <a:pt x="18506" y="13555"/>
                  </a:cubicBezTo>
                  <a:cubicBezTo>
                    <a:pt x="18533" y="13491"/>
                    <a:pt x="18566" y="13478"/>
                    <a:pt x="18603" y="13501"/>
                  </a:cubicBezTo>
                </a:path>
                <a:path w="21600" h="21600">
                  <a:moveTo>
                    <a:pt x="14398" y="13501"/>
                  </a:moveTo>
                  <a:cubicBezTo>
                    <a:pt x="14434" y="13524"/>
                    <a:pt x="14475" y="13587"/>
                    <a:pt x="14515" y="13681"/>
                  </a:cubicBezTo>
                  <a:cubicBezTo>
                    <a:pt x="14595" y="13867"/>
                    <a:pt x="14542" y="14056"/>
                    <a:pt x="14461" y="14179"/>
                  </a:cubicBezTo>
                  <a:cubicBezTo>
                    <a:pt x="14407" y="14242"/>
                    <a:pt x="14300" y="14303"/>
                    <a:pt x="14247" y="14056"/>
                  </a:cubicBezTo>
                  <a:cubicBezTo>
                    <a:pt x="14193" y="13741"/>
                    <a:pt x="14220" y="13618"/>
                    <a:pt x="14300" y="13555"/>
                  </a:cubicBezTo>
                  <a:cubicBezTo>
                    <a:pt x="14327" y="13491"/>
                    <a:pt x="14361" y="13478"/>
                    <a:pt x="14398" y="13501"/>
                  </a:cubicBezTo>
                </a:path>
                <a:path w="21600" h="21600">
                  <a:moveTo>
                    <a:pt x="10272" y="13501"/>
                  </a:moveTo>
                  <a:cubicBezTo>
                    <a:pt x="10309" y="13524"/>
                    <a:pt x="10349" y="13587"/>
                    <a:pt x="10390" y="13681"/>
                  </a:cubicBezTo>
                  <a:cubicBezTo>
                    <a:pt x="10470" y="13867"/>
                    <a:pt x="10390" y="14118"/>
                    <a:pt x="10336" y="14179"/>
                  </a:cubicBezTo>
                  <a:cubicBezTo>
                    <a:pt x="10282" y="14242"/>
                    <a:pt x="10175" y="14303"/>
                    <a:pt x="10122" y="14056"/>
                  </a:cubicBezTo>
                  <a:cubicBezTo>
                    <a:pt x="10068" y="13806"/>
                    <a:pt x="10122" y="13681"/>
                    <a:pt x="10175" y="13555"/>
                  </a:cubicBezTo>
                  <a:cubicBezTo>
                    <a:pt x="10202" y="13491"/>
                    <a:pt x="10236" y="13478"/>
                    <a:pt x="10272" y="13501"/>
                  </a:cubicBezTo>
                </a:path>
                <a:path w="21600" h="21600">
                  <a:moveTo>
                    <a:pt x="17183" y="13437"/>
                  </a:moveTo>
                  <a:cubicBezTo>
                    <a:pt x="17220" y="13461"/>
                    <a:pt x="17260" y="13524"/>
                    <a:pt x="17300" y="13618"/>
                  </a:cubicBezTo>
                  <a:cubicBezTo>
                    <a:pt x="17381" y="13806"/>
                    <a:pt x="17326" y="13993"/>
                    <a:pt x="17247" y="14118"/>
                  </a:cubicBezTo>
                  <a:cubicBezTo>
                    <a:pt x="17193" y="14179"/>
                    <a:pt x="17086" y="14242"/>
                    <a:pt x="17033" y="13993"/>
                  </a:cubicBezTo>
                  <a:cubicBezTo>
                    <a:pt x="16979" y="13681"/>
                    <a:pt x="17006" y="13555"/>
                    <a:pt x="17086" y="13491"/>
                  </a:cubicBezTo>
                  <a:cubicBezTo>
                    <a:pt x="17112" y="13429"/>
                    <a:pt x="17146" y="13415"/>
                    <a:pt x="17183" y="13437"/>
                  </a:cubicBezTo>
                </a:path>
                <a:path w="21600" h="21600">
                  <a:moveTo>
                    <a:pt x="20532" y="13313"/>
                  </a:moveTo>
                  <a:cubicBezTo>
                    <a:pt x="20569" y="13335"/>
                    <a:pt x="20609" y="13400"/>
                    <a:pt x="20649" y="13491"/>
                  </a:cubicBezTo>
                  <a:cubicBezTo>
                    <a:pt x="20729" y="13681"/>
                    <a:pt x="20676" y="13867"/>
                    <a:pt x="20595" y="13993"/>
                  </a:cubicBezTo>
                  <a:cubicBezTo>
                    <a:pt x="20542" y="14056"/>
                    <a:pt x="20435" y="14118"/>
                    <a:pt x="20381" y="13867"/>
                  </a:cubicBezTo>
                  <a:cubicBezTo>
                    <a:pt x="20328" y="13618"/>
                    <a:pt x="20354" y="13491"/>
                    <a:pt x="20435" y="13367"/>
                  </a:cubicBezTo>
                  <a:cubicBezTo>
                    <a:pt x="20461" y="13306"/>
                    <a:pt x="20495" y="13288"/>
                    <a:pt x="20532" y="13313"/>
                  </a:cubicBezTo>
                </a:path>
                <a:path w="21600" h="21600">
                  <a:moveTo>
                    <a:pt x="5637" y="13189"/>
                  </a:moveTo>
                  <a:cubicBezTo>
                    <a:pt x="5675" y="13212"/>
                    <a:pt x="5715" y="13275"/>
                    <a:pt x="5755" y="13367"/>
                  </a:cubicBezTo>
                  <a:cubicBezTo>
                    <a:pt x="5835" y="13555"/>
                    <a:pt x="5782" y="13741"/>
                    <a:pt x="5702" y="13867"/>
                  </a:cubicBezTo>
                  <a:cubicBezTo>
                    <a:pt x="5648" y="13930"/>
                    <a:pt x="5541" y="13993"/>
                    <a:pt x="5488" y="13741"/>
                  </a:cubicBezTo>
                  <a:cubicBezTo>
                    <a:pt x="5434" y="13429"/>
                    <a:pt x="5461" y="13306"/>
                    <a:pt x="5541" y="13242"/>
                  </a:cubicBezTo>
                  <a:cubicBezTo>
                    <a:pt x="5568" y="13179"/>
                    <a:pt x="5601" y="13164"/>
                    <a:pt x="5637" y="13189"/>
                  </a:cubicBezTo>
                </a:path>
                <a:path w="21600" h="21600">
                  <a:moveTo>
                    <a:pt x="3977" y="13189"/>
                  </a:moveTo>
                  <a:cubicBezTo>
                    <a:pt x="4013" y="13212"/>
                    <a:pt x="4054" y="13275"/>
                    <a:pt x="4093" y="13367"/>
                  </a:cubicBezTo>
                  <a:cubicBezTo>
                    <a:pt x="4175" y="13555"/>
                    <a:pt x="4093" y="13806"/>
                    <a:pt x="4040" y="13867"/>
                  </a:cubicBezTo>
                  <a:cubicBezTo>
                    <a:pt x="3987" y="13930"/>
                    <a:pt x="3880" y="13993"/>
                    <a:pt x="3827" y="13741"/>
                  </a:cubicBezTo>
                  <a:cubicBezTo>
                    <a:pt x="3773" y="13491"/>
                    <a:pt x="3799" y="13306"/>
                    <a:pt x="3880" y="13242"/>
                  </a:cubicBezTo>
                  <a:cubicBezTo>
                    <a:pt x="3907" y="13179"/>
                    <a:pt x="3941" y="13164"/>
                    <a:pt x="3977" y="13189"/>
                  </a:cubicBezTo>
                </a:path>
                <a:path w="21600" h="21600">
                  <a:moveTo>
                    <a:pt x="15335" y="13125"/>
                  </a:moveTo>
                  <a:cubicBezTo>
                    <a:pt x="15372" y="13149"/>
                    <a:pt x="15411" y="13212"/>
                    <a:pt x="15452" y="13306"/>
                  </a:cubicBezTo>
                  <a:cubicBezTo>
                    <a:pt x="15533" y="13491"/>
                    <a:pt x="15479" y="13681"/>
                    <a:pt x="15399" y="13806"/>
                  </a:cubicBezTo>
                  <a:cubicBezTo>
                    <a:pt x="15345" y="13867"/>
                    <a:pt x="15238" y="13930"/>
                    <a:pt x="15184" y="13681"/>
                  </a:cubicBezTo>
                  <a:cubicBezTo>
                    <a:pt x="15131" y="13367"/>
                    <a:pt x="15158" y="13242"/>
                    <a:pt x="15238" y="13179"/>
                  </a:cubicBezTo>
                  <a:cubicBezTo>
                    <a:pt x="15265" y="13118"/>
                    <a:pt x="15298" y="13103"/>
                    <a:pt x="15335" y="13125"/>
                  </a:cubicBezTo>
                </a:path>
                <a:path w="21600" h="21600">
                  <a:moveTo>
                    <a:pt x="12603" y="12813"/>
                  </a:moveTo>
                  <a:cubicBezTo>
                    <a:pt x="12640" y="12836"/>
                    <a:pt x="12680" y="12900"/>
                    <a:pt x="12720" y="12994"/>
                  </a:cubicBezTo>
                  <a:cubicBezTo>
                    <a:pt x="12800" y="13179"/>
                    <a:pt x="12747" y="13367"/>
                    <a:pt x="12665" y="13491"/>
                  </a:cubicBezTo>
                  <a:cubicBezTo>
                    <a:pt x="12613" y="13555"/>
                    <a:pt x="12506" y="13618"/>
                    <a:pt x="12452" y="13367"/>
                  </a:cubicBezTo>
                  <a:cubicBezTo>
                    <a:pt x="12399" y="13118"/>
                    <a:pt x="12425" y="12929"/>
                    <a:pt x="12506" y="12869"/>
                  </a:cubicBezTo>
                  <a:cubicBezTo>
                    <a:pt x="12532" y="12806"/>
                    <a:pt x="12566" y="12791"/>
                    <a:pt x="12603" y="12813"/>
                  </a:cubicBezTo>
                </a:path>
                <a:path w="21600" h="21600">
                  <a:moveTo>
                    <a:pt x="8745" y="12627"/>
                  </a:moveTo>
                  <a:cubicBezTo>
                    <a:pt x="8782" y="12650"/>
                    <a:pt x="8822" y="12712"/>
                    <a:pt x="8863" y="12806"/>
                  </a:cubicBezTo>
                  <a:cubicBezTo>
                    <a:pt x="8943" y="12994"/>
                    <a:pt x="8889" y="13179"/>
                    <a:pt x="8809" y="13306"/>
                  </a:cubicBezTo>
                  <a:cubicBezTo>
                    <a:pt x="8756" y="13367"/>
                    <a:pt x="8648" y="13429"/>
                    <a:pt x="8595" y="13179"/>
                  </a:cubicBezTo>
                  <a:cubicBezTo>
                    <a:pt x="8541" y="12929"/>
                    <a:pt x="8568" y="12744"/>
                    <a:pt x="8648" y="12680"/>
                  </a:cubicBezTo>
                  <a:cubicBezTo>
                    <a:pt x="8675" y="12617"/>
                    <a:pt x="8709" y="12603"/>
                    <a:pt x="8745" y="12627"/>
                  </a:cubicBezTo>
                </a:path>
                <a:path w="21600" h="21600">
                  <a:moveTo>
                    <a:pt x="10969" y="12127"/>
                  </a:moveTo>
                  <a:cubicBezTo>
                    <a:pt x="11006" y="12150"/>
                    <a:pt x="11046" y="12211"/>
                    <a:pt x="11086" y="12306"/>
                  </a:cubicBezTo>
                  <a:cubicBezTo>
                    <a:pt x="11166" y="12494"/>
                    <a:pt x="11113" y="12680"/>
                    <a:pt x="11032" y="12806"/>
                  </a:cubicBezTo>
                  <a:cubicBezTo>
                    <a:pt x="10979" y="12869"/>
                    <a:pt x="10872" y="12929"/>
                    <a:pt x="10818" y="12680"/>
                  </a:cubicBezTo>
                  <a:cubicBezTo>
                    <a:pt x="10765" y="12368"/>
                    <a:pt x="10791" y="12244"/>
                    <a:pt x="10872" y="12182"/>
                  </a:cubicBezTo>
                  <a:cubicBezTo>
                    <a:pt x="10898" y="12119"/>
                    <a:pt x="10932" y="12103"/>
                    <a:pt x="10969" y="12127"/>
                  </a:cubicBezTo>
                </a:path>
                <a:path w="21600" h="21600">
                  <a:moveTo>
                    <a:pt x="11746" y="12064"/>
                  </a:moveTo>
                  <a:cubicBezTo>
                    <a:pt x="11781" y="12088"/>
                    <a:pt x="11823" y="12150"/>
                    <a:pt x="11863" y="12244"/>
                  </a:cubicBezTo>
                  <a:cubicBezTo>
                    <a:pt x="11943" y="12430"/>
                    <a:pt x="11863" y="12680"/>
                    <a:pt x="11809" y="12744"/>
                  </a:cubicBezTo>
                  <a:cubicBezTo>
                    <a:pt x="11756" y="12806"/>
                    <a:pt x="11649" y="12869"/>
                    <a:pt x="11595" y="12617"/>
                  </a:cubicBezTo>
                  <a:cubicBezTo>
                    <a:pt x="11541" y="12368"/>
                    <a:pt x="11568" y="12244"/>
                    <a:pt x="11649" y="12119"/>
                  </a:cubicBezTo>
                  <a:cubicBezTo>
                    <a:pt x="11675" y="12056"/>
                    <a:pt x="11709" y="12041"/>
                    <a:pt x="11746" y="12064"/>
                  </a:cubicBezTo>
                </a:path>
                <a:path w="21600" h="21600">
                  <a:moveTo>
                    <a:pt x="7647" y="12001"/>
                  </a:moveTo>
                  <a:cubicBezTo>
                    <a:pt x="7684" y="12025"/>
                    <a:pt x="7724" y="12088"/>
                    <a:pt x="7764" y="12182"/>
                  </a:cubicBezTo>
                  <a:cubicBezTo>
                    <a:pt x="7845" y="12368"/>
                    <a:pt x="7764" y="12617"/>
                    <a:pt x="7711" y="12680"/>
                  </a:cubicBezTo>
                  <a:cubicBezTo>
                    <a:pt x="7657" y="12744"/>
                    <a:pt x="7550" y="12806"/>
                    <a:pt x="7497" y="12557"/>
                  </a:cubicBezTo>
                  <a:cubicBezTo>
                    <a:pt x="7443" y="12244"/>
                    <a:pt x="7470" y="12119"/>
                    <a:pt x="7550" y="12056"/>
                  </a:cubicBezTo>
                  <a:cubicBezTo>
                    <a:pt x="7577" y="11994"/>
                    <a:pt x="7610" y="11977"/>
                    <a:pt x="7647" y="12001"/>
                  </a:cubicBezTo>
                </a:path>
                <a:path w="21600" h="21600">
                  <a:moveTo>
                    <a:pt x="19594" y="11846"/>
                  </a:moveTo>
                  <a:cubicBezTo>
                    <a:pt x="19631" y="11868"/>
                    <a:pt x="19671" y="11932"/>
                    <a:pt x="19711" y="12056"/>
                  </a:cubicBezTo>
                  <a:cubicBezTo>
                    <a:pt x="19792" y="12244"/>
                    <a:pt x="19738" y="12430"/>
                    <a:pt x="19658" y="12557"/>
                  </a:cubicBezTo>
                  <a:cubicBezTo>
                    <a:pt x="19604" y="12617"/>
                    <a:pt x="19496" y="12680"/>
                    <a:pt x="19444" y="12430"/>
                  </a:cubicBezTo>
                  <a:cubicBezTo>
                    <a:pt x="19390" y="12119"/>
                    <a:pt x="19444" y="11932"/>
                    <a:pt x="19496" y="11868"/>
                  </a:cubicBezTo>
                  <a:cubicBezTo>
                    <a:pt x="19524" y="11838"/>
                    <a:pt x="19557" y="11822"/>
                    <a:pt x="19594" y="11846"/>
                  </a:cubicBezTo>
                </a:path>
                <a:path w="21600" h="21600">
                  <a:moveTo>
                    <a:pt x="9628" y="11752"/>
                  </a:moveTo>
                  <a:cubicBezTo>
                    <a:pt x="9666" y="11774"/>
                    <a:pt x="9706" y="11838"/>
                    <a:pt x="9747" y="11932"/>
                  </a:cubicBezTo>
                  <a:cubicBezTo>
                    <a:pt x="9827" y="12119"/>
                    <a:pt x="9773" y="12306"/>
                    <a:pt x="9693" y="12430"/>
                  </a:cubicBezTo>
                  <a:cubicBezTo>
                    <a:pt x="9639" y="12494"/>
                    <a:pt x="9532" y="12557"/>
                    <a:pt x="9479" y="12306"/>
                  </a:cubicBezTo>
                  <a:cubicBezTo>
                    <a:pt x="9425" y="12056"/>
                    <a:pt x="9425" y="11932"/>
                    <a:pt x="9532" y="11807"/>
                  </a:cubicBezTo>
                  <a:cubicBezTo>
                    <a:pt x="9559" y="11745"/>
                    <a:pt x="9593" y="11728"/>
                    <a:pt x="9628" y="11752"/>
                  </a:cubicBezTo>
                </a:path>
                <a:path w="21600" h="21600">
                  <a:moveTo>
                    <a:pt x="17638" y="11689"/>
                  </a:moveTo>
                  <a:cubicBezTo>
                    <a:pt x="17676" y="11713"/>
                    <a:pt x="17716" y="11774"/>
                    <a:pt x="17756" y="11868"/>
                  </a:cubicBezTo>
                  <a:cubicBezTo>
                    <a:pt x="17836" y="12056"/>
                    <a:pt x="17783" y="12244"/>
                    <a:pt x="17702" y="12368"/>
                  </a:cubicBezTo>
                  <a:cubicBezTo>
                    <a:pt x="17649" y="12430"/>
                    <a:pt x="17542" y="12494"/>
                    <a:pt x="17488" y="12244"/>
                  </a:cubicBezTo>
                  <a:cubicBezTo>
                    <a:pt x="17435" y="11994"/>
                    <a:pt x="17461" y="11868"/>
                    <a:pt x="17542" y="11745"/>
                  </a:cubicBezTo>
                  <a:cubicBezTo>
                    <a:pt x="17568" y="11682"/>
                    <a:pt x="17602" y="11665"/>
                    <a:pt x="17638" y="11689"/>
                  </a:cubicBezTo>
                </a:path>
                <a:path w="21600" h="21600">
                  <a:moveTo>
                    <a:pt x="6576" y="11689"/>
                  </a:moveTo>
                  <a:cubicBezTo>
                    <a:pt x="6612" y="11713"/>
                    <a:pt x="6653" y="11774"/>
                    <a:pt x="6692" y="11868"/>
                  </a:cubicBezTo>
                  <a:cubicBezTo>
                    <a:pt x="6773" y="12056"/>
                    <a:pt x="6692" y="12306"/>
                    <a:pt x="6639" y="12368"/>
                  </a:cubicBezTo>
                  <a:cubicBezTo>
                    <a:pt x="6586" y="12430"/>
                    <a:pt x="6479" y="12494"/>
                    <a:pt x="6425" y="12244"/>
                  </a:cubicBezTo>
                  <a:cubicBezTo>
                    <a:pt x="6371" y="11932"/>
                    <a:pt x="6398" y="11807"/>
                    <a:pt x="6479" y="11745"/>
                  </a:cubicBezTo>
                  <a:cubicBezTo>
                    <a:pt x="6505" y="11682"/>
                    <a:pt x="6539" y="11665"/>
                    <a:pt x="6576" y="11689"/>
                  </a:cubicBezTo>
                </a:path>
                <a:path w="21600" h="21600">
                  <a:moveTo>
                    <a:pt x="4701" y="11689"/>
                  </a:moveTo>
                  <a:cubicBezTo>
                    <a:pt x="4737" y="11713"/>
                    <a:pt x="4778" y="11774"/>
                    <a:pt x="4818" y="11868"/>
                  </a:cubicBezTo>
                  <a:cubicBezTo>
                    <a:pt x="4898" y="12056"/>
                    <a:pt x="4845" y="12244"/>
                    <a:pt x="4764" y="12368"/>
                  </a:cubicBezTo>
                  <a:cubicBezTo>
                    <a:pt x="4711" y="12430"/>
                    <a:pt x="4604" y="12494"/>
                    <a:pt x="4550" y="12244"/>
                  </a:cubicBezTo>
                  <a:cubicBezTo>
                    <a:pt x="4496" y="11932"/>
                    <a:pt x="4523" y="11807"/>
                    <a:pt x="4604" y="11745"/>
                  </a:cubicBezTo>
                  <a:cubicBezTo>
                    <a:pt x="4629" y="11682"/>
                    <a:pt x="4664" y="11665"/>
                    <a:pt x="4701" y="11689"/>
                  </a:cubicBezTo>
                </a:path>
                <a:path w="21600" h="21600">
                  <a:moveTo>
                    <a:pt x="16460" y="11626"/>
                  </a:moveTo>
                  <a:cubicBezTo>
                    <a:pt x="16497" y="11651"/>
                    <a:pt x="16537" y="11713"/>
                    <a:pt x="16577" y="11807"/>
                  </a:cubicBezTo>
                  <a:cubicBezTo>
                    <a:pt x="16657" y="11994"/>
                    <a:pt x="16604" y="12182"/>
                    <a:pt x="16524" y="12306"/>
                  </a:cubicBezTo>
                  <a:cubicBezTo>
                    <a:pt x="16470" y="12368"/>
                    <a:pt x="16363" y="12430"/>
                    <a:pt x="16309" y="12182"/>
                  </a:cubicBezTo>
                  <a:cubicBezTo>
                    <a:pt x="16256" y="11868"/>
                    <a:pt x="16309" y="11807"/>
                    <a:pt x="16363" y="11682"/>
                  </a:cubicBezTo>
                  <a:cubicBezTo>
                    <a:pt x="16390" y="11619"/>
                    <a:pt x="16423" y="11604"/>
                    <a:pt x="16460" y="11626"/>
                  </a:cubicBezTo>
                </a:path>
                <a:path w="21600" h="21600">
                  <a:moveTo>
                    <a:pt x="13299" y="11626"/>
                  </a:moveTo>
                  <a:cubicBezTo>
                    <a:pt x="13336" y="11651"/>
                    <a:pt x="13376" y="11713"/>
                    <a:pt x="13416" y="11807"/>
                  </a:cubicBezTo>
                  <a:cubicBezTo>
                    <a:pt x="13497" y="11994"/>
                    <a:pt x="13443" y="12182"/>
                    <a:pt x="13363" y="12306"/>
                  </a:cubicBezTo>
                  <a:cubicBezTo>
                    <a:pt x="13309" y="12368"/>
                    <a:pt x="13202" y="12430"/>
                    <a:pt x="13149" y="12182"/>
                  </a:cubicBezTo>
                  <a:cubicBezTo>
                    <a:pt x="13095" y="11868"/>
                    <a:pt x="13122" y="11745"/>
                    <a:pt x="13202" y="11682"/>
                  </a:cubicBezTo>
                  <a:cubicBezTo>
                    <a:pt x="13229" y="11619"/>
                    <a:pt x="13262" y="11604"/>
                    <a:pt x="13299" y="11626"/>
                  </a:cubicBezTo>
                </a:path>
                <a:path w="21600" h="21600">
                  <a:moveTo>
                    <a:pt x="20853" y="11440"/>
                  </a:moveTo>
                  <a:cubicBezTo>
                    <a:pt x="20890" y="11462"/>
                    <a:pt x="20930" y="11525"/>
                    <a:pt x="20970" y="11619"/>
                  </a:cubicBezTo>
                  <a:cubicBezTo>
                    <a:pt x="21051" y="11807"/>
                    <a:pt x="20997" y="11994"/>
                    <a:pt x="20917" y="12119"/>
                  </a:cubicBezTo>
                  <a:cubicBezTo>
                    <a:pt x="20863" y="12182"/>
                    <a:pt x="20756" y="12244"/>
                    <a:pt x="20703" y="11994"/>
                  </a:cubicBezTo>
                  <a:cubicBezTo>
                    <a:pt x="20649" y="11682"/>
                    <a:pt x="20676" y="11556"/>
                    <a:pt x="20756" y="11495"/>
                  </a:cubicBezTo>
                  <a:cubicBezTo>
                    <a:pt x="20783" y="11432"/>
                    <a:pt x="20816" y="11416"/>
                    <a:pt x="20853" y="11440"/>
                  </a:cubicBezTo>
                </a:path>
                <a:path w="21600" h="21600">
                  <a:moveTo>
                    <a:pt x="14290" y="11315"/>
                  </a:moveTo>
                  <a:cubicBezTo>
                    <a:pt x="14327" y="11339"/>
                    <a:pt x="14367" y="11401"/>
                    <a:pt x="14407" y="11495"/>
                  </a:cubicBezTo>
                  <a:cubicBezTo>
                    <a:pt x="14488" y="11682"/>
                    <a:pt x="14434" y="11868"/>
                    <a:pt x="14354" y="11994"/>
                  </a:cubicBezTo>
                  <a:cubicBezTo>
                    <a:pt x="14300" y="12056"/>
                    <a:pt x="14193" y="12119"/>
                    <a:pt x="14140" y="11868"/>
                  </a:cubicBezTo>
                  <a:cubicBezTo>
                    <a:pt x="14086" y="11556"/>
                    <a:pt x="14086" y="11432"/>
                    <a:pt x="14193" y="11370"/>
                  </a:cubicBezTo>
                  <a:cubicBezTo>
                    <a:pt x="14220" y="11307"/>
                    <a:pt x="14254" y="11292"/>
                    <a:pt x="14290" y="11315"/>
                  </a:cubicBezTo>
                </a:path>
                <a:path w="21600" h="21600">
                  <a:moveTo>
                    <a:pt x="18496" y="11190"/>
                  </a:moveTo>
                  <a:cubicBezTo>
                    <a:pt x="18533" y="11213"/>
                    <a:pt x="18573" y="11276"/>
                    <a:pt x="18613" y="11370"/>
                  </a:cubicBezTo>
                  <a:cubicBezTo>
                    <a:pt x="18694" y="11556"/>
                    <a:pt x="18640" y="11745"/>
                    <a:pt x="18560" y="11868"/>
                  </a:cubicBezTo>
                  <a:cubicBezTo>
                    <a:pt x="18506" y="11932"/>
                    <a:pt x="18399" y="11994"/>
                    <a:pt x="18345" y="11745"/>
                  </a:cubicBezTo>
                  <a:cubicBezTo>
                    <a:pt x="18292" y="11495"/>
                    <a:pt x="18292" y="11370"/>
                    <a:pt x="18399" y="11244"/>
                  </a:cubicBezTo>
                  <a:cubicBezTo>
                    <a:pt x="18426" y="11182"/>
                    <a:pt x="18459" y="11167"/>
                    <a:pt x="18496" y="11190"/>
                  </a:cubicBezTo>
                </a:path>
                <a:path w="21600" h="21600">
                  <a:moveTo>
                    <a:pt x="15389" y="11063"/>
                  </a:moveTo>
                  <a:cubicBezTo>
                    <a:pt x="15426" y="11089"/>
                    <a:pt x="15466" y="11150"/>
                    <a:pt x="15506" y="11244"/>
                  </a:cubicBezTo>
                  <a:cubicBezTo>
                    <a:pt x="15586" y="11432"/>
                    <a:pt x="15533" y="11619"/>
                    <a:pt x="15452" y="11745"/>
                  </a:cubicBezTo>
                  <a:cubicBezTo>
                    <a:pt x="15399" y="11807"/>
                    <a:pt x="15292" y="11868"/>
                    <a:pt x="15238" y="11619"/>
                  </a:cubicBezTo>
                  <a:cubicBezTo>
                    <a:pt x="15184" y="11370"/>
                    <a:pt x="15211" y="11244"/>
                    <a:pt x="15292" y="11119"/>
                  </a:cubicBezTo>
                  <a:cubicBezTo>
                    <a:pt x="15318" y="11056"/>
                    <a:pt x="15352" y="11041"/>
                    <a:pt x="15389" y="11063"/>
                  </a:cubicBezTo>
                </a:path>
                <a:path w="21600" h="21600">
                  <a:moveTo>
                    <a:pt x="5504" y="10878"/>
                  </a:moveTo>
                  <a:cubicBezTo>
                    <a:pt x="5541" y="10901"/>
                    <a:pt x="5581" y="10964"/>
                    <a:pt x="5620" y="11056"/>
                  </a:cubicBezTo>
                  <a:cubicBezTo>
                    <a:pt x="5702" y="11244"/>
                    <a:pt x="5648" y="11432"/>
                    <a:pt x="5568" y="11556"/>
                  </a:cubicBezTo>
                  <a:cubicBezTo>
                    <a:pt x="5514" y="11619"/>
                    <a:pt x="5407" y="11682"/>
                    <a:pt x="5353" y="11432"/>
                  </a:cubicBezTo>
                  <a:cubicBezTo>
                    <a:pt x="5300" y="11119"/>
                    <a:pt x="5353" y="11056"/>
                    <a:pt x="5407" y="10932"/>
                  </a:cubicBezTo>
                  <a:cubicBezTo>
                    <a:pt x="5434" y="10870"/>
                    <a:pt x="5467" y="10853"/>
                    <a:pt x="5504" y="10878"/>
                  </a:cubicBezTo>
                </a:path>
                <a:path w="21600" h="21600">
                  <a:moveTo>
                    <a:pt x="8451" y="10753"/>
                  </a:moveTo>
                  <a:cubicBezTo>
                    <a:pt x="8488" y="10774"/>
                    <a:pt x="8528" y="10838"/>
                    <a:pt x="8568" y="10932"/>
                  </a:cubicBezTo>
                  <a:cubicBezTo>
                    <a:pt x="8648" y="11119"/>
                    <a:pt x="8595" y="11307"/>
                    <a:pt x="8514" y="11432"/>
                  </a:cubicBezTo>
                  <a:cubicBezTo>
                    <a:pt x="8461" y="11495"/>
                    <a:pt x="8354" y="11556"/>
                    <a:pt x="8300" y="11307"/>
                  </a:cubicBezTo>
                  <a:cubicBezTo>
                    <a:pt x="8247" y="10995"/>
                    <a:pt x="8273" y="10870"/>
                    <a:pt x="8354" y="10807"/>
                  </a:cubicBezTo>
                  <a:cubicBezTo>
                    <a:pt x="8381" y="10744"/>
                    <a:pt x="8414" y="10730"/>
                    <a:pt x="8451" y="10753"/>
                  </a:cubicBezTo>
                </a:path>
                <a:path w="21600" h="21600">
                  <a:moveTo>
                    <a:pt x="10379" y="10441"/>
                  </a:moveTo>
                  <a:cubicBezTo>
                    <a:pt x="10416" y="10464"/>
                    <a:pt x="10457" y="10527"/>
                    <a:pt x="10497" y="10618"/>
                  </a:cubicBezTo>
                  <a:cubicBezTo>
                    <a:pt x="10577" y="10807"/>
                    <a:pt x="10497" y="11056"/>
                    <a:pt x="10443" y="11119"/>
                  </a:cubicBezTo>
                  <a:cubicBezTo>
                    <a:pt x="10390" y="11182"/>
                    <a:pt x="10282" y="11244"/>
                    <a:pt x="10229" y="10995"/>
                  </a:cubicBezTo>
                  <a:cubicBezTo>
                    <a:pt x="10175" y="10744"/>
                    <a:pt x="10202" y="10618"/>
                    <a:pt x="10282" y="10495"/>
                  </a:cubicBezTo>
                  <a:cubicBezTo>
                    <a:pt x="10309" y="10432"/>
                    <a:pt x="10343" y="10415"/>
                    <a:pt x="10379" y="10441"/>
                  </a:cubicBezTo>
                </a:path>
                <a:path w="21600" h="21600">
                  <a:moveTo>
                    <a:pt x="12335" y="10378"/>
                  </a:moveTo>
                  <a:cubicBezTo>
                    <a:pt x="12372" y="10401"/>
                    <a:pt x="12412" y="10464"/>
                    <a:pt x="12452" y="10558"/>
                  </a:cubicBezTo>
                  <a:cubicBezTo>
                    <a:pt x="12533" y="10744"/>
                    <a:pt x="12452" y="10995"/>
                    <a:pt x="12399" y="11056"/>
                  </a:cubicBezTo>
                  <a:cubicBezTo>
                    <a:pt x="12345" y="11119"/>
                    <a:pt x="12238" y="11182"/>
                    <a:pt x="12184" y="10932"/>
                  </a:cubicBezTo>
                  <a:cubicBezTo>
                    <a:pt x="12131" y="10618"/>
                    <a:pt x="12157" y="10495"/>
                    <a:pt x="12238" y="10432"/>
                  </a:cubicBezTo>
                  <a:cubicBezTo>
                    <a:pt x="12265" y="10368"/>
                    <a:pt x="12298" y="10355"/>
                    <a:pt x="12335" y="10378"/>
                  </a:cubicBezTo>
                </a:path>
                <a:path w="21600" h="21600">
                  <a:moveTo>
                    <a:pt x="19353" y="10128"/>
                  </a:moveTo>
                  <a:cubicBezTo>
                    <a:pt x="19390" y="10152"/>
                    <a:pt x="19430" y="10212"/>
                    <a:pt x="19470" y="10307"/>
                  </a:cubicBezTo>
                  <a:cubicBezTo>
                    <a:pt x="19551" y="10495"/>
                    <a:pt x="19470" y="10744"/>
                    <a:pt x="19417" y="10807"/>
                  </a:cubicBezTo>
                  <a:cubicBezTo>
                    <a:pt x="19363" y="10870"/>
                    <a:pt x="19256" y="10932"/>
                    <a:pt x="19202" y="10683"/>
                  </a:cubicBezTo>
                  <a:cubicBezTo>
                    <a:pt x="19176" y="10368"/>
                    <a:pt x="19176" y="10244"/>
                    <a:pt x="19256" y="10183"/>
                  </a:cubicBezTo>
                  <a:cubicBezTo>
                    <a:pt x="19283" y="10119"/>
                    <a:pt x="19315" y="10103"/>
                    <a:pt x="19353" y="10128"/>
                  </a:cubicBezTo>
                </a:path>
                <a:path w="21600" h="21600">
                  <a:moveTo>
                    <a:pt x="16862" y="9879"/>
                  </a:moveTo>
                  <a:cubicBezTo>
                    <a:pt x="16899" y="9900"/>
                    <a:pt x="16939" y="9963"/>
                    <a:pt x="16979" y="10058"/>
                  </a:cubicBezTo>
                  <a:cubicBezTo>
                    <a:pt x="17060" y="10244"/>
                    <a:pt x="16979" y="10495"/>
                    <a:pt x="16926" y="10558"/>
                  </a:cubicBezTo>
                  <a:cubicBezTo>
                    <a:pt x="16872" y="10618"/>
                    <a:pt x="16765" y="10683"/>
                    <a:pt x="16711" y="10432"/>
                  </a:cubicBezTo>
                  <a:cubicBezTo>
                    <a:pt x="16657" y="10183"/>
                    <a:pt x="16684" y="9995"/>
                    <a:pt x="16765" y="9933"/>
                  </a:cubicBezTo>
                  <a:cubicBezTo>
                    <a:pt x="16792" y="9871"/>
                    <a:pt x="16825" y="9855"/>
                    <a:pt x="16862" y="9879"/>
                  </a:cubicBezTo>
                </a:path>
                <a:path w="21600" h="21600">
                  <a:moveTo>
                    <a:pt x="7085" y="9879"/>
                  </a:moveTo>
                  <a:cubicBezTo>
                    <a:pt x="7122" y="9900"/>
                    <a:pt x="7162" y="9963"/>
                    <a:pt x="7201" y="10058"/>
                  </a:cubicBezTo>
                  <a:cubicBezTo>
                    <a:pt x="7282" y="10244"/>
                    <a:pt x="7201" y="10495"/>
                    <a:pt x="7148" y="10558"/>
                  </a:cubicBezTo>
                  <a:cubicBezTo>
                    <a:pt x="7095" y="10618"/>
                    <a:pt x="6988" y="10683"/>
                    <a:pt x="6933" y="10432"/>
                  </a:cubicBezTo>
                  <a:cubicBezTo>
                    <a:pt x="6880" y="10183"/>
                    <a:pt x="6880" y="10058"/>
                    <a:pt x="6988" y="9933"/>
                  </a:cubicBezTo>
                  <a:cubicBezTo>
                    <a:pt x="7014" y="9871"/>
                    <a:pt x="7048" y="9855"/>
                    <a:pt x="7085" y="9879"/>
                  </a:cubicBezTo>
                </a:path>
                <a:path w="21600" h="21600">
                  <a:moveTo>
                    <a:pt x="13674" y="9690"/>
                  </a:moveTo>
                  <a:cubicBezTo>
                    <a:pt x="13711" y="9713"/>
                    <a:pt x="13751" y="9777"/>
                    <a:pt x="13791" y="9871"/>
                  </a:cubicBezTo>
                  <a:cubicBezTo>
                    <a:pt x="13872" y="10058"/>
                    <a:pt x="13791" y="10307"/>
                    <a:pt x="13738" y="10368"/>
                  </a:cubicBezTo>
                  <a:cubicBezTo>
                    <a:pt x="13684" y="10432"/>
                    <a:pt x="13577" y="10495"/>
                    <a:pt x="13524" y="10244"/>
                  </a:cubicBezTo>
                  <a:cubicBezTo>
                    <a:pt x="13470" y="9995"/>
                    <a:pt x="13497" y="9871"/>
                    <a:pt x="13577" y="9746"/>
                  </a:cubicBezTo>
                  <a:cubicBezTo>
                    <a:pt x="13604" y="9683"/>
                    <a:pt x="13637" y="9668"/>
                    <a:pt x="13674" y="9690"/>
                  </a:cubicBezTo>
                </a:path>
                <a:path w="21600" h="21600">
                  <a:moveTo>
                    <a:pt x="20344" y="9564"/>
                  </a:moveTo>
                  <a:cubicBezTo>
                    <a:pt x="20381" y="9589"/>
                    <a:pt x="20421" y="9651"/>
                    <a:pt x="20461" y="9746"/>
                  </a:cubicBezTo>
                  <a:cubicBezTo>
                    <a:pt x="20542" y="9933"/>
                    <a:pt x="20488" y="10119"/>
                    <a:pt x="20408" y="10244"/>
                  </a:cubicBezTo>
                  <a:cubicBezTo>
                    <a:pt x="20354" y="10307"/>
                    <a:pt x="20247" y="10368"/>
                    <a:pt x="20194" y="10119"/>
                  </a:cubicBezTo>
                  <a:cubicBezTo>
                    <a:pt x="20140" y="9871"/>
                    <a:pt x="20194" y="9746"/>
                    <a:pt x="20247" y="9621"/>
                  </a:cubicBezTo>
                  <a:cubicBezTo>
                    <a:pt x="20274" y="9557"/>
                    <a:pt x="20307" y="9543"/>
                    <a:pt x="20344" y="9564"/>
                  </a:cubicBezTo>
                </a:path>
                <a:path w="21600" h="21600">
                  <a:moveTo>
                    <a:pt x="9496" y="9504"/>
                  </a:moveTo>
                  <a:cubicBezTo>
                    <a:pt x="9532" y="9527"/>
                    <a:pt x="9573" y="9589"/>
                    <a:pt x="9612" y="9683"/>
                  </a:cubicBezTo>
                  <a:cubicBezTo>
                    <a:pt x="9693" y="9871"/>
                    <a:pt x="9639" y="10058"/>
                    <a:pt x="9559" y="10183"/>
                  </a:cubicBezTo>
                  <a:cubicBezTo>
                    <a:pt x="9505" y="10244"/>
                    <a:pt x="9398" y="10307"/>
                    <a:pt x="9345" y="10058"/>
                  </a:cubicBezTo>
                  <a:cubicBezTo>
                    <a:pt x="9291" y="9746"/>
                    <a:pt x="9318" y="9621"/>
                    <a:pt x="9398" y="9557"/>
                  </a:cubicBezTo>
                  <a:cubicBezTo>
                    <a:pt x="9425" y="9494"/>
                    <a:pt x="9459" y="9480"/>
                    <a:pt x="9496" y="9504"/>
                  </a:cubicBezTo>
                </a:path>
                <a:path w="21600" h="21600">
                  <a:moveTo>
                    <a:pt x="17907" y="9378"/>
                  </a:moveTo>
                  <a:cubicBezTo>
                    <a:pt x="17942" y="9402"/>
                    <a:pt x="17984" y="9463"/>
                    <a:pt x="18024" y="9557"/>
                  </a:cubicBezTo>
                  <a:cubicBezTo>
                    <a:pt x="18104" y="9746"/>
                    <a:pt x="18024" y="9995"/>
                    <a:pt x="17969" y="10058"/>
                  </a:cubicBezTo>
                  <a:cubicBezTo>
                    <a:pt x="17917" y="10119"/>
                    <a:pt x="17810" y="10183"/>
                    <a:pt x="17756" y="9933"/>
                  </a:cubicBezTo>
                  <a:cubicBezTo>
                    <a:pt x="17702" y="9683"/>
                    <a:pt x="17702" y="9557"/>
                    <a:pt x="17810" y="9434"/>
                  </a:cubicBezTo>
                  <a:cubicBezTo>
                    <a:pt x="17836" y="9371"/>
                    <a:pt x="17870" y="9354"/>
                    <a:pt x="17907" y="9378"/>
                  </a:cubicBezTo>
                </a:path>
                <a:path w="21600" h="21600">
                  <a:moveTo>
                    <a:pt x="11290" y="9314"/>
                  </a:moveTo>
                  <a:cubicBezTo>
                    <a:pt x="11327" y="9340"/>
                    <a:pt x="11366" y="9402"/>
                    <a:pt x="11407" y="9494"/>
                  </a:cubicBezTo>
                  <a:cubicBezTo>
                    <a:pt x="11488" y="9683"/>
                    <a:pt x="11434" y="9871"/>
                    <a:pt x="11354" y="9995"/>
                  </a:cubicBezTo>
                  <a:cubicBezTo>
                    <a:pt x="11300" y="10058"/>
                    <a:pt x="11193" y="10119"/>
                    <a:pt x="11140" y="9871"/>
                  </a:cubicBezTo>
                  <a:cubicBezTo>
                    <a:pt x="11086" y="9621"/>
                    <a:pt x="11086" y="9494"/>
                    <a:pt x="11193" y="9371"/>
                  </a:cubicBezTo>
                  <a:cubicBezTo>
                    <a:pt x="11220" y="9308"/>
                    <a:pt x="11253" y="9293"/>
                    <a:pt x="11290" y="9314"/>
                  </a:cubicBezTo>
                </a:path>
                <a:path w="21600" h="21600">
                  <a:moveTo>
                    <a:pt x="5986" y="9253"/>
                  </a:moveTo>
                  <a:cubicBezTo>
                    <a:pt x="6023" y="9277"/>
                    <a:pt x="6063" y="9340"/>
                    <a:pt x="6103" y="9434"/>
                  </a:cubicBezTo>
                  <a:cubicBezTo>
                    <a:pt x="6184" y="9621"/>
                    <a:pt x="6130" y="9806"/>
                    <a:pt x="6050" y="9933"/>
                  </a:cubicBezTo>
                  <a:cubicBezTo>
                    <a:pt x="5996" y="9995"/>
                    <a:pt x="5889" y="10058"/>
                    <a:pt x="5835" y="9806"/>
                  </a:cubicBezTo>
                  <a:cubicBezTo>
                    <a:pt x="5782" y="9557"/>
                    <a:pt x="5809" y="9434"/>
                    <a:pt x="5889" y="9308"/>
                  </a:cubicBezTo>
                  <a:cubicBezTo>
                    <a:pt x="5916" y="9245"/>
                    <a:pt x="5950" y="9231"/>
                    <a:pt x="5986" y="9253"/>
                  </a:cubicBezTo>
                </a:path>
                <a:path w="21600" h="21600">
                  <a:moveTo>
                    <a:pt x="16005" y="9190"/>
                  </a:moveTo>
                  <a:cubicBezTo>
                    <a:pt x="16042" y="9214"/>
                    <a:pt x="16082" y="9277"/>
                    <a:pt x="16121" y="9371"/>
                  </a:cubicBezTo>
                  <a:cubicBezTo>
                    <a:pt x="16202" y="9557"/>
                    <a:pt x="16121" y="9806"/>
                    <a:pt x="16068" y="9871"/>
                  </a:cubicBezTo>
                  <a:cubicBezTo>
                    <a:pt x="16015" y="9933"/>
                    <a:pt x="15908" y="9995"/>
                    <a:pt x="15854" y="9746"/>
                  </a:cubicBezTo>
                  <a:cubicBezTo>
                    <a:pt x="15801" y="9433"/>
                    <a:pt x="15827" y="9308"/>
                    <a:pt x="15908" y="9245"/>
                  </a:cubicBezTo>
                  <a:cubicBezTo>
                    <a:pt x="15934" y="9184"/>
                    <a:pt x="15968" y="9168"/>
                    <a:pt x="16005" y="9190"/>
                  </a:cubicBezTo>
                </a:path>
                <a:path w="21600" h="21600">
                  <a:moveTo>
                    <a:pt x="14987" y="9129"/>
                  </a:moveTo>
                  <a:cubicBezTo>
                    <a:pt x="15024" y="9151"/>
                    <a:pt x="15064" y="9214"/>
                    <a:pt x="15104" y="9308"/>
                  </a:cubicBezTo>
                  <a:cubicBezTo>
                    <a:pt x="15184" y="9494"/>
                    <a:pt x="15131" y="9683"/>
                    <a:pt x="15050" y="9806"/>
                  </a:cubicBezTo>
                  <a:cubicBezTo>
                    <a:pt x="14997" y="9871"/>
                    <a:pt x="14890" y="9933"/>
                    <a:pt x="14836" y="9683"/>
                  </a:cubicBezTo>
                  <a:cubicBezTo>
                    <a:pt x="14783" y="9433"/>
                    <a:pt x="14809" y="9245"/>
                    <a:pt x="14890" y="9184"/>
                  </a:cubicBezTo>
                  <a:cubicBezTo>
                    <a:pt x="14917" y="9121"/>
                    <a:pt x="14950" y="9105"/>
                    <a:pt x="14987" y="9129"/>
                  </a:cubicBezTo>
                </a:path>
                <a:path w="21600" h="21600">
                  <a:moveTo>
                    <a:pt x="7835" y="8941"/>
                  </a:moveTo>
                  <a:cubicBezTo>
                    <a:pt x="7872" y="8965"/>
                    <a:pt x="7912" y="9028"/>
                    <a:pt x="7951" y="9121"/>
                  </a:cubicBezTo>
                  <a:cubicBezTo>
                    <a:pt x="8031" y="9308"/>
                    <a:pt x="7951" y="9557"/>
                    <a:pt x="7898" y="9621"/>
                  </a:cubicBezTo>
                  <a:cubicBezTo>
                    <a:pt x="7845" y="9683"/>
                    <a:pt x="7738" y="9746"/>
                    <a:pt x="7684" y="9494"/>
                  </a:cubicBezTo>
                  <a:cubicBezTo>
                    <a:pt x="7630" y="9184"/>
                    <a:pt x="7657" y="9057"/>
                    <a:pt x="7738" y="8996"/>
                  </a:cubicBezTo>
                  <a:cubicBezTo>
                    <a:pt x="7764" y="8934"/>
                    <a:pt x="7798" y="8918"/>
                    <a:pt x="7835" y="8941"/>
                  </a:cubicBezTo>
                </a:path>
                <a:path w="21600" h="21600">
                  <a:moveTo>
                    <a:pt x="19032" y="8379"/>
                  </a:moveTo>
                  <a:cubicBezTo>
                    <a:pt x="19069" y="8402"/>
                    <a:pt x="19109" y="8465"/>
                    <a:pt x="19149" y="8559"/>
                  </a:cubicBezTo>
                  <a:cubicBezTo>
                    <a:pt x="19229" y="8745"/>
                    <a:pt x="19176" y="8934"/>
                    <a:pt x="19095" y="9057"/>
                  </a:cubicBezTo>
                  <a:cubicBezTo>
                    <a:pt x="19042" y="9121"/>
                    <a:pt x="18935" y="9184"/>
                    <a:pt x="18881" y="8934"/>
                  </a:cubicBezTo>
                  <a:cubicBezTo>
                    <a:pt x="18826" y="8684"/>
                    <a:pt x="18881" y="8559"/>
                    <a:pt x="18935" y="8433"/>
                  </a:cubicBezTo>
                  <a:cubicBezTo>
                    <a:pt x="18961" y="8372"/>
                    <a:pt x="18995" y="8356"/>
                    <a:pt x="19032" y="8379"/>
                  </a:cubicBezTo>
                </a:path>
                <a:path w="21600" h="21600">
                  <a:moveTo>
                    <a:pt x="13085" y="8379"/>
                  </a:moveTo>
                  <a:cubicBezTo>
                    <a:pt x="13122" y="8402"/>
                    <a:pt x="13162" y="8465"/>
                    <a:pt x="13202" y="8559"/>
                  </a:cubicBezTo>
                  <a:cubicBezTo>
                    <a:pt x="13283" y="8745"/>
                    <a:pt x="13229" y="8934"/>
                    <a:pt x="13149" y="9057"/>
                  </a:cubicBezTo>
                  <a:cubicBezTo>
                    <a:pt x="13095" y="9121"/>
                    <a:pt x="12988" y="9184"/>
                    <a:pt x="12934" y="8934"/>
                  </a:cubicBezTo>
                  <a:cubicBezTo>
                    <a:pt x="12881" y="8684"/>
                    <a:pt x="12907" y="8496"/>
                    <a:pt x="12988" y="8433"/>
                  </a:cubicBezTo>
                  <a:cubicBezTo>
                    <a:pt x="13015" y="8372"/>
                    <a:pt x="13047" y="8356"/>
                    <a:pt x="13085" y="8379"/>
                  </a:cubicBezTo>
                </a:path>
                <a:path w="21600" h="21600">
                  <a:moveTo>
                    <a:pt x="12040" y="8317"/>
                  </a:moveTo>
                  <a:cubicBezTo>
                    <a:pt x="12077" y="8339"/>
                    <a:pt x="12116" y="8402"/>
                    <a:pt x="12157" y="8496"/>
                  </a:cubicBezTo>
                  <a:cubicBezTo>
                    <a:pt x="12238" y="8684"/>
                    <a:pt x="12184" y="8871"/>
                    <a:pt x="12104" y="8996"/>
                  </a:cubicBezTo>
                  <a:cubicBezTo>
                    <a:pt x="12050" y="9057"/>
                    <a:pt x="11943" y="9121"/>
                    <a:pt x="11890" y="8871"/>
                  </a:cubicBezTo>
                  <a:cubicBezTo>
                    <a:pt x="11836" y="8622"/>
                    <a:pt x="11863" y="8433"/>
                    <a:pt x="11943" y="8372"/>
                  </a:cubicBezTo>
                  <a:cubicBezTo>
                    <a:pt x="11970" y="8308"/>
                    <a:pt x="12003" y="8293"/>
                    <a:pt x="12040" y="8317"/>
                  </a:cubicBezTo>
                </a:path>
                <a:path w="21600" h="21600">
                  <a:moveTo>
                    <a:pt x="8719" y="8317"/>
                  </a:moveTo>
                  <a:cubicBezTo>
                    <a:pt x="8756" y="8339"/>
                    <a:pt x="8796" y="8402"/>
                    <a:pt x="8836" y="8496"/>
                  </a:cubicBezTo>
                  <a:cubicBezTo>
                    <a:pt x="8916" y="8684"/>
                    <a:pt x="8863" y="8871"/>
                    <a:pt x="8782" y="8996"/>
                  </a:cubicBezTo>
                  <a:cubicBezTo>
                    <a:pt x="8729" y="9057"/>
                    <a:pt x="8622" y="9121"/>
                    <a:pt x="8568" y="8871"/>
                  </a:cubicBezTo>
                  <a:cubicBezTo>
                    <a:pt x="8514" y="8622"/>
                    <a:pt x="8568" y="8496"/>
                    <a:pt x="8622" y="8372"/>
                  </a:cubicBezTo>
                  <a:cubicBezTo>
                    <a:pt x="8648" y="8308"/>
                    <a:pt x="8682" y="8293"/>
                    <a:pt x="8719" y="8317"/>
                  </a:cubicBezTo>
                </a:path>
                <a:path w="21600" h="21600">
                  <a:moveTo>
                    <a:pt x="10426" y="8104"/>
                  </a:moveTo>
                  <a:cubicBezTo>
                    <a:pt x="10463" y="8121"/>
                    <a:pt x="10497" y="8184"/>
                    <a:pt x="10523" y="8308"/>
                  </a:cubicBezTo>
                  <a:cubicBezTo>
                    <a:pt x="10603" y="8496"/>
                    <a:pt x="10550" y="8684"/>
                    <a:pt x="10470" y="8808"/>
                  </a:cubicBezTo>
                  <a:cubicBezTo>
                    <a:pt x="10416" y="8871"/>
                    <a:pt x="10309" y="8934"/>
                    <a:pt x="10256" y="8684"/>
                  </a:cubicBezTo>
                  <a:cubicBezTo>
                    <a:pt x="10202" y="8433"/>
                    <a:pt x="10229" y="8308"/>
                    <a:pt x="10309" y="8184"/>
                  </a:cubicBezTo>
                  <a:cubicBezTo>
                    <a:pt x="10349" y="8121"/>
                    <a:pt x="10390" y="8090"/>
                    <a:pt x="10426" y="8104"/>
                  </a:cubicBezTo>
                </a:path>
                <a:path w="21600" h="21600">
                  <a:moveTo>
                    <a:pt x="14290" y="8003"/>
                  </a:moveTo>
                  <a:cubicBezTo>
                    <a:pt x="14327" y="8027"/>
                    <a:pt x="14367" y="8090"/>
                    <a:pt x="14407" y="8184"/>
                  </a:cubicBezTo>
                  <a:cubicBezTo>
                    <a:pt x="14488" y="8372"/>
                    <a:pt x="14434" y="8559"/>
                    <a:pt x="14354" y="8684"/>
                  </a:cubicBezTo>
                  <a:cubicBezTo>
                    <a:pt x="14300" y="8745"/>
                    <a:pt x="14193" y="8808"/>
                    <a:pt x="14140" y="8559"/>
                  </a:cubicBezTo>
                  <a:cubicBezTo>
                    <a:pt x="14086" y="8247"/>
                    <a:pt x="14113" y="8121"/>
                    <a:pt x="14193" y="8057"/>
                  </a:cubicBezTo>
                  <a:cubicBezTo>
                    <a:pt x="14220" y="7996"/>
                    <a:pt x="14254" y="7981"/>
                    <a:pt x="14290" y="8003"/>
                  </a:cubicBezTo>
                </a:path>
                <a:path w="21600" h="21600">
                  <a:moveTo>
                    <a:pt x="17291" y="7817"/>
                  </a:moveTo>
                  <a:cubicBezTo>
                    <a:pt x="17326" y="7841"/>
                    <a:pt x="17368" y="7901"/>
                    <a:pt x="17408" y="7996"/>
                  </a:cubicBezTo>
                  <a:cubicBezTo>
                    <a:pt x="17488" y="8184"/>
                    <a:pt x="17408" y="8433"/>
                    <a:pt x="17354" y="8496"/>
                  </a:cubicBezTo>
                  <a:cubicBezTo>
                    <a:pt x="17300" y="8559"/>
                    <a:pt x="17193" y="8622"/>
                    <a:pt x="17139" y="8372"/>
                  </a:cubicBezTo>
                  <a:cubicBezTo>
                    <a:pt x="17086" y="8121"/>
                    <a:pt x="17112" y="7996"/>
                    <a:pt x="17193" y="7872"/>
                  </a:cubicBezTo>
                  <a:cubicBezTo>
                    <a:pt x="17220" y="7810"/>
                    <a:pt x="17254" y="7793"/>
                    <a:pt x="17291" y="7817"/>
                  </a:cubicBezTo>
                </a:path>
                <a:path w="21600" h="21600">
                  <a:moveTo>
                    <a:pt x="6790" y="7817"/>
                  </a:moveTo>
                  <a:cubicBezTo>
                    <a:pt x="6827" y="7841"/>
                    <a:pt x="6866" y="7901"/>
                    <a:pt x="6907" y="7996"/>
                  </a:cubicBezTo>
                  <a:cubicBezTo>
                    <a:pt x="6988" y="8184"/>
                    <a:pt x="6933" y="8372"/>
                    <a:pt x="6854" y="8496"/>
                  </a:cubicBezTo>
                  <a:cubicBezTo>
                    <a:pt x="6800" y="8559"/>
                    <a:pt x="6692" y="8622"/>
                    <a:pt x="6639" y="8372"/>
                  </a:cubicBezTo>
                  <a:cubicBezTo>
                    <a:pt x="6586" y="8121"/>
                    <a:pt x="6586" y="7933"/>
                    <a:pt x="6692" y="7872"/>
                  </a:cubicBezTo>
                  <a:cubicBezTo>
                    <a:pt x="6720" y="7810"/>
                    <a:pt x="6752" y="7793"/>
                    <a:pt x="6790" y="7817"/>
                  </a:cubicBezTo>
                </a:path>
                <a:path w="21600" h="21600">
                  <a:moveTo>
                    <a:pt x="19755" y="7254"/>
                  </a:moveTo>
                  <a:cubicBezTo>
                    <a:pt x="19792" y="7278"/>
                    <a:pt x="19832" y="7341"/>
                    <a:pt x="19872" y="7435"/>
                  </a:cubicBezTo>
                  <a:cubicBezTo>
                    <a:pt x="19953" y="7621"/>
                    <a:pt x="19899" y="7810"/>
                    <a:pt x="19819" y="7933"/>
                  </a:cubicBezTo>
                  <a:cubicBezTo>
                    <a:pt x="19765" y="7996"/>
                    <a:pt x="19658" y="8057"/>
                    <a:pt x="19604" y="7810"/>
                  </a:cubicBezTo>
                  <a:cubicBezTo>
                    <a:pt x="19551" y="7560"/>
                    <a:pt x="19578" y="7435"/>
                    <a:pt x="19658" y="7308"/>
                  </a:cubicBezTo>
                  <a:cubicBezTo>
                    <a:pt x="19685" y="7246"/>
                    <a:pt x="19718" y="7232"/>
                    <a:pt x="19755" y="7254"/>
                  </a:cubicBezTo>
                </a:path>
                <a:path w="21600" h="21600">
                  <a:moveTo>
                    <a:pt x="18362" y="7254"/>
                  </a:moveTo>
                  <a:cubicBezTo>
                    <a:pt x="18399" y="7278"/>
                    <a:pt x="18439" y="7341"/>
                    <a:pt x="18479" y="7435"/>
                  </a:cubicBezTo>
                  <a:cubicBezTo>
                    <a:pt x="18560" y="7621"/>
                    <a:pt x="18479" y="7872"/>
                    <a:pt x="18426" y="7933"/>
                  </a:cubicBezTo>
                  <a:cubicBezTo>
                    <a:pt x="18372" y="7996"/>
                    <a:pt x="18265" y="8057"/>
                    <a:pt x="18211" y="7810"/>
                  </a:cubicBezTo>
                  <a:cubicBezTo>
                    <a:pt x="18157" y="7560"/>
                    <a:pt x="18185" y="7435"/>
                    <a:pt x="18265" y="7308"/>
                  </a:cubicBezTo>
                  <a:cubicBezTo>
                    <a:pt x="18292" y="7246"/>
                    <a:pt x="18325" y="7232"/>
                    <a:pt x="18362" y="7254"/>
                  </a:cubicBezTo>
                </a:path>
                <a:path w="21600" h="21600">
                  <a:moveTo>
                    <a:pt x="9522" y="6942"/>
                  </a:moveTo>
                  <a:cubicBezTo>
                    <a:pt x="9559" y="6966"/>
                    <a:pt x="9599" y="7029"/>
                    <a:pt x="9639" y="7122"/>
                  </a:cubicBezTo>
                  <a:cubicBezTo>
                    <a:pt x="9720" y="7308"/>
                    <a:pt x="9639" y="7560"/>
                    <a:pt x="9586" y="7621"/>
                  </a:cubicBezTo>
                  <a:cubicBezTo>
                    <a:pt x="9532" y="7684"/>
                    <a:pt x="9425" y="7747"/>
                    <a:pt x="9372" y="7495"/>
                  </a:cubicBezTo>
                  <a:cubicBezTo>
                    <a:pt x="9318" y="7246"/>
                    <a:pt x="9345" y="7122"/>
                    <a:pt x="9425" y="6996"/>
                  </a:cubicBezTo>
                  <a:cubicBezTo>
                    <a:pt x="9452" y="6934"/>
                    <a:pt x="9485" y="6919"/>
                    <a:pt x="9522" y="6942"/>
                  </a:cubicBezTo>
                </a:path>
                <a:path w="21600" h="21600">
                  <a:moveTo>
                    <a:pt x="15764" y="6818"/>
                  </a:moveTo>
                  <a:cubicBezTo>
                    <a:pt x="15801" y="6840"/>
                    <a:pt x="15841" y="6904"/>
                    <a:pt x="15881" y="6996"/>
                  </a:cubicBezTo>
                  <a:cubicBezTo>
                    <a:pt x="15961" y="7183"/>
                    <a:pt x="15881" y="7435"/>
                    <a:pt x="15827" y="7495"/>
                  </a:cubicBezTo>
                  <a:cubicBezTo>
                    <a:pt x="15773" y="7560"/>
                    <a:pt x="15667" y="7621"/>
                    <a:pt x="15613" y="7372"/>
                  </a:cubicBezTo>
                  <a:cubicBezTo>
                    <a:pt x="15559" y="7122"/>
                    <a:pt x="15586" y="6996"/>
                    <a:pt x="15667" y="6872"/>
                  </a:cubicBezTo>
                  <a:cubicBezTo>
                    <a:pt x="15693" y="6810"/>
                    <a:pt x="15727" y="6793"/>
                    <a:pt x="15764" y="6818"/>
                  </a:cubicBezTo>
                </a:path>
                <a:path w="21600" h="21600">
                  <a:moveTo>
                    <a:pt x="16567" y="6756"/>
                  </a:moveTo>
                  <a:cubicBezTo>
                    <a:pt x="16604" y="6777"/>
                    <a:pt x="16644" y="6840"/>
                    <a:pt x="16684" y="6934"/>
                  </a:cubicBezTo>
                  <a:cubicBezTo>
                    <a:pt x="16765" y="7122"/>
                    <a:pt x="16711" y="7308"/>
                    <a:pt x="16630" y="7435"/>
                  </a:cubicBezTo>
                  <a:cubicBezTo>
                    <a:pt x="16577" y="7495"/>
                    <a:pt x="16470" y="7560"/>
                    <a:pt x="16417" y="7308"/>
                  </a:cubicBezTo>
                  <a:cubicBezTo>
                    <a:pt x="16363" y="7060"/>
                    <a:pt x="16390" y="6872"/>
                    <a:pt x="16470" y="6810"/>
                  </a:cubicBezTo>
                  <a:cubicBezTo>
                    <a:pt x="16497" y="6746"/>
                    <a:pt x="16530" y="6731"/>
                    <a:pt x="16567" y="6756"/>
                  </a:cubicBezTo>
                </a:path>
                <a:path w="21600" h="21600">
                  <a:moveTo>
                    <a:pt x="11156" y="6693"/>
                  </a:moveTo>
                  <a:cubicBezTo>
                    <a:pt x="11193" y="6716"/>
                    <a:pt x="11233" y="6777"/>
                    <a:pt x="11274" y="6872"/>
                  </a:cubicBezTo>
                  <a:cubicBezTo>
                    <a:pt x="11354" y="7060"/>
                    <a:pt x="11274" y="7308"/>
                    <a:pt x="11220" y="7372"/>
                  </a:cubicBezTo>
                  <a:cubicBezTo>
                    <a:pt x="11166" y="7435"/>
                    <a:pt x="11059" y="7495"/>
                    <a:pt x="11006" y="7246"/>
                  </a:cubicBezTo>
                  <a:cubicBezTo>
                    <a:pt x="10952" y="6934"/>
                    <a:pt x="10979" y="6810"/>
                    <a:pt x="11059" y="6746"/>
                  </a:cubicBezTo>
                  <a:cubicBezTo>
                    <a:pt x="11086" y="6683"/>
                    <a:pt x="11119" y="6669"/>
                    <a:pt x="11156" y="6693"/>
                  </a:cubicBezTo>
                </a:path>
                <a:path w="21600" h="21600">
                  <a:moveTo>
                    <a:pt x="7620" y="6567"/>
                  </a:moveTo>
                  <a:cubicBezTo>
                    <a:pt x="7657" y="6591"/>
                    <a:pt x="7697" y="6654"/>
                    <a:pt x="7738" y="6746"/>
                  </a:cubicBezTo>
                  <a:cubicBezTo>
                    <a:pt x="7818" y="6934"/>
                    <a:pt x="7738" y="7183"/>
                    <a:pt x="7684" y="7246"/>
                  </a:cubicBezTo>
                  <a:cubicBezTo>
                    <a:pt x="7630" y="7308"/>
                    <a:pt x="7522" y="7372"/>
                    <a:pt x="7470" y="7123"/>
                  </a:cubicBezTo>
                  <a:cubicBezTo>
                    <a:pt x="7416" y="6872"/>
                    <a:pt x="7443" y="6683"/>
                    <a:pt x="7522" y="6623"/>
                  </a:cubicBezTo>
                  <a:cubicBezTo>
                    <a:pt x="7550" y="6560"/>
                    <a:pt x="7584" y="6543"/>
                    <a:pt x="7620" y="6567"/>
                  </a:cubicBezTo>
                </a:path>
                <a:path w="21600" h="21600">
                  <a:moveTo>
                    <a:pt x="12871" y="6506"/>
                  </a:moveTo>
                  <a:cubicBezTo>
                    <a:pt x="12907" y="6528"/>
                    <a:pt x="12948" y="6591"/>
                    <a:pt x="12988" y="6683"/>
                  </a:cubicBezTo>
                  <a:cubicBezTo>
                    <a:pt x="13068" y="6872"/>
                    <a:pt x="13015" y="7060"/>
                    <a:pt x="12934" y="7183"/>
                  </a:cubicBezTo>
                  <a:cubicBezTo>
                    <a:pt x="12881" y="7246"/>
                    <a:pt x="12773" y="7308"/>
                    <a:pt x="12720" y="7060"/>
                  </a:cubicBezTo>
                  <a:cubicBezTo>
                    <a:pt x="12665" y="6746"/>
                    <a:pt x="12693" y="6623"/>
                    <a:pt x="12773" y="6560"/>
                  </a:cubicBezTo>
                  <a:cubicBezTo>
                    <a:pt x="12800" y="6497"/>
                    <a:pt x="12834" y="6482"/>
                    <a:pt x="12871" y="6506"/>
                  </a:cubicBezTo>
                </a:path>
                <a:path w="21600" h="21600">
                  <a:moveTo>
                    <a:pt x="15014" y="6381"/>
                  </a:moveTo>
                  <a:cubicBezTo>
                    <a:pt x="15050" y="6404"/>
                    <a:pt x="15091" y="6467"/>
                    <a:pt x="15131" y="6560"/>
                  </a:cubicBezTo>
                  <a:cubicBezTo>
                    <a:pt x="15211" y="6746"/>
                    <a:pt x="15131" y="6996"/>
                    <a:pt x="15077" y="7060"/>
                  </a:cubicBezTo>
                  <a:cubicBezTo>
                    <a:pt x="15024" y="7123"/>
                    <a:pt x="14917" y="7183"/>
                    <a:pt x="14863" y="6934"/>
                  </a:cubicBezTo>
                  <a:cubicBezTo>
                    <a:pt x="14809" y="6623"/>
                    <a:pt x="14836" y="6497"/>
                    <a:pt x="14917" y="6434"/>
                  </a:cubicBezTo>
                  <a:cubicBezTo>
                    <a:pt x="14943" y="6373"/>
                    <a:pt x="14977" y="6357"/>
                    <a:pt x="15014" y="6381"/>
                  </a:cubicBezTo>
                </a:path>
                <a:path w="21600" h="21600">
                  <a:moveTo>
                    <a:pt x="13912" y="6108"/>
                  </a:moveTo>
                  <a:cubicBezTo>
                    <a:pt x="13952" y="6122"/>
                    <a:pt x="13992" y="6185"/>
                    <a:pt x="14033" y="6311"/>
                  </a:cubicBezTo>
                  <a:cubicBezTo>
                    <a:pt x="14113" y="6497"/>
                    <a:pt x="14059" y="6683"/>
                    <a:pt x="13979" y="6810"/>
                  </a:cubicBezTo>
                  <a:cubicBezTo>
                    <a:pt x="13925" y="6872"/>
                    <a:pt x="13818" y="6934"/>
                    <a:pt x="13764" y="6683"/>
                  </a:cubicBezTo>
                  <a:cubicBezTo>
                    <a:pt x="13711" y="6434"/>
                    <a:pt x="13738" y="6246"/>
                    <a:pt x="13791" y="6185"/>
                  </a:cubicBezTo>
                  <a:cubicBezTo>
                    <a:pt x="13832" y="6122"/>
                    <a:pt x="13872" y="6091"/>
                    <a:pt x="13912" y="6108"/>
                  </a:cubicBezTo>
                </a:path>
                <a:path w="21600" h="21600">
                  <a:moveTo>
                    <a:pt x="8424" y="6067"/>
                  </a:moveTo>
                  <a:cubicBezTo>
                    <a:pt x="8461" y="6091"/>
                    <a:pt x="8501" y="6154"/>
                    <a:pt x="8541" y="6246"/>
                  </a:cubicBezTo>
                  <a:cubicBezTo>
                    <a:pt x="8622" y="6434"/>
                    <a:pt x="8568" y="6623"/>
                    <a:pt x="8488" y="6746"/>
                  </a:cubicBezTo>
                  <a:cubicBezTo>
                    <a:pt x="8434" y="6810"/>
                    <a:pt x="8327" y="6872"/>
                    <a:pt x="8273" y="6623"/>
                  </a:cubicBezTo>
                  <a:cubicBezTo>
                    <a:pt x="8220" y="6373"/>
                    <a:pt x="8247" y="6246"/>
                    <a:pt x="8327" y="6122"/>
                  </a:cubicBezTo>
                  <a:cubicBezTo>
                    <a:pt x="8354" y="6061"/>
                    <a:pt x="8387" y="6043"/>
                    <a:pt x="8424" y="6067"/>
                  </a:cubicBezTo>
                </a:path>
                <a:path w="21600" h="21600">
                  <a:moveTo>
                    <a:pt x="12040" y="5818"/>
                  </a:moveTo>
                  <a:cubicBezTo>
                    <a:pt x="12077" y="5842"/>
                    <a:pt x="12116" y="5905"/>
                    <a:pt x="12157" y="5997"/>
                  </a:cubicBezTo>
                  <a:cubicBezTo>
                    <a:pt x="12238" y="6185"/>
                    <a:pt x="12184" y="6373"/>
                    <a:pt x="12104" y="6497"/>
                  </a:cubicBezTo>
                  <a:cubicBezTo>
                    <a:pt x="12050" y="6560"/>
                    <a:pt x="11943" y="6623"/>
                    <a:pt x="11890" y="6373"/>
                  </a:cubicBezTo>
                  <a:cubicBezTo>
                    <a:pt x="11836" y="6122"/>
                    <a:pt x="11863" y="5997"/>
                    <a:pt x="11943" y="5873"/>
                  </a:cubicBezTo>
                  <a:cubicBezTo>
                    <a:pt x="11970" y="5810"/>
                    <a:pt x="12003" y="5793"/>
                    <a:pt x="12040" y="5818"/>
                  </a:cubicBezTo>
                </a:path>
                <a:path w="21600" h="21600">
                  <a:moveTo>
                    <a:pt x="17451" y="5506"/>
                  </a:moveTo>
                  <a:cubicBezTo>
                    <a:pt x="17488" y="5530"/>
                    <a:pt x="17528" y="5591"/>
                    <a:pt x="17568" y="5685"/>
                  </a:cubicBezTo>
                  <a:cubicBezTo>
                    <a:pt x="17649" y="5873"/>
                    <a:pt x="17595" y="6061"/>
                    <a:pt x="17514" y="6185"/>
                  </a:cubicBezTo>
                  <a:cubicBezTo>
                    <a:pt x="17461" y="6246"/>
                    <a:pt x="17354" y="6311"/>
                    <a:pt x="17300" y="6061"/>
                  </a:cubicBezTo>
                  <a:cubicBezTo>
                    <a:pt x="17247" y="5748"/>
                    <a:pt x="17274" y="5622"/>
                    <a:pt x="17354" y="5561"/>
                  </a:cubicBezTo>
                  <a:cubicBezTo>
                    <a:pt x="17381" y="5499"/>
                    <a:pt x="17414" y="5482"/>
                    <a:pt x="17451" y="5506"/>
                  </a:cubicBezTo>
                </a:path>
                <a:path w="21600" h="21600">
                  <a:moveTo>
                    <a:pt x="10349" y="5482"/>
                  </a:moveTo>
                  <a:cubicBezTo>
                    <a:pt x="10390" y="5499"/>
                    <a:pt x="10430" y="5561"/>
                    <a:pt x="10470" y="5685"/>
                  </a:cubicBezTo>
                  <a:cubicBezTo>
                    <a:pt x="10550" y="5873"/>
                    <a:pt x="10497" y="6061"/>
                    <a:pt x="10416" y="6185"/>
                  </a:cubicBezTo>
                  <a:cubicBezTo>
                    <a:pt x="10363" y="6246"/>
                    <a:pt x="10256" y="6311"/>
                    <a:pt x="10202" y="6061"/>
                  </a:cubicBezTo>
                  <a:cubicBezTo>
                    <a:pt x="10148" y="5810"/>
                    <a:pt x="10175" y="5622"/>
                    <a:pt x="10229" y="5561"/>
                  </a:cubicBezTo>
                  <a:cubicBezTo>
                    <a:pt x="10268" y="5499"/>
                    <a:pt x="10309" y="5467"/>
                    <a:pt x="10349" y="5482"/>
                  </a:cubicBezTo>
                </a:path>
                <a:path w="21600" h="21600">
                  <a:moveTo>
                    <a:pt x="19112" y="5068"/>
                  </a:moveTo>
                  <a:cubicBezTo>
                    <a:pt x="19149" y="5093"/>
                    <a:pt x="19189" y="5155"/>
                    <a:pt x="19229" y="5249"/>
                  </a:cubicBezTo>
                  <a:cubicBezTo>
                    <a:pt x="19310" y="5436"/>
                    <a:pt x="19256" y="5622"/>
                    <a:pt x="19176" y="5748"/>
                  </a:cubicBezTo>
                  <a:cubicBezTo>
                    <a:pt x="19122" y="5810"/>
                    <a:pt x="19015" y="5873"/>
                    <a:pt x="18961" y="5622"/>
                  </a:cubicBezTo>
                  <a:cubicBezTo>
                    <a:pt x="18908" y="5310"/>
                    <a:pt x="18935" y="5184"/>
                    <a:pt x="19015" y="5124"/>
                  </a:cubicBezTo>
                  <a:cubicBezTo>
                    <a:pt x="19042" y="5061"/>
                    <a:pt x="19075" y="5046"/>
                    <a:pt x="19112" y="5068"/>
                  </a:cubicBezTo>
                </a:path>
                <a:path w="21600" h="21600">
                  <a:moveTo>
                    <a:pt x="18282" y="4944"/>
                  </a:moveTo>
                  <a:cubicBezTo>
                    <a:pt x="18319" y="4967"/>
                    <a:pt x="18359" y="5030"/>
                    <a:pt x="18399" y="5124"/>
                  </a:cubicBezTo>
                  <a:cubicBezTo>
                    <a:pt x="18479" y="5310"/>
                    <a:pt x="18426" y="5499"/>
                    <a:pt x="18345" y="5622"/>
                  </a:cubicBezTo>
                  <a:cubicBezTo>
                    <a:pt x="18292" y="5685"/>
                    <a:pt x="18185" y="5748"/>
                    <a:pt x="18131" y="5499"/>
                  </a:cubicBezTo>
                  <a:cubicBezTo>
                    <a:pt x="18077" y="5184"/>
                    <a:pt x="18104" y="5061"/>
                    <a:pt x="18185" y="4998"/>
                  </a:cubicBezTo>
                  <a:cubicBezTo>
                    <a:pt x="18211" y="4934"/>
                    <a:pt x="18245" y="4921"/>
                    <a:pt x="18282" y="4944"/>
                  </a:cubicBezTo>
                </a:path>
                <a:path w="21600" h="21600">
                  <a:moveTo>
                    <a:pt x="13272" y="4568"/>
                  </a:moveTo>
                  <a:cubicBezTo>
                    <a:pt x="13309" y="4591"/>
                    <a:pt x="13350" y="4655"/>
                    <a:pt x="13390" y="4749"/>
                  </a:cubicBezTo>
                  <a:cubicBezTo>
                    <a:pt x="13470" y="4934"/>
                    <a:pt x="13416" y="5124"/>
                    <a:pt x="13336" y="5249"/>
                  </a:cubicBezTo>
                  <a:cubicBezTo>
                    <a:pt x="13283" y="5310"/>
                    <a:pt x="13175" y="5373"/>
                    <a:pt x="13122" y="5124"/>
                  </a:cubicBezTo>
                  <a:cubicBezTo>
                    <a:pt x="13068" y="4810"/>
                    <a:pt x="13095" y="4685"/>
                    <a:pt x="13175" y="4624"/>
                  </a:cubicBezTo>
                  <a:cubicBezTo>
                    <a:pt x="13202" y="4561"/>
                    <a:pt x="13236" y="4546"/>
                    <a:pt x="13272" y="4568"/>
                  </a:cubicBezTo>
                </a:path>
                <a:path w="21600" h="21600">
                  <a:moveTo>
                    <a:pt x="8878" y="4568"/>
                  </a:moveTo>
                  <a:cubicBezTo>
                    <a:pt x="8916" y="4591"/>
                    <a:pt x="8955" y="4655"/>
                    <a:pt x="8997" y="4749"/>
                  </a:cubicBezTo>
                  <a:cubicBezTo>
                    <a:pt x="9077" y="4934"/>
                    <a:pt x="8997" y="5184"/>
                    <a:pt x="8943" y="5249"/>
                  </a:cubicBezTo>
                  <a:cubicBezTo>
                    <a:pt x="8889" y="5310"/>
                    <a:pt x="8782" y="5373"/>
                    <a:pt x="8729" y="5124"/>
                  </a:cubicBezTo>
                  <a:cubicBezTo>
                    <a:pt x="8675" y="4873"/>
                    <a:pt x="8702" y="4749"/>
                    <a:pt x="8782" y="4624"/>
                  </a:cubicBezTo>
                  <a:cubicBezTo>
                    <a:pt x="8809" y="4561"/>
                    <a:pt x="8843" y="4546"/>
                    <a:pt x="8878" y="4568"/>
                  </a:cubicBezTo>
                </a:path>
                <a:path w="21600" h="21600">
                  <a:moveTo>
                    <a:pt x="11451" y="4319"/>
                  </a:moveTo>
                  <a:cubicBezTo>
                    <a:pt x="11488" y="4343"/>
                    <a:pt x="11528" y="4405"/>
                    <a:pt x="11568" y="4499"/>
                  </a:cubicBezTo>
                  <a:cubicBezTo>
                    <a:pt x="11649" y="4685"/>
                    <a:pt x="11568" y="4934"/>
                    <a:pt x="11515" y="4998"/>
                  </a:cubicBezTo>
                  <a:cubicBezTo>
                    <a:pt x="11461" y="5061"/>
                    <a:pt x="11354" y="5124"/>
                    <a:pt x="11300" y="4873"/>
                  </a:cubicBezTo>
                  <a:cubicBezTo>
                    <a:pt x="11247" y="4624"/>
                    <a:pt x="11247" y="4437"/>
                    <a:pt x="11354" y="4372"/>
                  </a:cubicBezTo>
                  <a:cubicBezTo>
                    <a:pt x="11381" y="4312"/>
                    <a:pt x="11414" y="4296"/>
                    <a:pt x="11451" y="4319"/>
                  </a:cubicBezTo>
                </a:path>
                <a:path w="21600" h="21600">
                  <a:moveTo>
                    <a:pt x="16591" y="4263"/>
                  </a:moveTo>
                  <a:cubicBezTo>
                    <a:pt x="16630" y="4296"/>
                    <a:pt x="16671" y="4372"/>
                    <a:pt x="16711" y="4499"/>
                  </a:cubicBezTo>
                  <a:cubicBezTo>
                    <a:pt x="16792" y="4685"/>
                    <a:pt x="16738" y="4873"/>
                    <a:pt x="16657" y="4998"/>
                  </a:cubicBezTo>
                  <a:cubicBezTo>
                    <a:pt x="16604" y="5061"/>
                    <a:pt x="16497" y="5124"/>
                    <a:pt x="16443" y="4873"/>
                  </a:cubicBezTo>
                  <a:cubicBezTo>
                    <a:pt x="16390" y="4561"/>
                    <a:pt x="16417" y="4437"/>
                    <a:pt x="16470" y="4312"/>
                  </a:cubicBezTo>
                  <a:cubicBezTo>
                    <a:pt x="16510" y="4249"/>
                    <a:pt x="16551" y="4232"/>
                    <a:pt x="16591" y="4263"/>
                  </a:cubicBezTo>
                </a:path>
                <a:path w="21600" h="21600">
                  <a:moveTo>
                    <a:pt x="14612" y="4256"/>
                  </a:moveTo>
                  <a:cubicBezTo>
                    <a:pt x="14649" y="4279"/>
                    <a:pt x="14689" y="4343"/>
                    <a:pt x="14728" y="4437"/>
                  </a:cubicBezTo>
                  <a:cubicBezTo>
                    <a:pt x="14809" y="4624"/>
                    <a:pt x="14755" y="4810"/>
                    <a:pt x="14675" y="4934"/>
                  </a:cubicBezTo>
                  <a:cubicBezTo>
                    <a:pt x="14595" y="5061"/>
                    <a:pt x="14488" y="5124"/>
                    <a:pt x="14434" y="4810"/>
                  </a:cubicBezTo>
                  <a:cubicBezTo>
                    <a:pt x="14381" y="4561"/>
                    <a:pt x="14407" y="4437"/>
                    <a:pt x="14515" y="4312"/>
                  </a:cubicBezTo>
                  <a:cubicBezTo>
                    <a:pt x="14542" y="4249"/>
                    <a:pt x="14575" y="4232"/>
                    <a:pt x="14612" y="4256"/>
                  </a:cubicBezTo>
                </a:path>
                <a:path w="21600" h="21600">
                  <a:moveTo>
                    <a:pt x="15603" y="4131"/>
                  </a:moveTo>
                  <a:cubicBezTo>
                    <a:pt x="15639" y="4155"/>
                    <a:pt x="15680" y="4218"/>
                    <a:pt x="15720" y="4312"/>
                  </a:cubicBezTo>
                  <a:cubicBezTo>
                    <a:pt x="15801" y="4499"/>
                    <a:pt x="15747" y="4685"/>
                    <a:pt x="15667" y="4810"/>
                  </a:cubicBezTo>
                  <a:cubicBezTo>
                    <a:pt x="15613" y="4934"/>
                    <a:pt x="15506" y="4934"/>
                    <a:pt x="15452" y="4685"/>
                  </a:cubicBezTo>
                  <a:cubicBezTo>
                    <a:pt x="15399" y="4437"/>
                    <a:pt x="15426" y="4312"/>
                    <a:pt x="15506" y="4187"/>
                  </a:cubicBezTo>
                  <a:cubicBezTo>
                    <a:pt x="15533" y="4123"/>
                    <a:pt x="15566" y="4109"/>
                    <a:pt x="15603" y="4131"/>
                  </a:cubicBezTo>
                </a:path>
                <a:path w="21600" h="21600">
                  <a:moveTo>
                    <a:pt x="9603" y="4070"/>
                  </a:moveTo>
                  <a:cubicBezTo>
                    <a:pt x="9640" y="4093"/>
                    <a:pt x="9680" y="4155"/>
                    <a:pt x="9720" y="4249"/>
                  </a:cubicBezTo>
                  <a:cubicBezTo>
                    <a:pt x="9800" y="4437"/>
                    <a:pt x="9747" y="4624"/>
                    <a:pt x="9666" y="4749"/>
                  </a:cubicBezTo>
                  <a:cubicBezTo>
                    <a:pt x="9612" y="4810"/>
                    <a:pt x="9505" y="4873"/>
                    <a:pt x="9452" y="4624"/>
                  </a:cubicBezTo>
                  <a:cubicBezTo>
                    <a:pt x="9398" y="4372"/>
                    <a:pt x="9425" y="4187"/>
                    <a:pt x="9505" y="4123"/>
                  </a:cubicBezTo>
                  <a:cubicBezTo>
                    <a:pt x="9532" y="4060"/>
                    <a:pt x="9566" y="4046"/>
                    <a:pt x="9603" y="4070"/>
                  </a:cubicBezTo>
                </a:path>
                <a:path w="21600" h="21600">
                  <a:moveTo>
                    <a:pt x="12308" y="3318"/>
                  </a:moveTo>
                  <a:cubicBezTo>
                    <a:pt x="12345" y="3344"/>
                    <a:pt x="12385" y="3405"/>
                    <a:pt x="12425" y="3500"/>
                  </a:cubicBezTo>
                  <a:cubicBezTo>
                    <a:pt x="12506" y="3687"/>
                    <a:pt x="12452" y="3874"/>
                    <a:pt x="12372" y="4000"/>
                  </a:cubicBezTo>
                  <a:cubicBezTo>
                    <a:pt x="12318" y="4060"/>
                    <a:pt x="12211" y="4123"/>
                    <a:pt x="12157" y="3874"/>
                  </a:cubicBezTo>
                  <a:cubicBezTo>
                    <a:pt x="12104" y="3623"/>
                    <a:pt x="12131" y="3500"/>
                    <a:pt x="12211" y="3374"/>
                  </a:cubicBezTo>
                  <a:cubicBezTo>
                    <a:pt x="12238" y="3311"/>
                    <a:pt x="12271" y="3297"/>
                    <a:pt x="12308" y="3318"/>
                  </a:cubicBezTo>
                </a:path>
                <a:path w="21600" h="21600">
                  <a:moveTo>
                    <a:pt x="17344" y="2883"/>
                  </a:moveTo>
                  <a:cubicBezTo>
                    <a:pt x="17381" y="2905"/>
                    <a:pt x="17421" y="2968"/>
                    <a:pt x="17461" y="3062"/>
                  </a:cubicBezTo>
                  <a:cubicBezTo>
                    <a:pt x="17542" y="3250"/>
                    <a:pt x="17488" y="3437"/>
                    <a:pt x="17408" y="3562"/>
                  </a:cubicBezTo>
                  <a:cubicBezTo>
                    <a:pt x="17354" y="3687"/>
                    <a:pt x="17247" y="3750"/>
                    <a:pt x="17193" y="3500"/>
                  </a:cubicBezTo>
                  <a:cubicBezTo>
                    <a:pt x="17139" y="3187"/>
                    <a:pt x="17167" y="3062"/>
                    <a:pt x="17247" y="2938"/>
                  </a:cubicBezTo>
                  <a:cubicBezTo>
                    <a:pt x="17274" y="2874"/>
                    <a:pt x="17307" y="2859"/>
                    <a:pt x="17344" y="2883"/>
                  </a:cubicBezTo>
                </a:path>
                <a:path w="21600" h="21600">
                  <a:moveTo>
                    <a:pt x="10888" y="2695"/>
                  </a:moveTo>
                  <a:cubicBezTo>
                    <a:pt x="10925" y="2719"/>
                    <a:pt x="10965" y="2782"/>
                    <a:pt x="11006" y="2874"/>
                  </a:cubicBezTo>
                  <a:cubicBezTo>
                    <a:pt x="11086" y="3062"/>
                    <a:pt x="11032" y="3250"/>
                    <a:pt x="10952" y="3374"/>
                  </a:cubicBezTo>
                  <a:cubicBezTo>
                    <a:pt x="10898" y="3437"/>
                    <a:pt x="10791" y="3500"/>
                    <a:pt x="10738" y="3250"/>
                  </a:cubicBezTo>
                  <a:cubicBezTo>
                    <a:pt x="10684" y="2938"/>
                    <a:pt x="10711" y="2813"/>
                    <a:pt x="10791" y="2750"/>
                  </a:cubicBezTo>
                  <a:cubicBezTo>
                    <a:pt x="10818" y="2687"/>
                    <a:pt x="10852" y="2670"/>
                    <a:pt x="10888" y="2695"/>
                  </a:cubicBezTo>
                </a:path>
                <a:path w="21600" h="21600">
                  <a:moveTo>
                    <a:pt x="10138" y="2695"/>
                  </a:moveTo>
                  <a:cubicBezTo>
                    <a:pt x="10175" y="2719"/>
                    <a:pt x="10215" y="2782"/>
                    <a:pt x="10256" y="2874"/>
                  </a:cubicBezTo>
                  <a:cubicBezTo>
                    <a:pt x="10336" y="3062"/>
                    <a:pt x="10282" y="3250"/>
                    <a:pt x="10202" y="3374"/>
                  </a:cubicBezTo>
                  <a:cubicBezTo>
                    <a:pt x="10148" y="3437"/>
                    <a:pt x="10041" y="3500"/>
                    <a:pt x="9988" y="3250"/>
                  </a:cubicBezTo>
                  <a:cubicBezTo>
                    <a:pt x="9934" y="2999"/>
                    <a:pt x="9961" y="2874"/>
                    <a:pt x="10041" y="2750"/>
                  </a:cubicBezTo>
                  <a:cubicBezTo>
                    <a:pt x="10068" y="2687"/>
                    <a:pt x="10102" y="2670"/>
                    <a:pt x="10138" y="2695"/>
                  </a:cubicBezTo>
                </a:path>
                <a:path w="21600" h="21600">
                  <a:moveTo>
                    <a:pt x="18201" y="2633"/>
                  </a:moveTo>
                  <a:cubicBezTo>
                    <a:pt x="18238" y="2656"/>
                    <a:pt x="18278" y="2719"/>
                    <a:pt x="18319" y="2813"/>
                  </a:cubicBezTo>
                  <a:cubicBezTo>
                    <a:pt x="18399" y="2999"/>
                    <a:pt x="18345" y="3188"/>
                    <a:pt x="18265" y="3311"/>
                  </a:cubicBezTo>
                  <a:cubicBezTo>
                    <a:pt x="18211" y="3374"/>
                    <a:pt x="18104" y="3437"/>
                    <a:pt x="18051" y="3188"/>
                  </a:cubicBezTo>
                  <a:cubicBezTo>
                    <a:pt x="17997" y="2874"/>
                    <a:pt x="18024" y="2750"/>
                    <a:pt x="18104" y="2687"/>
                  </a:cubicBezTo>
                  <a:cubicBezTo>
                    <a:pt x="18131" y="2625"/>
                    <a:pt x="18164" y="2610"/>
                    <a:pt x="18201" y="2633"/>
                  </a:cubicBezTo>
                </a:path>
                <a:path w="21600" h="21600">
                  <a:moveTo>
                    <a:pt x="13192" y="2484"/>
                  </a:moveTo>
                  <a:cubicBezTo>
                    <a:pt x="13229" y="2499"/>
                    <a:pt x="13269" y="2562"/>
                    <a:pt x="13309" y="2687"/>
                  </a:cubicBezTo>
                  <a:cubicBezTo>
                    <a:pt x="13390" y="2874"/>
                    <a:pt x="13336" y="3062"/>
                    <a:pt x="13256" y="3188"/>
                  </a:cubicBezTo>
                  <a:cubicBezTo>
                    <a:pt x="13202" y="3250"/>
                    <a:pt x="13095" y="3311"/>
                    <a:pt x="13041" y="3062"/>
                  </a:cubicBezTo>
                  <a:cubicBezTo>
                    <a:pt x="12988" y="2813"/>
                    <a:pt x="13015" y="2687"/>
                    <a:pt x="13095" y="2562"/>
                  </a:cubicBezTo>
                  <a:cubicBezTo>
                    <a:pt x="13122" y="2499"/>
                    <a:pt x="13155" y="2467"/>
                    <a:pt x="13192" y="2484"/>
                  </a:cubicBezTo>
                </a:path>
                <a:path w="21600" h="21600">
                  <a:moveTo>
                    <a:pt x="14103" y="2320"/>
                  </a:moveTo>
                  <a:cubicBezTo>
                    <a:pt x="14140" y="2344"/>
                    <a:pt x="14180" y="2407"/>
                    <a:pt x="14220" y="2499"/>
                  </a:cubicBezTo>
                  <a:cubicBezTo>
                    <a:pt x="14300" y="2687"/>
                    <a:pt x="14247" y="2874"/>
                    <a:pt x="14167" y="2999"/>
                  </a:cubicBezTo>
                  <a:cubicBezTo>
                    <a:pt x="14113" y="3062"/>
                    <a:pt x="14006" y="3123"/>
                    <a:pt x="13952" y="2874"/>
                  </a:cubicBezTo>
                  <a:cubicBezTo>
                    <a:pt x="13925" y="2625"/>
                    <a:pt x="13925" y="2499"/>
                    <a:pt x="14006" y="2376"/>
                  </a:cubicBezTo>
                  <a:cubicBezTo>
                    <a:pt x="14033" y="2313"/>
                    <a:pt x="14066" y="2296"/>
                    <a:pt x="14103" y="2320"/>
                  </a:cubicBezTo>
                </a:path>
                <a:path w="21600" h="21600">
                  <a:moveTo>
                    <a:pt x="16192" y="2257"/>
                  </a:moveTo>
                  <a:cubicBezTo>
                    <a:pt x="16229" y="2281"/>
                    <a:pt x="16269" y="2344"/>
                    <a:pt x="16309" y="2438"/>
                  </a:cubicBezTo>
                  <a:cubicBezTo>
                    <a:pt x="16390" y="2625"/>
                    <a:pt x="16336" y="2813"/>
                    <a:pt x="16256" y="2938"/>
                  </a:cubicBezTo>
                  <a:cubicBezTo>
                    <a:pt x="16202" y="2999"/>
                    <a:pt x="16095" y="3062"/>
                    <a:pt x="16042" y="2813"/>
                  </a:cubicBezTo>
                  <a:cubicBezTo>
                    <a:pt x="15988" y="2562"/>
                    <a:pt x="16015" y="2438"/>
                    <a:pt x="16095" y="2313"/>
                  </a:cubicBezTo>
                  <a:cubicBezTo>
                    <a:pt x="16121" y="2250"/>
                    <a:pt x="16155" y="2235"/>
                    <a:pt x="16192" y="2257"/>
                  </a:cubicBezTo>
                </a:path>
                <a:path w="21600" h="21600">
                  <a:moveTo>
                    <a:pt x="15064" y="2196"/>
                  </a:moveTo>
                  <a:cubicBezTo>
                    <a:pt x="15104" y="2219"/>
                    <a:pt x="15144" y="2281"/>
                    <a:pt x="15184" y="2376"/>
                  </a:cubicBezTo>
                  <a:cubicBezTo>
                    <a:pt x="15265" y="2562"/>
                    <a:pt x="15211" y="2750"/>
                    <a:pt x="15131" y="2874"/>
                  </a:cubicBezTo>
                  <a:cubicBezTo>
                    <a:pt x="15077" y="2938"/>
                    <a:pt x="14970" y="2999"/>
                    <a:pt x="14917" y="2750"/>
                  </a:cubicBezTo>
                  <a:cubicBezTo>
                    <a:pt x="14863" y="2499"/>
                    <a:pt x="14890" y="2313"/>
                    <a:pt x="14943" y="2250"/>
                  </a:cubicBezTo>
                  <a:cubicBezTo>
                    <a:pt x="14984" y="2187"/>
                    <a:pt x="15024" y="2173"/>
                    <a:pt x="15064" y="2196"/>
                  </a:cubicBezTo>
                </a:path>
                <a:path w="21600" h="21600">
                  <a:moveTo>
                    <a:pt x="11474" y="1235"/>
                  </a:moveTo>
                  <a:cubicBezTo>
                    <a:pt x="11515" y="1249"/>
                    <a:pt x="11555" y="1312"/>
                    <a:pt x="11595" y="1438"/>
                  </a:cubicBezTo>
                  <a:cubicBezTo>
                    <a:pt x="11675" y="1626"/>
                    <a:pt x="11622" y="1812"/>
                    <a:pt x="11541" y="1938"/>
                  </a:cubicBezTo>
                  <a:cubicBezTo>
                    <a:pt x="11488" y="2001"/>
                    <a:pt x="11381" y="2061"/>
                    <a:pt x="11327" y="1812"/>
                  </a:cubicBezTo>
                  <a:cubicBezTo>
                    <a:pt x="11274" y="1562"/>
                    <a:pt x="11300" y="1438"/>
                    <a:pt x="11354" y="1312"/>
                  </a:cubicBezTo>
                  <a:cubicBezTo>
                    <a:pt x="11394" y="1249"/>
                    <a:pt x="11434" y="1220"/>
                    <a:pt x="11474" y="1235"/>
                  </a:cubicBezTo>
                </a:path>
                <a:path w="21600" h="21600">
                  <a:moveTo>
                    <a:pt x="17022" y="1007"/>
                  </a:moveTo>
                  <a:cubicBezTo>
                    <a:pt x="17060" y="1032"/>
                    <a:pt x="17100" y="1095"/>
                    <a:pt x="17139" y="1189"/>
                  </a:cubicBezTo>
                  <a:cubicBezTo>
                    <a:pt x="17220" y="1376"/>
                    <a:pt x="17139" y="1626"/>
                    <a:pt x="17086" y="1688"/>
                  </a:cubicBezTo>
                  <a:cubicBezTo>
                    <a:pt x="17033" y="1750"/>
                    <a:pt x="16926" y="1812"/>
                    <a:pt x="16872" y="1562"/>
                  </a:cubicBezTo>
                  <a:cubicBezTo>
                    <a:pt x="16818" y="1249"/>
                    <a:pt x="16845" y="1126"/>
                    <a:pt x="16926" y="1063"/>
                  </a:cubicBezTo>
                  <a:cubicBezTo>
                    <a:pt x="16952" y="1000"/>
                    <a:pt x="16986" y="986"/>
                    <a:pt x="17022" y="1007"/>
                  </a:cubicBezTo>
                </a:path>
                <a:path w="21600" h="21600">
                  <a:moveTo>
                    <a:pt x="12362" y="884"/>
                  </a:moveTo>
                  <a:cubicBezTo>
                    <a:pt x="12399" y="906"/>
                    <a:pt x="12439" y="970"/>
                    <a:pt x="12479" y="1063"/>
                  </a:cubicBezTo>
                  <a:cubicBezTo>
                    <a:pt x="12559" y="1249"/>
                    <a:pt x="12506" y="1438"/>
                    <a:pt x="12425" y="1562"/>
                  </a:cubicBezTo>
                  <a:cubicBezTo>
                    <a:pt x="12372" y="1626"/>
                    <a:pt x="12265" y="1688"/>
                    <a:pt x="12211" y="1438"/>
                  </a:cubicBezTo>
                  <a:cubicBezTo>
                    <a:pt x="12157" y="1126"/>
                    <a:pt x="12184" y="1000"/>
                    <a:pt x="12265" y="939"/>
                  </a:cubicBezTo>
                  <a:cubicBezTo>
                    <a:pt x="12291" y="876"/>
                    <a:pt x="12325" y="860"/>
                    <a:pt x="12362" y="884"/>
                  </a:cubicBezTo>
                </a:path>
                <a:path w="21600" h="21600">
                  <a:moveTo>
                    <a:pt x="15924" y="322"/>
                  </a:moveTo>
                  <a:cubicBezTo>
                    <a:pt x="15961" y="345"/>
                    <a:pt x="16001" y="406"/>
                    <a:pt x="16042" y="500"/>
                  </a:cubicBezTo>
                  <a:cubicBezTo>
                    <a:pt x="16121" y="688"/>
                    <a:pt x="16042" y="939"/>
                    <a:pt x="15988" y="1000"/>
                  </a:cubicBezTo>
                  <a:cubicBezTo>
                    <a:pt x="15934" y="1063"/>
                    <a:pt x="15827" y="1126"/>
                    <a:pt x="15773" y="877"/>
                  </a:cubicBezTo>
                  <a:cubicBezTo>
                    <a:pt x="15720" y="627"/>
                    <a:pt x="15747" y="500"/>
                    <a:pt x="15827" y="377"/>
                  </a:cubicBezTo>
                  <a:cubicBezTo>
                    <a:pt x="15854" y="314"/>
                    <a:pt x="15888" y="297"/>
                    <a:pt x="15924" y="322"/>
                  </a:cubicBezTo>
                </a:path>
                <a:path w="21600" h="21600">
                  <a:moveTo>
                    <a:pt x="13219" y="195"/>
                  </a:moveTo>
                  <a:cubicBezTo>
                    <a:pt x="13256" y="221"/>
                    <a:pt x="13296" y="282"/>
                    <a:pt x="13336" y="377"/>
                  </a:cubicBezTo>
                  <a:cubicBezTo>
                    <a:pt x="13416" y="563"/>
                    <a:pt x="13336" y="877"/>
                    <a:pt x="13283" y="939"/>
                  </a:cubicBezTo>
                  <a:cubicBezTo>
                    <a:pt x="13229" y="1000"/>
                    <a:pt x="13122" y="1063"/>
                    <a:pt x="13068" y="812"/>
                  </a:cubicBezTo>
                  <a:cubicBezTo>
                    <a:pt x="13015" y="500"/>
                    <a:pt x="13015" y="377"/>
                    <a:pt x="13122" y="251"/>
                  </a:cubicBezTo>
                  <a:cubicBezTo>
                    <a:pt x="13149" y="188"/>
                    <a:pt x="13182" y="174"/>
                    <a:pt x="13219" y="195"/>
                  </a:cubicBezTo>
                </a:path>
                <a:path w="21600" h="21600">
                  <a:moveTo>
                    <a:pt x="14987" y="72"/>
                  </a:moveTo>
                  <a:cubicBezTo>
                    <a:pt x="15024" y="96"/>
                    <a:pt x="15064" y="157"/>
                    <a:pt x="15104" y="251"/>
                  </a:cubicBezTo>
                  <a:cubicBezTo>
                    <a:pt x="15184" y="439"/>
                    <a:pt x="15131" y="627"/>
                    <a:pt x="15050" y="751"/>
                  </a:cubicBezTo>
                  <a:cubicBezTo>
                    <a:pt x="14997" y="812"/>
                    <a:pt x="14890" y="877"/>
                    <a:pt x="14836" y="627"/>
                  </a:cubicBezTo>
                  <a:cubicBezTo>
                    <a:pt x="14783" y="314"/>
                    <a:pt x="14809" y="188"/>
                    <a:pt x="14890" y="127"/>
                  </a:cubicBezTo>
                  <a:cubicBezTo>
                    <a:pt x="14917" y="65"/>
                    <a:pt x="14950" y="48"/>
                    <a:pt x="14987" y="72"/>
                  </a:cubicBezTo>
                </a:path>
                <a:path w="21600" h="21600">
                  <a:moveTo>
                    <a:pt x="14103" y="8"/>
                  </a:moveTo>
                  <a:cubicBezTo>
                    <a:pt x="14140" y="33"/>
                    <a:pt x="14180" y="96"/>
                    <a:pt x="14220" y="188"/>
                  </a:cubicBezTo>
                  <a:cubicBezTo>
                    <a:pt x="14300" y="377"/>
                    <a:pt x="14247" y="563"/>
                    <a:pt x="14167" y="688"/>
                  </a:cubicBezTo>
                  <a:cubicBezTo>
                    <a:pt x="14113" y="751"/>
                    <a:pt x="14006" y="812"/>
                    <a:pt x="13952" y="563"/>
                  </a:cubicBezTo>
                  <a:cubicBezTo>
                    <a:pt x="13925" y="251"/>
                    <a:pt x="13925" y="127"/>
                    <a:pt x="14006" y="65"/>
                  </a:cubicBezTo>
                  <a:cubicBezTo>
                    <a:pt x="14033" y="2"/>
                    <a:pt x="14066" y="-12"/>
                    <a:pt x="14103" y="8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19050" cap="flat" cmpd="sng">
              <a:noFill/>
              <a:prstDash val="solid"/>
              <a:round/>
            </a:ln>
          </p:spPr>
        </p:sp>
        <p:sp>
          <p:nvSpPr>
            <p:cNvPr id="22" name="曲线"/>
            <p:cNvSpPr>
              <a:spLocks/>
            </p:cNvSpPr>
            <p:nvPr/>
          </p:nvSpPr>
          <p:spPr>
            <a:xfrm>
              <a:off x="3471872" y="0"/>
              <a:ext cx="6177281" cy="1778750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14955" y="21178"/>
                  </a:moveTo>
                  <a:cubicBezTo>
                    <a:pt x="14989" y="21178"/>
                    <a:pt x="15016" y="21273"/>
                    <a:pt x="15016" y="21389"/>
                  </a:cubicBezTo>
                  <a:cubicBezTo>
                    <a:pt x="15016" y="21505"/>
                    <a:pt x="14989" y="21600"/>
                    <a:pt x="14955" y="21600"/>
                  </a:cubicBezTo>
                  <a:cubicBezTo>
                    <a:pt x="14921" y="21600"/>
                    <a:pt x="14893" y="21505"/>
                    <a:pt x="14893" y="21389"/>
                  </a:cubicBezTo>
                  <a:cubicBezTo>
                    <a:pt x="14893" y="21273"/>
                    <a:pt x="14921" y="21178"/>
                    <a:pt x="14955" y="21178"/>
                  </a:cubicBezTo>
                </a:path>
                <a:path w="21600" h="21600">
                  <a:moveTo>
                    <a:pt x="14325" y="21108"/>
                  </a:moveTo>
                  <a:cubicBezTo>
                    <a:pt x="14359" y="21108"/>
                    <a:pt x="14386" y="21203"/>
                    <a:pt x="14386" y="21319"/>
                  </a:cubicBezTo>
                  <a:cubicBezTo>
                    <a:pt x="14386" y="21435"/>
                    <a:pt x="14359" y="21529"/>
                    <a:pt x="14325" y="21529"/>
                  </a:cubicBezTo>
                  <a:cubicBezTo>
                    <a:pt x="14291" y="21529"/>
                    <a:pt x="14264" y="21435"/>
                    <a:pt x="14264" y="21319"/>
                  </a:cubicBezTo>
                  <a:cubicBezTo>
                    <a:pt x="14264" y="21203"/>
                    <a:pt x="14291" y="21108"/>
                    <a:pt x="14325" y="21108"/>
                  </a:cubicBezTo>
                </a:path>
                <a:path w="21600" h="21600">
                  <a:moveTo>
                    <a:pt x="15443" y="20968"/>
                  </a:moveTo>
                  <a:cubicBezTo>
                    <a:pt x="15476" y="20968"/>
                    <a:pt x="15504" y="21062"/>
                    <a:pt x="15504" y="21178"/>
                  </a:cubicBezTo>
                  <a:cubicBezTo>
                    <a:pt x="15504" y="21295"/>
                    <a:pt x="15476" y="21389"/>
                    <a:pt x="15443" y="21389"/>
                  </a:cubicBezTo>
                  <a:cubicBezTo>
                    <a:pt x="15409" y="21389"/>
                    <a:pt x="15382" y="21295"/>
                    <a:pt x="15382" y="21178"/>
                  </a:cubicBezTo>
                  <a:cubicBezTo>
                    <a:pt x="15382" y="21062"/>
                    <a:pt x="15409" y="20968"/>
                    <a:pt x="15443" y="20968"/>
                  </a:cubicBezTo>
                </a:path>
                <a:path w="21600" h="21600">
                  <a:moveTo>
                    <a:pt x="15890" y="20757"/>
                  </a:moveTo>
                  <a:cubicBezTo>
                    <a:pt x="15923" y="20757"/>
                    <a:pt x="15951" y="20852"/>
                    <a:pt x="15951" y="20968"/>
                  </a:cubicBezTo>
                  <a:cubicBezTo>
                    <a:pt x="15951" y="21084"/>
                    <a:pt x="15923" y="21178"/>
                    <a:pt x="15890" y="21178"/>
                  </a:cubicBezTo>
                  <a:cubicBezTo>
                    <a:pt x="15856" y="21178"/>
                    <a:pt x="15828" y="21084"/>
                    <a:pt x="15828" y="20968"/>
                  </a:cubicBezTo>
                  <a:cubicBezTo>
                    <a:pt x="15828" y="20852"/>
                    <a:pt x="15856" y="20757"/>
                    <a:pt x="15890" y="20757"/>
                  </a:cubicBezTo>
                </a:path>
                <a:path w="21600" h="21600">
                  <a:moveTo>
                    <a:pt x="13817" y="20547"/>
                  </a:moveTo>
                  <a:cubicBezTo>
                    <a:pt x="13851" y="20547"/>
                    <a:pt x="13877" y="20641"/>
                    <a:pt x="13877" y="20757"/>
                  </a:cubicBezTo>
                  <a:cubicBezTo>
                    <a:pt x="13877" y="20874"/>
                    <a:pt x="13851" y="20968"/>
                    <a:pt x="13817" y="20968"/>
                  </a:cubicBezTo>
                  <a:cubicBezTo>
                    <a:pt x="13783" y="20968"/>
                    <a:pt x="13756" y="20874"/>
                    <a:pt x="13756" y="20757"/>
                  </a:cubicBezTo>
                  <a:cubicBezTo>
                    <a:pt x="13756" y="20641"/>
                    <a:pt x="13783" y="20547"/>
                    <a:pt x="13817" y="20547"/>
                  </a:cubicBezTo>
                </a:path>
                <a:path w="21600" h="21600">
                  <a:moveTo>
                    <a:pt x="14549" y="20126"/>
                  </a:moveTo>
                  <a:cubicBezTo>
                    <a:pt x="14581" y="20126"/>
                    <a:pt x="14607" y="20220"/>
                    <a:pt x="14607" y="20336"/>
                  </a:cubicBezTo>
                  <a:cubicBezTo>
                    <a:pt x="14607" y="20453"/>
                    <a:pt x="14581" y="20547"/>
                    <a:pt x="14549" y="20547"/>
                  </a:cubicBezTo>
                  <a:cubicBezTo>
                    <a:pt x="14515" y="20547"/>
                    <a:pt x="14488" y="20453"/>
                    <a:pt x="14488" y="20336"/>
                  </a:cubicBezTo>
                  <a:cubicBezTo>
                    <a:pt x="14488" y="20220"/>
                    <a:pt x="14515" y="20126"/>
                    <a:pt x="14549" y="20126"/>
                  </a:cubicBezTo>
                </a:path>
                <a:path w="21600" h="21600">
                  <a:moveTo>
                    <a:pt x="15016" y="20056"/>
                  </a:moveTo>
                  <a:cubicBezTo>
                    <a:pt x="15049" y="20056"/>
                    <a:pt x="15077" y="20150"/>
                    <a:pt x="15077" y="20266"/>
                  </a:cubicBezTo>
                  <a:cubicBezTo>
                    <a:pt x="15077" y="20383"/>
                    <a:pt x="15049" y="20477"/>
                    <a:pt x="15016" y="20477"/>
                  </a:cubicBezTo>
                  <a:cubicBezTo>
                    <a:pt x="14982" y="20477"/>
                    <a:pt x="14955" y="20383"/>
                    <a:pt x="14955" y="20266"/>
                  </a:cubicBezTo>
                  <a:cubicBezTo>
                    <a:pt x="14955" y="20150"/>
                    <a:pt x="14982" y="20056"/>
                    <a:pt x="15016" y="20056"/>
                  </a:cubicBezTo>
                </a:path>
                <a:path w="21600" h="21600">
                  <a:moveTo>
                    <a:pt x="13410" y="19986"/>
                  </a:moveTo>
                  <a:cubicBezTo>
                    <a:pt x="13443" y="19986"/>
                    <a:pt x="13472" y="20080"/>
                    <a:pt x="13472" y="20196"/>
                  </a:cubicBezTo>
                  <a:cubicBezTo>
                    <a:pt x="13472" y="20312"/>
                    <a:pt x="13443" y="20407"/>
                    <a:pt x="13410" y="20407"/>
                  </a:cubicBezTo>
                  <a:cubicBezTo>
                    <a:pt x="13377" y="20407"/>
                    <a:pt x="13350" y="20312"/>
                    <a:pt x="13350" y="20196"/>
                  </a:cubicBezTo>
                  <a:cubicBezTo>
                    <a:pt x="13350" y="20080"/>
                    <a:pt x="13377" y="19986"/>
                    <a:pt x="13410" y="19986"/>
                  </a:cubicBezTo>
                </a:path>
                <a:path w="21600" h="21600">
                  <a:moveTo>
                    <a:pt x="16357" y="19915"/>
                  </a:moveTo>
                  <a:cubicBezTo>
                    <a:pt x="16391" y="19915"/>
                    <a:pt x="16418" y="20010"/>
                    <a:pt x="16418" y="20126"/>
                  </a:cubicBezTo>
                  <a:cubicBezTo>
                    <a:pt x="16418" y="20242"/>
                    <a:pt x="16391" y="20336"/>
                    <a:pt x="16357" y="20336"/>
                  </a:cubicBezTo>
                  <a:cubicBezTo>
                    <a:pt x="16323" y="20336"/>
                    <a:pt x="16296" y="20242"/>
                    <a:pt x="16296" y="20126"/>
                  </a:cubicBezTo>
                  <a:cubicBezTo>
                    <a:pt x="16296" y="20010"/>
                    <a:pt x="16323" y="19915"/>
                    <a:pt x="16357" y="19915"/>
                  </a:cubicBezTo>
                </a:path>
                <a:path w="21600" h="21600">
                  <a:moveTo>
                    <a:pt x="14122" y="19635"/>
                  </a:moveTo>
                  <a:cubicBezTo>
                    <a:pt x="14155" y="19635"/>
                    <a:pt x="14183" y="19729"/>
                    <a:pt x="14183" y="19845"/>
                  </a:cubicBezTo>
                  <a:cubicBezTo>
                    <a:pt x="14183" y="19961"/>
                    <a:pt x="14155" y="20056"/>
                    <a:pt x="14122" y="20056"/>
                  </a:cubicBezTo>
                  <a:cubicBezTo>
                    <a:pt x="14088" y="20056"/>
                    <a:pt x="14061" y="19961"/>
                    <a:pt x="14061" y="19845"/>
                  </a:cubicBezTo>
                  <a:cubicBezTo>
                    <a:pt x="14061" y="19729"/>
                    <a:pt x="14088" y="19635"/>
                    <a:pt x="14122" y="19635"/>
                  </a:cubicBezTo>
                </a:path>
                <a:path w="21600" h="21600">
                  <a:moveTo>
                    <a:pt x="15565" y="19565"/>
                  </a:moveTo>
                  <a:cubicBezTo>
                    <a:pt x="15597" y="19565"/>
                    <a:pt x="15623" y="19659"/>
                    <a:pt x="15623" y="19775"/>
                  </a:cubicBezTo>
                  <a:cubicBezTo>
                    <a:pt x="15623" y="19891"/>
                    <a:pt x="15597" y="19986"/>
                    <a:pt x="15565" y="19986"/>
                  </a:cubicBezTo>
                  <a:cubicBezTo>
                    <a:pt x="15531" y="19986"/>
                    <a:pt x="15504" y="19891"/>
                    <a:pt x="15504" y="19775"/>
                  </a:cubicBezTo>
                  <a:cubicBezTo>
                    <a:pt x="15504" y="19659"/>
                    <a:pt x="15531" y="19565"/>
                    <a:pt x="15565" y="19565"/>
                  </a:cubicBezTo>
                </a:path>
                <a:path w="21600" h="21600">
                  <a:moveTo>
                    <a:pt x="16012" y="19424"/>
                  </a:moveTo>
                  <a:cubicBezTo>
                    <a:pt x="16045" y="19424"/>
                    <a:pt x="16071" y="19518"/>
                    <a:pt x="16071" y="19635"/>
                  </a:cubicBezTo>
                  <a:cubicBezTo>
                    <a:pt x="16071" y="19751"/>
                    <a:pt x="16045" y="19845"/>
                    <a:pt x="16012" y="19845"/>
                  </a:cubicBezTo>
                  <a:cubicBezTo>
                    <a:pt x="15978" y="19845"/>
                    <a:pt x="15951" y="19751"/>
                    <a:pt x="15951" y="19635"/>
                  </a:cubicBezTo>
                  <a:cubicBezTo>
                    <a:pt x="15951" y="19518"/>
                    <a:pt x="15978" y="19424"/>
                    <a:pt x="16012" y="19424"/>
                  </a:cubicBezTo>
                </a:path>
                <a:path w="21600" h="21600">
                  <a:moveTo>
                    <a:pt x="13025" y="19424"/>
                  </a:moveTo>
                  <a:cubicBezTo>
                    <a:pt x="13058" y="19424"/>
                    <a:pt x="13085" y="19518"/>
                    <a:pt x="13085" y="19635"/>
                  </a:cubicBezTo>
                  <a:cubicBezTo>
                    <a:pt x="13085" y="19751"/>
                    <a:pt x="13058" y="19845"/>
                    <a:pt x="13025" y="19845"/>
                  </a:cubicBezTo>
                  <a:cubicBezTo>
                    <a:pt x="12990" y="19845"/>
                    <a:pt x="12964" y="19751"/>
                    <a:pt x="12964" y="19635"/>
                  </a:cubicBezTo>
                  <a:cubicBezTo>
                    <a:pt x="12964" y="19518"/>
                    <a:pt x="12990" y="19424"/>
                    <a:pt x="13025" y="19424"/>
                  </a:cubicBezTo>
                </a:path>
                <a:path w="21600" h="21600">
                  <a:moveTo>
                    <a:pt x="13736" y="19003"/>
                  </a:moveTo>
                  <a:cubicBezTo>
                    <a:pt x="13769" y="19003"/>
                    <a:pt x="13796" y="19097"/>
                    <a:pt x="13796" y="19214"/>
                  </a:cubicBezTo>
                  <a:cubicBezTo>
                    <a:pt x="13796" y="19330"/>
                    <a:pt x="13769" y="19424"/>
                    <a:pt x="13736" y="19424"/>
                  </a:cubicBezTo>
                  <a:cubicBezTo>
                    <a:pt x="13702" y="19424"/>
                    <a:pt x="13675" y="19330"/>
                    <a:pt x="13675" y="19214"/>
                  </a:cubicBezTo>
                  <a:cubicBezTo>
                    <a:pt x="13675" y="19097"/>
                    <a:pt x="13702" y="19003"/>
                    <a:pt x="13736" y="19003"/>
                  </a:cubicBezTo>
                </a:path>
                <a:path w="21600" h="21600">
                  <a:moveTo>
                    <a:pt x="15158" y="18933"/>
                  </a:moveTo>
                  <a:cubicBezTo>
                    <a:pt x="15191" y="18933"/>
                    <a:pt x="15219" y="19027"/>
                    <a:pt x="15219" y="19144"/>
                  </a:cubicBezTo>
                  <a:cubicBezTo>
                    <a:pt x="15219" y="19260"/>
                    <a:pt x="15191" y="19354"/>
                    <a:pt x="15158" y="19354"/>
                  </a:cubicBezTo>
                  <a:cubicBezTo>
                    <a:pt x="15123" y="19354"/>
                    <a:pt x="15096" y="19260"/>
                    <a:pt x="15096" y="19144"/>
                  </a:cubicBezTo>
                  <a:cubicBezTo>
                    <a:pt x="15096" y="19027"/>
                    <a:pt x="15123" y="18933"/>
                    <a:pt x="15158" y="18933"/>
                  </a:cubicBezTo>
                </a:path>
                <a:path w="21600" h="21600">
                  <a:moveTo>
                    <a:pt x="16662" y="18863"/>
                  </a:moveTo>
                  <a:cubicBezTo>
                    <a:pt x="16695" y="18863"/>
                    <a:pt x="16723" y="18957"/>
                    <a:pt x="16723" y="19073"/>
                  </a:cubicBezTo>
                  <a:cubicBezTo>
                    <a:pt x="16723" y="19190"/>
                    <a:pt x="16695" y="19284"/>
                    <a:pt x="16662" y="19284"/>
                  </a:cubicBezTo>
                  <a:cubicBezTo>
                    <a:pt x="16628" y="19284"/>
                    <a:pt x="16601" y="19190"/>
                    <a:pt x="16601" y="19073"/>
                  </a:cubicBezTo>
                  <a:cubicBezTo>
                    <a:pt x="16601" y="18957"/>
                    <a:pt x="16628" y="18863"/>
                    <a:pt x="16662" y="18863"/>
                  </a:cubicBezTo>
                </a:path>
                <a:path w="21600" h="21600">
                  <a:moveTo>
                    <a:pt x="12576" y="18863"/>
                  </a:moveTo>
                  <a:cubicBezTo>
                    <a:pt x="12611" y="18863"/>
                    <a:pt x="12638" y="18957"/>
                    <a:pt x="12638" y="19073"/>
                  </a:cubicBezTo>
                  <a:cubicBezTo>
                    <a:pt x="12638" y="19190"/>
                    <a:pt x="12611" y="19284"/>
                    <a:pt x="12576" y="19284"/>
                  </a:cubicBezTo>
                  <a:cubicBezTo>
                    <a:pt x="12543" y="19284"/>
                    <a:pt x="12516" y="19190"/>
                    <a:pt x="12516" y="19073"/>
                  </a:cubicBezTo>
                  <a:cubicBezTo>
                    <a:pt x="12516" y="18957"/>
                    <a:pt x="12543" y="18863"/>
                    <a:pt x="12576" y="18863"/>
                  </a:cubicBezTo>
                </a:path>
                <a:path w="21600" h="21600">
                  <a:moveTo>
                    <a:pt x="14691" y="18723"/>
                  </a:moveTo>
                  <a:cubicBezTo>
                    <a:pt x="14724" y="18723"/>
                    <a:pt x="14752" y="18817"/>
                    <a:pt x="14752" y="18933"/>
                  </a:cubicBezTo>
                  <a:cubicBezTo>
                    <a:pt x="14752" y="19049"/>
                    <a:pt x="14724" y="19144"/>
                    <a:pt x="14691" y="19144"/>
                  </a:cubicBezTo>
                  <a:cubicBezTo>
                    <a:pt x="14656" y="19144"/>
                    <a:pt x="14630" y="19049"/>
                    <a:pt x="14630" y="18933"/>
                  </a:cubicBezTo>
                  <a:cubicBezTo>
                    <a:pt x="14630" y="18817"/>
                    <a:pt x="14656" y="18723"/>
                    <a:pt x="14691" y="18723"/>
                  </a:cubicBezTo>
                </a:path>
                <a:path w="21600" h="21600">
                  <a:moveTo>
                    <a:pt x="14325" y="18442"/>
                  </a:moveTo>
                  <a:cubicBezTo>
                    <a:pt x="14359" y="18442"/>
                    <a:pt x="14386" y="18536"/>
                    <a:pt x="14386" y="18652"/>
                  </a:cubicBezTo>
                  <a:cubicBezTo>
                    <a:pt x="14386" y="18769"/>
                    <a:pt x="14359" y="18863"/>
                    <a:pt x="14325" y="18863"/>
                  </a:cubicBezTo>
                  <a:cubicBezTo>
                    <a:pt x="14291" y="18863"/>
                    <a:pt x="14264" y="18769"/>
                    <a:pt x="14264" y="18652"/>
                  </a:cubicBezTo>
                  <a:cubicBezTo>
                    <a:pt x="14264" y="18536"/>
                    <a:pt x="14291" y="18442"/>
                    <a:pt x="14325" y="18442"/>
                  </a:cubicBezTo>
                </a:path>
                <a:path w="21600" h="21600">
                  <a:moveTo>
                    <a:pt x="13329" y="18372"/>
                  </a:moveTo>
                  <a:cubicBezTo>
                    <a:pt x="13363" y="18372"/>
                    <a:pt x="13390" y="18466"/>
                    <a:pt x="13390" y="18582"/>
                  </a:cubicBezTo>
                  <a:cubicBezTo>
                    <a:pt x="13390" y="18698"/>
                    <a:pt x="13363" y="18793"/>
                    <a:pt x="13329" y="18793"/>
                  </a:cubicBezTo>
                  <a:cubicBezTo>
                    <a:pt x="13296" y="18793"/>
                    <a:pt x="13268" y="18698"/>
                    <a:pt x="13268" y="18582"/>
                  </a:cubicBezTo>
                  <a:cubicBezTo>
                    <a:pt x="13268" y="18466"/>
                    <a:pt x="13296" y="18372"/>
                    <a:pt x="13329" y="18372"/>
                  </a:cubicBezTo>
                </a:path>
                <a:path w="21600" h="21600">
                  <a:moveTo>
                    <a:pt x="3575" y="18301"/>
                  </a:moveTo>
                  <a:cubicBezTo>
                    <a:pt x="3608" y="18301"/>
                    <a:pt x="3637" y="18396"/>
                    <a:pt x="3637" y="18512"/>
                  </a:cubicBezTo>
                  <a:cubicBezTo>
                    <a:pt x="3637" y="18628"/>
                    <a:pt x="3608" y="18723"/>
                    <a:pt x="3575" y="18723"/>
                  </a:cubicBezTo>
                  <a:cubicBezTo>
                    <a:pt x="3541" y="18723"/>
                    <a:pt x="3515" y="18628"/>
                    <a:pt x="3515" y="18512"/>
                  </a:cubicBezTo>
                  <a:cubicBezTo>
                    <a:pt x="3515" y="18396"/>
                    <a:pt x="3541" y="18301"/>
                    <a:pt x="3575" y="18301"/>
                  </a:cubicBezTo>
                </a:path>
                <a:path w="21600" h="21600">
                  <a:moveTo>
                    <a:pt x="4062" y="18231"/>
                  </a:moveTo>
                  <a:cubicBezTo>
                    <a:pt x="4097" y="18231"/>
                    <a:pt x="4123" y="18326"/>
                    <a:pt x="4123" y="18442"/>
                  </a:cubicBezTo>
                  <a:cubicBezTo>
                    <a:pt x="4123" y="18558"/>
                    <a:pt x="4097" y="18652"/>
                    <a:pt x="4062" y="18652"/>
                  </a:cubicBezTo>
                  <a:cubicBezTo>
                    <a:pt x="4028" y="18652"/>
                    <a:pt x="4003" y="18558"/>
                    <a:pt x="4003" y="18442"/>
                  </a:cubicBezTo>
                  <a:cubicBezTo>
                    <a:pt x="4003" y="18326"/>
                    <a:pt x="4028" y="18231"/>
                    <a:pt x="4062" y="18231"/>
                  </a:cubicBezTo>
                </a:path>
                <a:path w="21600" h="21600">
                  <a:moveTo>
                    <a:pt x="15951" y="18161"/>
                  </a:moveTo>
                  <a:cubicBezTo>
                    <a:pt x="15983" y="18161"/>
                    <a:pt x="16012" y="18255"/>
                    <a:pt x="16012" y="18372"/>
                  </a:cubicBezTo>
                  <a:cubicBezTo>
                    <a:pt x="16012" y="18488"/>
                    <a:pt x="15983" y="18582"/>
                    <a:pt x="15951" y="18582"/>
                  </a:cubicBezTo>
                  <a:cubicBezTo>
                    <a:pt x="15917" y="18582"/>
                    <a:pt x="15890" y="18488"/>
                    <a:pt x="15890" y="18372"/>
                  </a:cubicBezTo>
                  <a:cubicBezTo>
                    <a:pt x="15890" y="18255"/>
                    <a:pt x="15917" y="18161"/>
                    <a:pt x="15951" y="18161"/>
                  </a:cubicBezTo>
                </a:path>
                <a:path w="21600" h="21600">
                  <a:moveTo>
                    <a:pt x="15483" y="18161"/>
                  </a:moveTo>
                  <a:cubicBezTo>
                    <a:pt x="15517" y="18161"/>
                    <a:pt x="15544" y="18255"/>
                    <a:pt x="15544" y="18372"/>
                  </a:cubicBezTo>
                  <a:cubicBezTo>
                    <a:pt x="15544" y="18488"/>
                    <a:pt x="15517" y="18582"/>
                    <a:pt x="15483" y="18582"/>
                  </a:cubicBezTo>
                  <a:cubicBezTo>
                    <a:pt x="15449" y="18582"/>
                    <a:pt x="15422" y="18488"/>
                    <a:pt x="15422" y="18372"/>
                  </a:cubicBezTo>
                  <a:cubicBezTo>
                    <a:pt x="15422" y="18255"/>
                    <a:pt x="15449" y="18161"/>
                    <a:pt x="15483" y="18161"/>
                  </a:cubicBezTo>
                </a:path>
                <a:path w="21600" h="21600">
                  <a:moveTo>
                    <a:pt x="4511" y="18161"/>
                  </a:moveTo>
                  <a:cubicBezTo>
                    <a:pt x="4543" y="18161"/>
                    <a:pt x="4571" y="18255"/>
                    <a:pt x="4571" y="18372"/>
                  </a:cubicBezTo>
                  <a:cubicBezTo>
                    <a:pt x="4571" y="18488"/>
                    <a:pt x="4543" y="18582"/>
                    <a:pt x="4511" y="18582"/>
                  </a:cubicBezTo>
                  <a:cubicBezTo>
                    <a:pt x="4476" y="18582"/>
                    <a:pt x="4450" y="18488"/>
                    <a:pt x="4450" y="18372"/>
                  </a:cubicBezTo>
                  <a:cubicBezTo>
                    <a:pt x="4450" y="18255"/>
                    <a:pt x="4476" y="18161"/>
                    <a:pt x="4511" y="18161"/>
                  </a:cubicBezTo>
                </a:path>
                <a:path w="21600" h="21600">
                  <a:moveTo>
                    <a:pt x="16377" y="18021"/>
                  </a:moveTo>
                  <a:cubicBezTo>
                    <a:pt x="16410" y="18021"/>
                    <a:pt x="16438" y="18115"/>
                    <a:pt x="16438" y="18231"/>
                  </a:cubicBezTo>
                  <a:cubicBezTo>
                    <a:pt x="16438" y="18348"/>
                    <a:pt x="16410" y="18442"/>
                    <a:pt x="16377" y="18442"/>
                  </a:cubicBezTo>
                  <a:cubicBezTo>
                    <a:pt x="16344" y="18442"/>
                    <a:pt x="16316" y="18348"/>
                    <a:pt x="16316" y="18231"/>
                  </a:cubicBezTo>
                  <a:cubicBezTo>
                    <a:pt x="16316" y="18115"/>
                    <a:pt x="16344" y="18021"/>
                    <a:pt x="16377" y="18021"/>
                  </a:cubicBezTo>
                </a:path>
                <a:path w="21600" h="21600">
                  <a:moveTo>
                    <a:pt x="12862" y="17951"/>
                  </a:moveTo>
                  <a:cubicBezTo>
                    <a:pt x="12896" y="17951"/>
                    <a:pt x="12923" y="18045"/>
                    <a:pt x="12923" y="18161"/>
                  </a:cubicBezTo>
                  <a:cubicBezTo>
                    <a:pt x="12923" y="18277"/>
                    <a:pt x="12896" y="18372"/>
                    <a:pt x="12862" y="18372"/>
                  </a:cubicBezTo>
                  <a:cubicBezTo>
                    <a:pt x="12827" y="18372"/>
                    <a:pt x="12801" y="18277"/>
                    <a:pt x="12801" y="18161"/>
                  </a:cubicBezTo>
                  <a:cubicBezTo>
                    <a:pt x="12801" y="18045"/>
                    <a:pt x="12827" y="17951"/>
                    <a:pt x="12862" y="17951"/>
                  </a:cubicBezTo>
                </a:path>
                <a:path w="21600" h="21600">
                  <a:moveTo>
                    <a:pt x="13959" y="17880"/>
                  </a:moveTo>
                  <a:cubicBezTo>
                    <a:pt x="13993" y="17880"/>
                    <a:pt x="14020" y="17975"/>
                    <a:pt x="14020" y="18091"/>
                  </a:cubicBezTo>
                  <a:cubicBezTo>
                    <a:pt x="14020" y="18207"/>
                    <a:pt x="13993" y="18301"/>
                    <a:pt x="13959" y="18301"/>
                  </a:cubicBezTo>
                  <a:cubicBezTo>
                    <a:pt x="13926" y="18301"/>
                    <a:pt x="13897" y="18207"/>
                    <a:pt x="13897" y="18091"/>
                  </a:cubicBezTo>
                  <a:cubicBezTo>
                    <a:pt x="13897" y="17975"/>
                    <a:pt x="13926" y="17880"/>
                    <a:pt x="13959" y="17880"/>
                  </a:cubicBezTo>
                </a:path>
                <a:path w="21600" h="21600">
                  <a:moveTo>
                    <a:pt x="12292" y="17880"/>
                  </a:moveTo>
                  <a:cubicBezTo>
                    <a:pt x="12327" y="17880"/>
                    <a:pt x="12354" y="17975"/>
                    <a:pt x="12354" y="18091"/>
                  </a:cubicBezTo>
                  <a:cubicBezTo>
                    <a:pt x="12354" y="18207"/>
                    <a:pt x="12327" y="18301"/>
                    <a:pt x="12292" y="18301"/>
                  </a:cubicBezTo>
                  <a:cubicBezTo>
                    <a:pt x="12259" y="18301"/>
                    <a:pt x="12232" y="18207"/>
                    <a:pt x="12232" y="18091"/>
                  </a:cubicBezTo>
                  <a:cubicBezTo>
                    <a:pt x="12232" y="17975"/>
                    <a:pt x="12259" y="17880"/>
                    <a:pt x="12292" y="17880"/>
                  </a:cubicBezTo>
                </a:path>
                <a:path w="21600" h="21600">
                  <a:moveTo>
                    <a:pt x="11948" y="17880"/>
                  </a:moveTo>
                  <a:cubicBezTo>
                    <a:pt x="11981" y="17880"/>
                    <a:pt x="12009" y="17975"/>
                    <a:pt x="12009" y="18091"/>
                  </a:cubicBezTo>
                  <a:cubicBezTo>
                    <a:pt x="12009" y="18207"/>
                    <a:pt x="11981" y="18301"/>
                    <a:pt x="11948" y="18301"/>
                  </a:cubicBezTo>
                  <a:cubicBezTo>
                    <a:pt x="11914" y="18301"/>
                    <a:pt x="11887" y="18207"/>
                    <a:pt x="11887" y="18091"/>
                  </a:cubicBezTo>
                  <a:cubicBezTo>
                    <a:pt x="11887" y="17975"/>
                    <a:pt x="11914" y="17880"/>
                    <a:pt x="11948" y="17880"/>
                  </a:cubicBezTo>
                </a:path>
                <a:path w="21600" h="21600">
                  <a:moveTo>
                    <a:pt x="4998" y="17880"/>
                  </a:moveTo>
                  <a:cubicBezTo>
                    <a:pt x="5031" y="17880"/>
                    <a:pt x="5059" y="17975"/>
                    <a:pt x="5059" y="18091"/>
                  </a:cubicBezTo>
                  <a:cubicBezTo>
                    <a:pt x="5059" y="18207"/>
                    <a:pt x="5031" y="18301"/>
                    <a:pt x="4998" y="18301"/>
                  </a:cubicBezTo>
                  <a:cubicBezTo>
                    <a:pt x="4964" y="18301"/>
                    <a:pt x="4937" y="18207"/>
                    <a:pt x="4937" y="18091"/>
                  </a:cubicBezTo>
                  <a:cubicBezTo>
                    <a:pt x="4937" y="17975"/>
                    <a:pt x="4964" y="17880"/>
                    <a:pt x="4998" y="17880"/>
                  </a:cubicBezTo>
                </a:path>
                <a:path w="21600" h="21600">
                  <a:moveTo>
                    <a:pt x="14974" y="17740"/>
                  </a:moveTo>
                  <a:cubicBezTo>
                    <a:pt x="15009" y="17740"/>
                    <a:pt x="15036" y="17834"/>
                    <a:pt x="15036" y="17951"/>
                  </a:cubicBezTo>
                  <a:cubicBezTo>
                    <a:pt x="15036" y="18067"/>
                    <a:pt x="15009" y="18161"/>
                    <a:pt x="14974" y="18161"/>
                  </a:cubicBezTo>
                  <a:cubicBezTo>
                    <a:pt x="14942" y="18161"/>
                    <a:pt x="14914" y="18067"/>
                    <a:pt x="14914" y="17951"/>
                  </a:cubicBezTo>
                  <a:cubicBezTo>
                    <a:pt x="14914" y="17834"/>
                    <a:pt x="14942" y="17740"/>
                    <a:pt x="14974" y="17740"/>
                  </a:cubicBezTo>
                </a:path>
                <a:path w="21600" h="21600">
                  <a:moveTo>
                    <a:pt x="16845" y="17600"/>
                  </a:moveTo>
                  <a:cubicBezTo>
                    <a:pt x="16878" y="17600"/>
                    <a:pt x="16906" y="17694"/>
                    <a:pt x="16906" y="17810"/>
                  </a:cubicBezTo>
                  <a:cubicBezTo>
                    <a:pt x="16906" y="17927"/>
                    <a:pt x="16878" y="18021"/>
                    <a:pt x="16845" y="18021"/>
                  </a:cubicBezTo>
                  <a:cubicBezTo>
                    <a:pt x="16811" y="18021"/>
                    <a:pt x="16784" y="17927"/>
                    <a:pt x="16784" y="17810"/>
                  </a:cubicBezTo>
                  <a:cubicBezTo>
                    <a:pt x="16784" y="17694"/>
                    <a:pt x="16811" y="17600"/>
                    <a:pt x="16845" y="17600"/>
                  </a:cubicBezTo>
                </a:path>
                <a:path w="21600" h="21600">
                  <a:moveTo>
                    <a:pt x="3250" y="17600"/>
                  </a:moveTo>
                  <a:cubicBezTo>
                    <a:pt x="3282" y="17600"/>
                    <a:pt x="3311" y="17694"/>
                    <a:pt x="3311" y="17810"/>
                  </a:cubicBezTo>
                  <a:cubicBezTo>
                    <a:pt x="3311" y="17927"/>
                    <a:pt x="3282" y="18021"/>
                    <a:pt x="3250" y="18021"/>
                  </a:cubicBezTo>
                  <a:cubicBezTo>
                    <a:pt x="3216" y="18021"/>
                    <a:pt x="3189" y="17927"/>
                    <a:pt x="3189" y="17810"/>
                  </a:cubicBezTo>
                  <a:cubicBezTo>
                    <a:pt x="3189" y="17694"/>
                    <a:pt x="3216" y="17600"/>
                    <a:pt x="3250" y="17600"/>
                  </a:cubicBezTo>
                </a:path>
                <a:path w="21600" h="21600">
                  <a:moveTo>
                    <a:pt x="2904" y="17530"/>
                  </a:moveTo>
                  <a:cubicBezTo>
                    <a:pt x="2939" y="17530"/>
                    <a:pt x="2965" y="17624"/>
                    <a:pt x="2965" y="17740"/>
                  </a:cubicBezTo>
                  <a:cubicBezTo>
                    <a:pt x="2965" y="17856"/>
                    <a:pt x="2939" y="17951"/>
                    <a:pt x="2904" y="17951"/>
                  </a:cubicBezTo>
                  <a:cubicBezTo>
                    <a:pt x="2871" y="17951"/>
                    <a:pt x="2843" y="17856"/>
                    <a:pt x="2843" y="17740"/>
                  </a:cubicBezTo>
                  <a:cubicBezTo>
                    <a:pt x="2843" y="17624"/>
                    <a:pt x="2871" y="17530"/>
                    <a:pt x="2904" y="17530"/>
                  </a:cubicBezTo>
                </a:path>
                <a:path w="21600" h="21600">
                  <a:moveTo>
                    <a:pt x="13573" y="17319"/>
                  </a:moveTo>
                  <a:cubicBezTo>
                    <a:pt x="13607" y="17319"/>
                    <a:pt x="13634" y="17413"/>
                    <a:pt x="13634" y="17530"/>
                  </a:cubicBezTo>
                  <a:cubicBezTo>
                    <a:pt x="13634" y="17646"/>
                    <a:pt x="13607" y="17740"/>
                    <a:pt x="13573" y="17740"/>
                  </a:cubicBezTo>
                  <a:cubicBezTo>
                    <a:pt x="13539" y="17740"/>
                    <a:pt x="13512" y="17646"/>
                    <a:pt x="13512" y="17530"/>
                  </a:cubicBezTo>
                  <a:cubicBezTo>
                    <a:pt x="13512" y="17413"/>
                    <a:pt x="13539" y="17319"/>
                    <a:pt x="13573" y="17319"/>
                  </a:cubicBezTo>
                </a:path>
                <a:path w="21600" h="21600">
                  <a:moveTo>
                    <a:pt x="11540" y="17319"/>
                  </a:moveTo>
                  <a:cubicBezTo>
                    <a:pt x="11574" y="17319"/>
                    <a:pt x="11601" y="17413"/>
                    <a:pt x="11601" y="17530"/>
                  </a:cubicBezTo>
                  <a:cubicBezTo>
                    <a:pt x="11601" y="17646"/>
                    <a:pt x="11574" y="17740"/>
                    <a:pt x="11540" y="17740"/>
                  </a:cubicBezTo>
                  <a:cubicBezTo>
                    <a:pt x="11507" y="17740"/>
                    <a:pt x="11480" y="17646"/>
                    <a:pt x="11480" y="17530"/>
                  </a:cubicBezTo>
                  <a:cubicBezTo>
                    <a:pt x="11480" y="17413"/>
                    <a:pt x="11507" y="17319"/>
                    <a:pt x="11540" y="17319"/>
                  </a:cubicBezTo>
                </a:path>
                <a:path w="21600" h="21600">
                  <a:moveTo>
                    <a:pt x="5363" y="17249"/>
                  </a:moveTo>
                  <a:cubicBezTo>
                    <a:pt x="5398" y="17249"/>
                    <a:pt x="5424" y="17343"/>
                    <a:pt x="5424" y="17459"/>
                  </a:cubicBezTo>
                  <a:cubicBezTo>
                    <a:pt x="5424" y="17576"/>
                    <a:pt x="5398" y="17670"/>
                    <a:pt x="5363" y="17670"/>
                  </a:cubicBezTo>
                  <a:cubicBezTo>
                    <a:pt x="5330" y="17670"/>
                    <a:pt x="5303" y="17576"/>
                    <a:pt x="5303" y="17459"/>
                  </a:cubicBezTo>
                  <a:cubicBezTo>
                    <a:pt x="5303" y="17343"/>
                    <a:pt x="5330" y="17249"/>
                    <a:pt x="5363" y="17249"/>
                  </a:cubicBezTo>
                </a:path>
                <a:path w="21600" h="21600">
                  <a:moveTo>
                    <a:pt x="14446" y="17109"/>
                  </a:moveTo>
                  <a:cubicBezTo>
                    <a:pt x="14481" y="17109"/>
                    <a:pt x="14507" y="17203"/>
                    <a:pt x="14507" y="17319"/>
                  </a:cubicBezTo>
                  <a:cubicBezTo>
                    <a:pt x="14507" y="17435"/>
                    <a:pt x="14481" y="17530"/>
                    <a:pt x="14446" y="17530"/>
                  </a:cubicBezTo>
                  <a:cubicBezTo>
                    <a:pt x="14413" y="17530"/>
                    <a:pt x="14386" y="17435"/>
                    <a:pt x="14386" y="17319"/>
                  </a:cubicBezTo>
                  <a:cubicBezTo>
                    <a:pt x="14386" y="17203"/>
                    <a:pt x="14413" y="17109"/>
                    <a:pt x="14446" y="17109"/>
                  </a:cubicBezTo>
                </a:path>
                <a:path w="21600" h="21600">
                  <a:moveTo>
                    <a:pt x="3738" y="17109"/>
                  </a:moveTo>
                  <a:cubicBezTo>
                    <a:pt x="3772" y="17109"/>
                    <a:pt x="3799" y="17203"/>
                    <a:pt x="3799" y="17319"/>
                  </a:cubicBezTo>
                  <a:cubicBezTo>
                    <a:pt x="3799" y="17435"/>
                    <a:pt x="3772" y="17530"/>
                    <a:pt x="3738" y="17530"/>
                  </a:cubicBezTo>
                  <a:cubicBezTo>
                    <a:pt x="3705" y="17530"/>
                    <a:pt x="3676" y="17435"/>
                    <a:pt x="3676" y="17319"/>
                  </a:cubicBezTo>
                  <a:cubicBezTo>
                    <a:pt x="3676" y="17203"/>
                    <a:pt x="3705" y="17109"/>
                    <a:pt x="3738" y="17109"/>
                  </a:cubicBezTo>
                </a:path>
                <a:path w="21600" h="21600">
                  <a:moveTo>
                    <a:pt x="15565" y="16968"/>
                  </a:moveTo>
                  <a:cubicBezTo>
                    <a:pt x="15597" y="16968"/>
                    <a:pt x="15623" y="17062"/>
                    <a:pt x="15623" y="17179"/>
                  </a:cubicBezTo>
                  <a:cubicBezTo>
                    <a:pt x="15623" y="17295"/>
                    <a:pt x="15597" y="17389"/>
                    <a:pt x="15565" y="17389"/>
                  </a:cubicBezTo>
                  <a:cubicBezTo>
                    <a:pt x="15531" y="17389"/>
                    <a:pt x="15504" y="17295"/>
                    <a:pt x="15504" y="17179"/>
                  </a:cubicBezTo>
                  <a:cubicBezTo>
                    <a:pt x="15504" y="17062"/>
                    <a:pt x="15531" y="16968"/>
                    <a:pt x="15565" y="16968"/>
                  </a:cubicBezTo>
                </a:path>
                <a:path w="21600" h="21600">
                  <a:moveTo>
                    <a:pt x="13106" y="16968"/>
                  </a:moveTo>
                  <a:cubicBezTo>
                    <a:pt x="13139" y="16968"/>
                    <a:pt x="13167" y="17062"/>
                    <a:pt x="13167" y="17179"/>
                  </a:cubicBezTo>
                  <a:cubicBezTo>
                    <a:pt x="13167" y="17295"/>
                    <a:pt x="13139" y="17389"/>
                    <a:pt x="13106" y="17389"/>
                  </a:cubicBezTo>
                  <a:cubicBezTo>
                    <a:pt x="13072" y="17389"/>
                    <a:pt x="13044" y="17295"/>
                    <a:pt x="13044" y="17179"/>
                  </a:cubicBezTo>
                  <a:cubicBezTo>
                    <a:pt x="13044" y="17062"/>
                    <a:pt x="13072" y="16968"/>
                    <a:pt x="13106" y="16968"/>
                  </a:cubicBezTo>
                </a:path>
                <a:path w="21600" h="21600">
                  <a:moveTo>
                    <a:pt x="5770" y="16968"/>
                  </a:moveTo>
                  <a:cubicBezTo>
                    <a:pt x="5803" y="16968"/>
                    <a:pt x="5830" y="17062"/>
                    <a:pt x="5830" y="17179"/>
                  </a:cubicBezTo>
                  <a:cubicBezTo>
                    <a:pt x="5830" y="17295"/>
                    <a:pt x="5803" y="17389"/>
                    <a:pt x="5770" y="17389"/>
                  </a:cubicBezTo>
                  <a:cubicBezTo>
                    <a:pt x="5737" y="17389"/>
                    <a:pt x="5708" y="17295"/>
                    <a:pt x="5708" y="17179"/>
                  </a:cubicBezTo>
                  <a:cubicBezTo>
                    <a:pt x="5708" y="17062"/>
                    <a:pt x="5737" y="16968"/>
                    <a:pt x="5770" y="16968"/>
                  </a:cubicBezTo>
                </a:path>
                <a:path w="21600" h="21600">
                  <a:moveTo>
                    <a:pt x="4775" y="16968"/>
                  </a:moveTo>
                  <a:cubicBezTo>
                    <a:pt x="4807" y="16968"/>
                    <a:pt x="4835" y="17062"/>
                    <a:pt x="4835" y="17179"/>
                  </a:cubicBezTo>
                  <a:cubicBezTo>
                    <a:pt x="4835" y="17295"/>
                    <a:pt x="4807" y="17389"/>
                    <a:pt x="4775" y="17389"/>
                  </a:cubicBezTo>
                  <a:cubicBezTo>
                    <a:pt x="4741" y="17389"/>
                    <a:pt x="4713" y="17295"/>
                    <a:pt x="4713" y="17179"/>
                  </a:cubicBezTo>
                  <a:cubicBezTo>
                    <a:pt x="4713" y="17062"/>
                    <a:pt x="4741" y="16968"/>
                    <a:pt x="4775" y="16968"/>
                  </a:cubicBezTo>
                </a:path>
                <a:path w="21600" h="21600">
                  <a:moveTo>
                    <a:pt x="4226" y="16968"/>
                  </a:moveTo>
                  <a:cubicBezTo>
                    <a:pt x="4260" y="16968"/>
                    <a:pt x="4287" y="17062"/>
                    <a:pt x="4287" y="17179"/>
                  </a:cubicBezTo>
                  <a:cubicBezTo>
                    <a:pt x="4287" y="17295"/>
                    <a:pt x="4260" y="17389"/>
                    <a:pt x="4226" y="17389"/>
                  </a:cubicBezTo>
                  <a:cubicBezTo>
                    <a:pt x="4192" y="17389"/>
                    <a:pt x="4164" y="17295"/>
                    <a:pt x="4164" y="17179"/>
                  </a:cubicBezTo>
                  <a:cubicBezTo>
                    <a:pt x="4164" y="17062"/>
                    <a:pt x="4192" y="16968"/>
                    <a:pt x="4226" y="16968"/>
                  </a:cubicBezTo>
                </a:path>
                <a:path w="21600" h="21600">
                  <a:moveTo>
                    <a:pt x="16113" y="16898"/>
                  </a:moveTo>
                  <a:cubicBezTo>
                    <a:pt x="16147" y="16898"/>
                    <a:pt x="16174" y="16992"/>
                    <a:pt x="16174" y="17109"/>
                  </a:cubicBezTo>
                  <a:cubicBezTo>
                    <a:pt x="16174" y="17225"/>
                    <a:pt x="16147" y="17319"/>
                    <a:pt x="16113" y="17319"/>
                  </a:cubicBezTo>
                  <a:cubicBezTo>
                    <a:pt x="16079" y="17319"/>
                    <a:pt x="16052" y="17225"/>
                    <a:pt x="16052" y="17109"/>
                  </a:cubicBezTo>
                  <a:cubicBezTo>
                    <a:pt x="16052" y="16992"/>
                    <a:pt x="16079" y="16898"/>
                    <a:pt x="16113" y="16898"/>
                  </a:cubicBezTo>
                </a:path>
                <a:path w="21600" h="21600">
                  <a:moveTo>
                    <a:pt x="2580" y="16898"/>
                  </a:moveTo>
                  <a:cubicBezTo>
                    <a:pt x="2613" y="16898"/>
                    <a:pt x="2640" y="16992"/>
                    <a:pt x="2640" y="17109"/>
                  </a:cubicBezTo>
                  <a:cubicBezTo>
                    <a:pt x="2640" y="17225"/>
                    <a:pt x="2613" y="17319"/>
                    <a:pt x="2580" y="17319"/>
                  </a:cubicBezTo>
                  <a:cubicBezTo>
                    <a:pt x="2546" y="17319"/>
                    <a:pt x="2519" y="17225"/>
                    <a:pt x="2519" y="17109"/>
                  </a:cubicBezTo>
                  <a:cubicBezTo>
                    <a:pt x="2519" y="16992"/>
                    <a:pt x="2546" y="16898"/>
                    <a:pt x="2580" y="16898"/>
                  </a:cubicBezTo>
                </a:path>
                <a:path w="21600" h="21600">
                  <a:moveTo>
                    <a:pt x="12618" y="16758"/>
                  </a:moveTo>
                  <a:cubicBezTo>
                    <a:pt x="12652" y="16758"/>
                    <a:pt x="12678" y="16852"/>
                    <a:pt x="12678" y="16968"/>
                  </a:cubicBezTo>
                  <a:cubicBezTo>
                    <a:pt x="12678" y="17084"/>
                    <a:pt x="12652" y="17179"/>
                    <a:pt x="12618" y="17179"/>
                  </a:cubicBezTo>
                  <a:cubicBezTo>
                    <a:pt x="12584" y="17179"/>
                    <a:pt x="12557" y="17084"/>
                    <a:pt x="12557" y="16968"/>
                  </a:cubicBezTo>
                  <a:cubicBezTo>
                    <a:pt x="12557" y="16852"/>
                    <a:pt x="12584" y="16758"/>
                    <a:pt x="12618" y="16758"/>
                  </a:cubicBezTo>
                </a:path>
                <a:path w="21600" h="21600">
                  <a:moveTo>
                    <a:pt x="11175" y="16617"/>
                  </a:moveTo>
                  <a:cubicBezTo>
                    <a:pt x="11209" y="16617"/>
                    <a:pt x="11235" y="16712"/>
                    <a:pt x="11235" y="16828"/>
                  </a:cubicBezTo>
                  <a:cubicBezTo>
                    <a:pt x="11235" y="16944"/>
                    <a:pt x="11209" y="17038"/>
                    <a:pt x="11175" y="17038"/>
                  </a:cubicBezTo>
                  <a:cubicBezTo>
                    <a:pt x="11141" y="17038"/>
                    <a:pt x="11114" y="16944"/>
                    <a:pt x="11114" y="16828"/>
                  </a:cubicBezTo>
                  <a:cubicBezTo>
                    <a:pt x="11114" y="16712"/>
                    <a:pt x="11141" y="16617"/>
                    <a:pt x="11175" y="16617"/>
                  </a:cubicBezTo>
                </a:path>
                <a:path w="21600" h="21600">
                  <a:moveTo>
                    <a:pt x="16539" y="16547"/>
                  </a:moveTo>
                  <a:cubicBezTo>
                    <a:pt x="16574" y="16547"/>
                    <a:pt x="16601" y="16641"/>
                    <a:pt x="16601" y="16758"/>
                  </a:cubicBezTo>
                  <a:cubicBezTo>
                    <a:pt x="16601" y="16874"/>
                    <a:pt x="16574" y="16968"/>
                    <a:pt x="16539" y="16968"/>
                  </a:cubicBezTo>
                  <a:cubicBezTo>
                    <a:pt x="16506" y="16968"/>
                    <a:pt x="16479" y="16874"/>
                    <a:pt x="16479" y="16758"/>
                  </a:cubicBezTo>
                  <a:cubicBezTo>
                    <a:pt x="16479" y="16641"/>
                    <a:pt x="16506" y="16547"/>
                    <a:pt x="16539" y="16547"/>
                  </a:cubicBezTo>
                </a:path>
                <a:path w="21600" h="21600">
                  <a:moveTo>
                    <a:pt x="11988" y="16477"/>
                  </a:moveTo>
                  <a:cubicBezTo>
                    <a:pt x="12022" y="16477"/>
                    <a:pt x="12049" y="16571"/>
                    <a:pt x="12049" y="16688"/>
                  </a:cubicBezTo>
                  <a:cubicBezTo>
                    <a:pt x="12049" y="16804"/>
                    <a:pt x="12022" y="16898"/>
                    <a:pt x="11988" y="16898"/>
                  </a:cubicBezTo>
                  <a:cubicBezTo>
                    <a:pt x="11955" y="16898"/>
                    <a:pt x="11927" y="16804"/>
                    <a:pt x="11927" y="16688"/>
                  </a:cubicBezTo>
                  <a:cubicBezTo>
                    <a:pt x="11927" y="16571"/>
                    <a:pt x="11955" y="16477"/>
                    <a:pt x="11988" y="16477"/>
                  </a:cubicBezTo>
                </a:path>
                <a:path w="21600" h="21600">
                  <a:moveTo>
                    <a:pt x="15178" y="16407"/>
                  </a:moveTo>
                  <a:cubicBezTo>
                    <a:pt x="15212" y="16407"/>
                    <a:pt x="15239" y="16501"/>
                    <a:pt x="15239" y="16617"/>
                  </a:cubicBezTo>
                  <a:cubicBezTo>
                    <a:pt x="15239" y="16734"/>
                    <a:pt x="15212" y="16828"/>
                    <a:pt x="15178" y="16828"/>
                  </a:cubicBezTo>
                  <a:cubicBezTo>
                    <a:pt x="15145" y="16828"/>
                    <a:pt x="15117" y="16734"/>
                    <a:pt x="15117" y="16617"/>
                  </a:cubicBezTo>
                  <a:cubicBezTo>
                    <a:pt x="15117" y="16501"/>
                    <a:pt x="15145" y="16407"/>
                    <a:pt x="15178" y="16407"/>
                  </a:cubicBezTo>
                </a:path>
                <a:path w="21600" h="21600">
                  <a:moveTo>
                    <a:pt x="17007" y="16337"/>
                  </a:moveTo>
                  <a:cubicBezTo>
                    <a:pt x="17041" y="16337"/>
                    <a:pt x="17068" y="16431"/>
                    <a:pt x="17068" y="16547"/>
                  </a:cubicBezTo>
                  <a:cubicBezTo>
                    <a:pt x="17068" y="16663"/>
                    <a:pt x="17041" y="16758"/>
                    <a:pt x="17007" y="16758"/>
                  </a:cubicBezTo>
                  <a:cubicBezTo>
                    <a:pt x="16974" y="16758"/>
                    <a:pt x="16946" y="16663"/>
                    <a:pt x="16946" y="16547"/>
                  </a:cubicBezTo>
                  <a:cubicBezTo>
                    <a:pt x="16946" y="16431"/>
                    <a:pt x="16974" y="16337"/>
                    <a:pt x="17007" y="16337"/>
                  </a:cubicBezTo>
                </a:path>
                <a:path w="21600" h="21600">
                  <a:moveTo>
                    <a:pt x="14772" y="16337"/>
                  </a:moveTo>
                  <a:cubicBezTo>
                    <a:pt x="14806" y="16337"/>
                    <a:pt x="14833" y="16431"/>
                    <a:pt x="14833" y="16547"/>
                  </a:cubicBezTo>
                  <a:cubicBezTo>
                    <a:pt x="14833" y="16663"/>
                    <a:pt x="14806" y="16758"/>
                    <a:pt x="14772" y="16758"/>
                  </a:cubicBezTo>
                  <a:cubicBezTo>
                    <a:pt x="14738" y="16758"/>
                    <a:pt x="14710" y="16663"/>
                    <a:pt x="14710" y="16547"/>
                  </a:cubicBezTo>
                  <a:cubicBezTo>
                    <a:pt x="14710" y="16431"/>
                    <a:pt x="14738" y="16337"/>
                    <a:pt x="14772" y="16337"/>
                  </a:cubicBezTo>
                </a:path>
                <a:path w="21600" h="21600">
                  <a:moveTo>
                    <a:pt x="14080" y="16337"/>
                  </a:moveTo>
                  <a:cubicBezTo>
                    <a:pt x="14115" y="16337"/>
                    <a:pt x="14142" y="16431"/>
                    <a:pt x="14142" y="16547"/>
                  </a:cubicBezTo>
                  <a:cubicBezTo>
                    <a:pt x="14142" y="16663"/>
                    <a:pt x="14115" y="16758"/>
                    <a:pt x="14080" y="16758"/>
                  </a:cubicBezTo>
                  <a:cubicBezTo>
                    <a:pt x="14047" y="16758"/>
                    <a:pt x="14020" y="16663"/>
                    <a:pt x="14020" y="16547"/>
                  </a:cubicBezTo>
                  <a:cubicBezTo>
                    <a:pt x="14020" y="16431"/>
                    <a:pt x="14047" y="16337"/>
                    <a:pt x="14080" y="16337"/>
                  </a:cubicBezTo>
                </a:path>
                <a:path w="21600" h="21600">
                  <a:moveTo>
                    <a:pt x="2274" y="16337"/>
                  </a:moveTo>
                  <a:cubicBezTo>
                    <a:pt x="2309" y="16337"/>
                    <a:pt x="2336" y="16431"/>
                    <a:pt x="2336" y="16547"/>
                  </a:cubicBezTo>
                  <a:cubicBezTo>
                    <a:pt x="2336" y="16663"/>
                    <a:pt x="2309" y="16758"/>
                    <a:pt x="2274" y="16758"/>
                  </a:cubicBezTo>
                  <a:cubicBezTo>
                    <a:pt x="2242" y="16758"/>
                    <a:pt x="2213" y="16663"/>
                    <a:pt x="2213" y="16547"/>
                  </a:cubicBezTo>
                  <a:cubicBezTo>
                    <a:pt x="2213" y="16431"/>
                    <a:pt x="2242" y="16337"/>
                    <a:pt x="2274" y="16337"/>
                  </a:cubicBezTo>
                </a:path>
                <a:path w="21600" h="21600">
                  <a:moveTo>
                    <a:pt x="10789" y="16267"/>
                  </a:moveTo>
                  <a:cubicBezTo>
                    <a:pt x="10822" y="16267"/>
                    <a:pt x="10849" y="16361"/>
                    <a:pt x="10849" y="16477"/>
                  </a:cubicBezTo>
                  <a:cubicBezTo>
                    <a:pt x="10849" y="16593"/>
                    <a:pt x="10822" y="16688"/>
                    <a:pt x="10789" y="16688"/>
                  </a:cubicBezTo>
                  <a:cubicBezTo>
                    <a:pt x="10756" y="16688"/>
                    <a:pt x="10727" y="16593"/>
                    <a:pt x="10727" y="16477"/>
                  </a:cubicBezTo>
                  <a:cubicBezTo>
                    <a:pt x="10727" y="16361"/>
                    <a:pt x="10756" y="16267"/>
                    <a:pt x="10789" y="16267"/>
                  </a:cubicBezTo>
                </a:path>
                <a:path w="21600" h="21600">
                  <a:moveTo>
                    <a:pt x="6136" y="16267"/>
                  </a:moveTo>
                  <a:cubicBezTo>
                    <a:pt x="6169" y="16267"/>
                    <a:pt x="6197" y="16361"/>
                    <a:pt x="6197" y="16477"/>
                  </a:cubicBezTo>
                  <a:cubicBezTo>
                    <a:pt x="6197" y="16593"/>
                    <a:pt x="6169" y="16688"/>
                    <a:pt x="6136" y="16688"/>
                  </a:cubicBezTo>
                  <a:cubicBezTo>
                    <a:pt x="6101" y="16688"/>
                    <a:pt x="6075" y="16593"/>
                    <a:pt x="6075" y="16477"/>
                  </a:cubicBezTo>
                  <a:cubicBezTo>
                    <a:pt x="6075" y="16361"/>
                    <a:pt x="6101" y="16267"/>
                    <a:pt x="6136" y="16267"/>
                  </a:cubicBezTo>
                </a:path>
                <a:path w="21600" h="21600">
                  <a:moveTo>
                    <a:pt x="3270" y="16196"/>
                  </a:moveTo>
                  <a:cubicBezTo>
                    <a:pt x="3304" y="16196"/>
                    <a:pt x="3331" y="16291"/>
                    <a:pt x="3331" y="16407"/>
                  </a:cubicBezTo>
                  <a:cubicBezTo>
                    <a:pt x="3331" y="16523"/>
                    <a:pt x="3304" y="16617"/>
                    <a:pt x="3270" y="16617"/>
                  </a:cubicBezTo>
                  <a:cubicBezTo>
                    <a:pt x="3236" y="16617"/>
                    <a:pt x="3209" y="16523"/>
                    <a:pt x="3209" y="16407"/>
                  </a:cubicBezTo>
                  <a:cubicBezTo>
                    <a:pt x="3209" y="16291"/>
                    <a:pt x="3236" y="16196"/>
                    <a:pt x="3270" y="16196"/>
                  </a:cubicBezTo>
                </a:path>
                <a:path w="21600" h="21600">
                  <a:moveTo>
                    <a:pt x="13694" y="16056"/>
                  </a:moveTo>
                  <a:cubicBezTo>
                    <a:pt x="13728" y="16056"/>
                    <a:pt x="13756" y="16150"/>
                    <a:pt x="13756" y="16267"/>
                  </a:cubicBezTo>
                  <a:cubicBezTo>
                    <a:pt x="13756" y="16383"/>
                    <a:pt x="13728" y="16477"/>
                    <a:pt x="13694" y="16477"/>
                  </a:cubicBezTo>
                  <a:cubicBezTo>
                    <a:pt x="13661" y="16477"/>
                    <a:pt x="13634" y="16383"/>
                    <a:pt x="13634" y="16267"/>
                  </a:cubicBezTo>
                  <a:cubicBezTo>
                    <a:pt x="13634" y="16150"/>
                    <a:pt x="13661" y="16056"/>
                    <a:pt x="13694" y="16056"/>
                  </a:cubicBezTo>
                </a:path>
                <a:path w="21600" h="21600">
                  <a:moveTo>
                    <a:pt x="15808" y="15986"/>
                  </a:moveTo>
                  <a:cubicBezTo>
                    <a:pt x="15842" y="15986"/>
                    <a:pt x="15869" y="16080"/>
                    <a:pt x="15869" y="16196"/>
                  </a:cubicBezTo>
                  <a:cubicBezTo>
                    <a:pt x="15869" y="16313"/>
                    <a:pt x="15842" y="16407"/>
                    <a:pt x="15808" y="16407"/>
                  </a:cubicBezTo>
                  <a:cubicBezTo>
                    <a:pt x="15775" y="16407"/>
                    <a:pt x="15747" y="16313"/>
                    <a:pt x="15747" y="16196"/>
                  </a:cubicBezTo>
                  <a:cubicBezTo>
                    <a:pt x="15747" y="16080"/>
                    <a:pt x="15775" y="15986"/>
                    <a:pt x="15808" y="15986"/>
                  </a:cubicBezTo>
                </a:path>
                <a:path w="21600" h="21600">
                  <a:moveTo>
                    <a:pt x="5161" y="15986"/>
                  </a:moveTo>
                  <a:cubicBezTo>
                    <a:pt x="5194" y="15986"/>
                    <a:pt x="5222" y="16080"/>
                    <a:pt x="5222" y="16196"/>
                  </a:cubicBezTo>
                  <a:cubicBezTo>
                    <a:pt x="5222" y="16313"/>
                    <a:pt x="5194" y="16407"/>
                    <a:pt x="5161" y="16407"/>
                  </a:cubicBezTo>
                  <a:cubicBezTo>
                    <a:pt x="5126" y="16407"/>
                    <a:pt x="5100" y="16313"/>
                    <a:pt x="5100" y="16196"/>
                  </a:cubicBezTo>
                  <a:cubicBezTo>
                    <a:pt x="5100" y="16080"/>
                    <a:pt x="5126" y="15986"/>
                    <a:pt x="5161" y="15986"/>
                  </a:cubicBezTo>
                </a:path>
                <a:path w="21600" h="21600">
                  <a:moveTo>
                    <a:pt x="4631" y="15986"/>
                  </a:moveTo>
                  <a:cubicBezTo>
                    <a:pt x="4665" y="15986"/>
                    <a:pt x="4692" y="16080"/>
                    <a:pt x="4692" y="16196"/>
                  </a:cubicBezTo>
                  <a:cubicBezTo>
                    <a:pt x="4692" y="16313"/>
                    <a:pt x="4665" y="16407"/>
                    <a:pt x="4631" y="16407"/>
                  </a:cubicBezTo>
                  <a:cubicBezTo>
                    <a:pt x="4599" y="16407"/>
                    <a:pt x="4571" y="16313"/>
                    <a:pt x="4571" y="16196"/>
                  </a:cubicBezTo>
                  <a:cubicBezTo>
                    <a:pt x="4571" y="16080"/>
                    <a:pt x="4599" y="15986"/>
                    <a:pt x="4631" y="15986"/>
                  </a:cubicBezTo>
                </a:path>
                <a:path w="21600" h="21600">
                  <a:moveTo>
                    <a:pt x="11560" y="15916"/>
                  </a:moveTo>
                  <a:cubicBezTo>
                    <a:pt x="11595" y="15916"/>
                    <a:pt x="11622" y="16010"/>
                    <a:pt x="11622" y="16126"/>
                  </a:cubicBezTo>
                  <a:cubicBezTo>
                    <a:pt x="11622" y="16242"/>
                    <a:pt x="11595" y="16337"/>
                    <a:pt x="11560" y="16337"/>
                  </a:cubicBezTo>
                  <a:cubicBezTo>
                    <a:pt x="11527" y="16337"/>
                    <a:pt x="11500" y="16242"/>
                    <a:pt x="11500" y="16126"/>
                  </a:cubicBezTo>
                  <a:cubicBezTo>
                    <a:pt x="11500" y="16010"/>
                    <a:pt x="11527" y="15916"/>
                    <a:pt x="11560" y="15916"/>
                  </a:cubicBezTo>
                </a:path>
                <a:path w="21600" h="21600">
                  <a:moveTo>
                    <a:pt x="3880" y="15916"/>
                  </a:moveTo>
                  <a:cubicBezTo>
                    <a:pt x="3913" y="15916"/>
                    <a:pt x="3942" y="16010"/>
                    <a:pt x="3942" y="16126"/>
                  </a:cubicBezTo>
                  <a:cubicBezTo>
                    <a:pt x="3942" y="16242"/>
                    <a:pt x="3913" y="16337"/>
                    <a:pt x="3880" y="16337"/>
                  </a:cubicBezTo>
                  <a:cubicBezTo>
                    <a:pt x="3846" y="16337"/>
                    <a:pt x="3819" y="16242"/>
                    <a:pt x="3819" y="16126"/>
                  </a:cubicBezTo>
                  <a:cubicBezTo>
                    <a:pt x="3819" y="16010"/>
                    <a:pt x="3846" y="15916"/>
                    <a:pt x="3880" y="15916"/>
                  </a:cubicBezTo>
                </a:path>
                <a:path w="21600" h="21600">
                  <a:moveTo>
                    <a:pt x="12334" y="15845"/>
                  </a:moveTo>
                  <a:cubicBezTo>
                    <a:pt x="12367" y="15845"/>
                    <a:pt x="12394" y="15940"/>
                    <a:pt x="12394" y="16056"/>
                  </a:cubicBezTo>
                  <a:cubicBezTo>
                    <a:pt x="12394" y="16172"/>
                    <a:pt x="12367" y="16267"/>
                    <a:pt x="12334" y="16267"/>
                  </a:cubicBezTo>
                  <a:cubicBezTo>
                    <a:pt x="12300" y="16267"/>
                    <a:pt x="12273" y="16172"/>
                    <a:pt x="12273" y="16056"/>
                  </a:cubicBezTo>
                  <a:cubicBezTo>
                    <a:pt x="12273" y="15940"/>
                    <a:pt x="12300" y="15845"/>
                    <a:pt x="12334" y="15845"/>
                  </a:cubicBezTo>
                </a:path>
                <a:path w="21600" h="21600">
                  <a:moveTo>
                    <a:pt x="6582" y="15845"/>
                  </a:moveTo>
                  <a:cubicBezTo>
                    <a:pt x="6617" y="15845"/>
                    <a:pt x="6644" y="15940"/>
                    <a:pt x="6644" y="16056"/>
                  </a:cubicBezTo>
                  <a:cubicBezTo>
                    <a:pt x="6644" y="16172"/>
                    <a:pt x="6617" y="16267"/>
                    <a:pt x="6582" y="16267"/>
                  </a:cubicBezTo>
                  <a:cubicBezTo>
                    <a:pt x="6549" y="16267"/>
                    <a:pt x="6521" y="16172"/>
                    <a:pt x="6521" y="16056"/>
                  </a:cubicBezTo>
                  <a:cubicBezTo>
                    <a:pt x="6521" y="15940"/>
                    <a:pt x="6549" y="15845"/>
                    <a:pt x="6582" y="15845"/>
                  </a:cubicBezTo>
                </a:path>
                <a:path w="21600" h="21600">
                  <a:moveTo>
                    <a:pt x="5607" y="15775"/>
                  </a:moveTo>
                  <a:cubicBezTo>
                    <a:pt x="5640" y="15775"/>
                    <a:pt x="5669" y="15870"/>
                    <a:pt x="5669" y="15986"/>
                  </a:cubicBezTo>
                  <a:cubicBezTo>
                    <a:pt x="5669" y="16102"/>
                    <a:pt x="5640" y="16196"/>
                    <a:pt x="5607" y="16196"/>
                  </a:cubicBezTo>
                  <a:cubicBezTo>
                    <a:pt x="5573" y="16196"/>
                    <a:pt x="5546" y="16102"/>
                    <a:pt x="5546" y="15986"/>
                  </a:cubicBezTo>
                  <a:cubicBezTo>
                    <a:pt x="5546" y="15870"/>
                    <a:pt x="5573" y="15775"/>
                    <a:pt x="5607" y="15775"/>
                  </a:cubicBezTo>
                </a:path>
                <a:path w="21600" h="21600">
                  <a:moveTo>
                    <a:pt x="13288" y="15705"/>
                  </a:moveTo>
                  <a:cubicBezTo>
                    <a:pt x="13322" y="15705"/>
                    <a:pt x="13350" y="15799"/>
                    <a:pt x="13350" y="15916"/>
                  </a:cubicBezTo>
                  <a:cubicBezTo>
                    <a:pt x="13350" y="16032"/>
                    <a:pt x="13322" y="16126"/>
                    <a:pt x="13288" y="16126"/>
                  </a:cubicBezTo>
                  <a:cubicBezTo>
                    <a:pt x="13254" y="16126"/>
                    <a:pt x="13228" y="16032"/>
                    <a:pt x="13228" y="15916"/>
                  </a:cubicBezTo>
                  <a:cubicBezTo>
                    <a:pt x="13228" y="15799"/>
                    <a:pt x="13254" y="15705"/>
                    <a:pt x="13288" y="15705"/>
                  </a:cubicBezTo>
                </a:path>
                <a:path w="21600" h="21600">
                  <a:moveTo>
                    <a:pt x="10444" y="15705"/>
                  </a:moveTo>
                  <a:cubicBezTo>
                    <a:pt x="10478" y="15705"/>
                    <a:pt x="10505" y="15799"/>
                    <a:pt x="10505" y="15916"/>
                  </a:cubicBezTo>
                  <a:cubicBezTo>
                    <a:pt x="10505" y="16032"/>
                    <a:pt x="10478" y="16126"/>
                    <a:pt x="10444" y="16126"/>
                  </a:cubicBezTo>
                  <a:cubicBezTo>
                    <a:pt x="10409" y="16126"/>
                    <a:pt x="10382" y="16032"/>
                    <a:pt x="10382" y="15916"/>
                  </a:cubicBezTo>
                  <a:cubicBezTo>
                    <a:pt x="10382" y="15799"/>
                    <a:pt x="10409" y="15705"/>
                    <a:pt x="10444" y="15705"/>
                  </a:cubicBezTo>
                </a:path>
                <a:path w="21600" h="21600">
                  <a:moveTo>
                    <a:pt x="2885" y="15705"/>
                  </a:moveTo>
                  <a:cubicBezTo>
                    <a:pt x="2919" y="15705"/>
                    <a:pt x="2944" y="15799"/>
                    <a:pt x="2944" y="15916"/>
                  </a:cubicBezTo>
                  <a:cubicBezTo>
                    <a:pt x="2944" y="16032"/>
                    <a:pt x="2919" y="16126"/>
                    <a:pt x="2885" y="16126"/>
                  </a:cubicBezTo>
                  <a:cubicBezTo>
                    <a:pt x="2850" y="16126"/>
                    <a:pt x="2824" y="16032"/>
                    <a:pt x="2824" y="15916"/>
                  </a:cubicBezTo>
                  <a:cubicBezTo>
                    <a:pt x="2824" y="15799"/>
                    <a:pt x="2850" y="15705"/>
                    <a:pt x="2885" y="15705"/>
                  </a:cubicBezTo>
                </a:path>
                <a:path w="21600" h="21600">
                  <a:moveTo>
                    <a:pt x="14488" y="15495"/>
                  </a:moveTo>
                  <a:cubicBezTo>
                    <a:pt x="14521" y="15495"/>
                    <a:pt x="14549" y="15589"/>
                    <a:pt x="14549" y="15705"/>
                  </a:cubicBezTo>
                  <a:cubicBezTo>
                    <a:pt x="14549" y="15821"/>
                    <a:pt x="14521" y="15916"/>
                    <a:pt x="14488" y="15916"/>
                  </a:cubicBezTo>
                  <a:cubicBezTo>
                    <a:pt x="14453" y="15916"/>
                    <a:pt x="14427" y="15821"/>
                    <a:pt x="14427" y="15705"/>
                  </a:cubicBezTo>
                  <a:cubicBezTo>
                    <a:pt x="14427" y="15589"/>
                    <a:pt x="14453" y="15495"/>
                    <a:pt x="14488" y="15495"/>
                  </a:cubicBezTo>
                </a:path>
                <a:path w="21600" h="21600">
                  <a:moveTo>
                    <a:pt x="12903" y="15495"/>
                  </a:moveTo>
                  <a:cubicBezTo>
                    <a:pt x="12936" y="15495"/>
                    <a:pt x="12964" y="15589"/>
                    <a:pt x="12964" y="15705"/>
                  </a:cubicBezTo>
                  <a:cubicBezTo>
                    <a:pt x="12964" y="15821"/>
                    <a:pt x="12936" y="15916"/>
                    <a:pt x="12903" y="15916"/>
                  </a:cubicBezTo>
                  <a:cubicBezTo>
                    <a:pt x="12868" y="15916"/>
                    <a:pt x="12842" y="15821"/>
                    <a:pt x="12842" y="15705"/>
                  </a:cubicBezTo>
                  <a:cubicBezTo>
                    <a:pt x="12842" y="15589"/>
                    <a:pt x="12868" y="15495"/>
                    <a:pt x="12903" y="15495"/>
                  </a:cubicBezTo>
                </a:path>
                <a:path w="21600" h="21600">
                  <a:moveTo>
                    <a:pt x="10078" y="15495"/>
                  </a:moveTo>
                  <a:cubicBezTo>
                    <a:pt x="10112" y="15495"/>
                    <a:pt x="10139" y="15589"/>
                    <a:pt x="10139" y="15705"/>
                  </a:cubicBezTo>
                  <a:cubicBezTo>
                    <a:pt x="10139" y="15821"/>
                    <a:pt x="10112" y="15916"/>
                    <a:pt x="10078" y="15916"/>
                  </a:cubicBezTo>
                  <a:cubicBezTo>
                    <a:pt x="10044" y="15916"/>
                    <a:pt x="10017" y="15821"/>
                    <a:pt x="10017" y="15705"/>
                  </a:cubicBezTo>
                  <a:cubicBezTo>
                    <a:pt x="10017" y="15589"/>
                    <a:pt x="10044" y="15495"/>
                    <a:pt x="10078" y="15495"/>
                  </a:cubicBezTo>
                </a:path>
                <a:path w="21600" h="21600">
                  <a:moveTo>
                    <a:pt x="2011" y="15495"/>
                  </a:moveTo>
                  <a:cubicBezTo>
                    <a:pt x="2044" y="15495"/>
                    <a:pt x="2072" y="15589"/>
                    <a:pt x="2072" y="15705"/>
                  </a:cubicBezTo>
                  <a:cubicBezTo>
                    <a:pt x="2072" y="15821"/>
                    <a:pt x="2044" y="15916"/>
                    <a:pt x="2011" y="15916"/>
                  </a:cubicBezTo>
                  <a:cubicBezTo>
                    <a:pt x="1977" y="15916"/>
                    <a:pt x="1949" y="15821"/>
                    <a:pt x="1949" y="15705"/>
                  </a:cubicBezTo>
                  <a:cubicBezTo>
                    <a:pt x="1949" y="15589"/>
                    <a:pt x="1977" y="15495"/>
                    <a:pt x="2011" y="15495"/>
                  </a:cubicBezTo>
                </a:path>
                <a:path w="21600" h="21600">
                  <a:moveTo>
                    <a:pt x="16357" y="15354"/>
                  </a:moveTo>
                  <a:cubicBezTo>
                    <a:pt x="16391" y="15354"/>
                    <a:pt x="16418" y="15448"/>
                    <a:pt x="16418" y="15565"/>
                  </a:cubicBezTo>
                  <a:cubicBezTo>
                    <a:pt x="16418" y="15681"/>
                    <a:pt x="16391" y="15775"/>
                    <a:pt x="16357" y="15775"/>
                  </a:cubicBezTo>
                  <a:cubicBezTo>
                    <a:pt x="16323" y="15775"/>
                    <a:pt x="16296" y="15681"/>
                    <a:pt x="16296" y="15565"/>
                  </a:cubicBezTo>
                  <a:cubicBezTo>
                    <a:pt x="16296" y="15448"/>
                    <a:pt x="16323" y="15354"/>
                    <a:pt x="16357" y="15354"/>
                  </a:cubicBezTo>
                </a:path>
                <a:path w="21600" h="21600">
                  <a:moveTo>
                    <a:pt x="16845" y="15284"/>
                  </a:moveTo>
                  <a:cubicBezTo>
                    <a:pt x="16878" y="15284"/>
                    <a:pt x="16906" y="15378"/>
                    <a:pt x="16906" y="15495"/>
                  </a:cubicBezTo>
                  <a:cubicBezTo>
                    <a:pt x="16906" y="15611"/>
                    <a:pt x="16878" y="15705"/>
                    <a:pt x="16845" y="15705"/>
                  </a:cubicBezTo>
                  <a:cubicBezTo>
                    <a:pt x="16811" y="15705"/>
                    <a:pt x="16784" y="15611"/>
                    <a:pt x="16784" y="15495"/>
                  </a:cubicBezTo>
                  <a:cubicBezTo>
                    <a:pt x="16784" y="15378"/>
                    <a:pt x="16811" y="15284"/>
                    <a:pt x="16845" y="15284"/>
                  </a:cubicBezTo>
                </a:path>
                <a:path w="21600" h="21600">
                  <a:moveTo>
                    <a:pt x="9711" y="15214"/>
                  </a:moveTo>
                  <a:cubicBezTo>
                    <a:pt x="9746" y="15214"/>
                    <a:pt x="9773" y="15308"/>
                    <a:pt x="9773" y="15424"/>
                  </a:cubicBezTo>
                  <a:cubicBezTo>
                    <a:pt x="9773" y="15541"/>
                    <a:pt x="9746" y="15635"/>
                    <a:pt x="9711" y="15635"/>
                  </a:cubicBezTo>
                  <a:cubicBezTo>
                    <a:pt x="9679" y="15635"/>
                    <a:pt x="9651" y="15541"/>
                    <a:pt x="9651" y="15424"/>
                  </a:cubicBezTo>
                  <a:cubicBezTo>
                    <a:pt x="9651" y="15308"/>
                    <a:pt x="9679" y="15214"/>
                    <a:pt x="9711" y="15214"/>
                  </a:cubicBezTo>
                </a:path>
                <a:path w="21600" h="21600">
                  <a:moveTo>
                    <a:pt x="7110" y="15214"/>
                  </a:moveTo>
                  <a:cubicBezTo>
                    <a:pt x="7145" y="15214"/>
                    <a:pt x="7171" y="15308"/>
                    <a:pt x="7171" y="15424"/>
                  </a:cubicBezTo>
                  <a:cubicBezTo>
                    <a:pt x="7171" y="15541"/>
                    <a:pt x="7145" y="15635"/>
                    <a:pt x="7110" y="15635"/>
                  </a:cubicBezTo>
                  <a:cubicBezTo>
                    <a:pt x="7078" y="15635"/>
                    <a:pt x="7050" y="15541"/>
                    <a:pt x="7050" y="15424"/>
                  </a:cubicBezTo>
                  <a:cubicBezTo>
                    <a:pt x="7050" y="15308"/>
                    <a:pt x="7078" y="15214"/>
                    <a:pt x="7110" y="15214"/>
                  </a:cubicBezTo>
                </a:path>
                <a:path w="21600" h="21600">
                  <a:moveTo>
                    <a:pt x="4307" y="15214"/>
                  </a:moveTo>
                  <a:cubicBezTo>
                    <a:pt x="4341" y="15214"/>
                    <a:pt x="4366" y="15308"/>
                    <a:pt x="4366" y="15424"/>
                  </a:cubicBezTo>
                  <a:cubicBezTo>
                    <a:pt x="4366" y="15541"/>
                    <a:pt x="4341" y="15635"/>
                    <a:pt x="4307" y="15635"/>
                  </a:cubicBezTo>
                  <a:cubicBezTo>
                    <a:pt x="4273" y="15635"/>
                    <a:pt x="4246" y="15541"/>
                    <a:pt x="4246" y="15424"/>
                  </a:cubicBezTo>
                  <a:cubicBezTo>
                    <a:pt x="4246" y="15308"/>
                    <a:pt x="4273" y="15214"/>
                    <a:pt x="4307" y="15214"/>
                  </a:cubicBezTo>
                </a:path>
                <a:path w="21600" h="21600">
                  <a:moveTo>
                    <a:pt x="3495" y="15214"/>
                  </a:moveTo>
                  <a:cubicBezTo>
                    <a:pt x="3527" y="15214"/>
                    <a:pt x="3554" y="15308"/>
                    <a:pt x="3554" y="15424"/>
                  </a:cubicBezTo>
                  <a:cubicBezTo>
                    <a:pt x="3554" y="15541"/>
                    <a:pt x="3527" y="15635"/>
                    <a:pt x="3495" y="15635"/>
                  </a:cubicBezTo>
                  <a:cubicBezTo>
                    <a:pt x="3460" y="15635"/>
                    <a:pt x="3434" y="15541"/>
                    <a:pt x="3434" y="15424"/>
                  </a:cubicBezTo>
                  <a:cubicBezTo>
                    <a:pt x="3434" y="15308"/>
                    <a:pt x="3460" y="15214"/>
                    <a:pt x="3495" y="15214"/>
                  </a:cubicBezTo>
                </a:path>
                <a:path w="21600" h="21600">
                  <a:moveTo>
                    <a:pt x="15382" y="15144"/>
                  </a:moveTo>
                  <a:cubicBezTo>
                    <a:pt x="15415" y="15144"/>
                    <a:pt x="15443" y="15238"/>
                    <a:pt x="15443" y="15354"/>
                  </a:cubicBezTo>
                  <a:cubicBezTo>
                    <a:pt x="15443" y="15471"/>
                    <a:pt x="15415" y="15565"/>
                    <a:pt x="15382" y="15565"/>
                  </a:cubicBezTo>
                  <a:cubicBezTo>
                    <a:pt x="15348" y="15565"/>
                    <a:pt x="15320" y="15471"/>
                    <a:pt x="15320" y="15354"/>
                  </a:cubicBezTo>
                  <a:cubicBezTo>
                    <a:pt x="15320" y="15238"/>
                    <a:pt x="15348" y="15144"/>
                    <a:pt x="15382" y="15144"/>
                  </a:cubicBezTo>
                </a:path>
                <a:path w="21600" h="21600">
                  <a:moveTo>
                    <a:pt x="11907" y="15074"/>
                  </a:moveTo>
                  <a:cubicBezTo>
                    <a:pt x="11940" y="15074"/>
                    <a:pt x="11967" y="15168"/>
                    <a:pt x="11967" y="15284"/>
                  </a:cubicBezTo>
                  <a:cubicBezTo>
                    <a:pt x="11967" y="15400"/>
                    <a:pt x="11940" y="15495"/>
                    <a:pt x="11907" y="15495"/>
                  </a:cubicBezTo>
                  <a:cubicBezTo>
                    <a:pt x="11873" y="15495"/>
                    <a:pt x="11846" y="15400"/>
                    <a:pt x="11846" y="15284"/>
                  </a:cubicBezTo>
                  <a:cubicBezTo>
                    <a:pt x="11846" y="15168"/>
                    <a:pt x="11873" y="15074"/>
                    <a:pt x="11907" y="15074"/>
                  </a:cubicBezTo>
                </a:path>
                <a:path w="21600" h="21600">
                  <a:moveTo>
                    <a:pt x="10972" y="15074"/>
                  </a:moveTo>
                  <a:cubicBezTo>
                    <a:pt x="11006" y="15074"/>
                    <a:pt x="11033" y="15168"/>
                    <a:pt x="11033" y="15284"/>
                  </a:cubicBezTo>
                  <a:cubicBezTo>
                    <a:pt x="11033" y="15400"/>
                    <a:pt x="11006" y="15495"/>
                    <a:pt x="10972" y="15495"/>
                  </a:cubicBezTo>
                  <a:cubicBezTo>
                    <a:pt x="10939" y="15495"/>
                    <a:pt x="10911" y="15400"/>
                    <a:pt x="10911" y="15284"/>
                  </a:cubicBezTo>
                  <a:cubicBezTo>
                    <a:pt x="10911" y="15168"/>
                    <a:pt x="10939" y="15074"/>
                    <a:pt x="10972" y="15074"/>
                  </a:cubicBezTo>
                </a:path>
                <a:path w="21600" h="21600">
                  <a:moveTo>
                    <a:pt x="2559" y="15074"/>
                  </a:moveTo>
                  <a:cubicBezTo>
                    <a:pt x="2592" y="15074"/>
                    <a:pt x="2621" y="15168"/>
                    <a:pt x="2621" y="15284"/>
                  </a:cubicBezTo>
                  <a:cubicBezTo>
                    <a:pt x="2621" y="15400"/>
                    <a:pt x="2592" y="15495"/>
                    <a:pt x="2559" y="15495"/>
                  </a:cubicBezTo>
                  <a:cubicBezTo>
                    <a:pt x="2524" y="15495"/>
                    <a:pt x="2499" y="15400"/>
                    <a:pt x="2499" y="15284"/>
                  </a:cubicBezTo>
                  <a:cubicBezTo>
                    <a:pt x="2499" y="15168"/>
                    <a:pt x="2524" y="15074"/>
                    <a:pt x="2559" y="15074"/>
                  </a:cubicBezTo>
                </a:path>
                <a:path w="21600" h="21600">
                  <a:moveTo>
                    <a:pt x="14974" y="15003"/>
                  </a:moveTo>
                  <a:cubicBezTo>
                    <a:pt x="15009" y="15003"/>
                    <a:pt x="15036" y="15098"/>
                    <a:pt x="15036" y="15214"/>
                  </a:cubicBezTo>
                  <a:cubicBezTo>
                    <a:pt x="15036" y="15330"/>
                    <a:pt x="15009" y="15424"/>
                    <a:pt x="14974" y="15424"/>
                  </a:cubicBezTo>
                  <a:cubicBezTo>
                    <a:pt x="14942" y="15424"/>
                    <a:pt x="14914" y="15330"/>
                    <a:pt x="14914" y="15214"/>
                  </a:cubicBezTo>
                  <a:cubicBezTo>
                    <a:pt x="14914" y="15098"/>
                    <a:pt x="14942" y="15003"/>
                    <a:pt x="14974" y="15003"/>
                  </a:cubicBezTo>
                </a:path>
                <a:path w="21600" h="21600">
                  <a:moveTo>
                    <a:pt x="9347" y="14933"/>
                  </a:moveTo>
                  <a:cubicBezTo>
                    <a:pt x="9380" y="14933"/>
                    <a:pt x="9407" y="15028"/>
                    <a:pt x="9407" y="15144"/>
                  </a:cubicBezTo>
                  <a:cubicBezTo>
                    <a:pt x="9407" y="15260"/>
                    <a:pt x="9380" y="15354"/>
                    <a:pt x="9347" y="15354"/>
                  </a:cubicBezTo>
                  <a:cubicBezTo>
                    <a:pt x="9313" y="15354"/>
                    <a:pt x="9286" y="15260"/>
                    <a:pt x="9286" y="15144"/>
                  </a:cubicBezTo>
                  <a:cubicBezTo>
                    <a:pt x="9286" y="15028"/>
                    <a:pt x="9313" y="14933"/>
                    <a:pt x="9347" y="14933"/>
                  </a:cubicBezTo>
                </a:path>
                <a:path w="21600" h="21600">
                  <a:moveTo>
                    <a:pt x="7497" y="14863"/>
                  </a:moveTo>
                  <a:cubicBezTo>
                    <a:pt x="7530" y="14863"/>
                    <a:pt x="7558" y="14957"/>
                    <a:pt x="7558" y="15074"/>
                  </a:cubicBezTo>
                  <a:cubicBezTo>
                    <a:pt x="7558" y="15190"/>
                    <a:pt x="7530" y="15284"/>
                    <a:pt x="7497" y="15284"/>
                  </a:cubicBezTo>
                  <a:cubicBezTo>
                    <a:pt x="7464" y="15284"/>
                    <a:pt x="7436" y="15190"/>
                    <a:pt x="7436" y="15074"/>
                  </a:cubicBezTo>
                  <a:cubicBezTo>
                    <a:pt x="7436" y="14957"/>
                    <a:pt x="7464" y="14863"/>
                    <a:pt x="7497" y="14863"/>
                  </a:cubicBezTo>
                </a:path>
                <a:path w="21600" h="21600">
                  <a:moveTo>
                    <a:pt x="6339" y="14863"/>
                  </a:moveTo>
                  <a:cubicBezTo>
                    <a:pt x="6373" y="14863"/>
                    <a:pt x="6400" y="14957"/>
                    <a:pt x="6400" y="15074"/>
                  </a:cubicBezTo>
                  <a:cubicBezTo>
                    <a:pt x="6400" y="15190"/>
                    <a:pt x="6373" y="15284"/>
                    <a:pt x="6339" y="15284"/>
                  </a:cubicBezTo>
                  <a:cubicBezTo>
                    <a:pt x="6304" y="15284"/>
                    <a:pt x="6277" y="15190"/>
                    <a:pt x="6277" y="15074"/>
                  </a:cubicBezTo>
                  <a:cubicBezTo>
                    <a:pt x="6277" y="14957"/>
                    <a:pt x="6304" y="14863"/>
                    <a:pt x="6339" y="14863"/>
                  </a:cubicBezTo>
                </a:path>
                <a:path w="21600" h="21600">
                  <a:moveTo>
                    <a:pt x="11419" y="14793"/>
                  </a:moveTo>
                  <a:cubicBezTo>
                    <a:pt x="11453" y="14793"/>
                    <a:pt x="11480" y="14887"/>
                    <a:pt x="11480" y="15003"/>
                  </a:cubicBezTo>
                  <a:cubicBezTo>
                    <a:pt x="11480" y="15120"/>
                    <a:pt x="11453" y="15214"/>
                    <a:pt x="11419" y="15214"/>
                  </a:cubicBezTo>
                  <a:cubicBezTo>
                    <a:pt x="11386" y="15214"/>
                    <a:pt x="11358" y="15120"/>
                    <a:pt x="11358" y="15003"/>
                  </a:cubicBezTo>
                  <a:cubicBezTo>
                    <a:pt x="11358" y="14887"/>
                    <a:pt x="11386" y="14793"/>
                    <a:pt x="11419" y="14793"/>
                  </a:cubicBezTo>
                </a:path>
                <a:path w="21600" h="21600">
                  <a:moveTo>
                    <a:pt x="8939" y="14793"/>
                  </a:moveTo>
                  <a:cubicBezTo>
                    <a:pt x="8974" y="14793"/>
                    <a:pt x="9001" y="14887"/>
                    <a:pt x="9001" y="15003"/>
                  </a:cubicBezTo>
                  <a:cubicBezTo>
                    <a:pt x="9001" y="15120"/>
                    <a:pt x="8974" y="15214"/>
                    <a:pt x="8939" y="15214"/>
                  </a:cubicBezTo>
                  <a:cubicBezTo>
                    <a:pt x="8907" y="15214"/>
                    <a:pt x="8879" y="15120"/>
                    <a:pt x="8879" y="15003"/>
                  </a:cubicBezTo>
                  <a:cubicBezTo>
                    <a:pt x="8879" y="14887"/>
                    <a:pt x="8907" y="14793"/>
                    <a:pt x="8939" y="14793"/>
                  </a:cubicBezTo>
                </a:path>
                <a:path w="21600" h="21600">
                  <a:moveTo>
                    <a:pt x="5932" y="14793"/>
                  </a:moveTo>
                  <a:cubicBezTo>
                    <a:pt x="5966" y="14793"/>
                    <a:pt x="5993" y="14887"/>
                    <a:pt x="5993" y="15003"/>
                  </a:cubicBezTo>
                  <a:cubicBezTo>
                    <a:pt x="5993" y="15120"/>
                    <a:pt x="5966" y="15214"/>
                    <a:pt x="5932" y="15214"/>
                  </a:cubicBezTo>
                  <a:cubicBezTo>
                    <a:pt x="5899" y="15214"/>
                    <a:pt x="5872" y="15120"/>
                    <a:pt x="5872" y="15003"/>
                  </a:cubicBezTo>
                  <a:cubicBezTo>
                    <a:pt x="5872" y="14887"/>
                    <a:pt x="5899" y="14793"/>
                    <a:pt x="5932" y="14793"/>
                  </a:cubicBezTo>
                </a:path>
                <a:path w="21600" h="21600">
                  <a:moveTo>
                    <a:pt x="16032" y="14723"/>
                  </a:moveTo>
                  <a:cubicBezTo>
                    <a:pt x="16065" y="14723"/>
                    <a:pt x="16093" y="14817"/>
                    <a:pt x="16093" y="14933"/>
                  </a:cubicBezTo>
                  <a:cubicBezTo>
                    <a:pt x="16093" y="15050"/>
                    <a:pt x="16065" y="15144"/>
                    <a:pt x="16032" y="15144"/>
                  </a:cubicBezTo>
                  <a:cubicBezTo>
                    <a:pt x="15998" y="15144"/>
                    <a:pt x="15971" y="15050"/>
                    <a:pt x="15971" y="14933"/>
                  </a:cubicBezTo>
                  <a:cubicBezTo>
                    <a:pt x="15971" y="14817"/>
                    <a:pt x="15998" y="14723"/>
                    <a:pt x="16032" y="14723"/>
                  </a:cubicBezTo>
                </a:path>
                <a:path w="21600" h="21600">
                  <a:moveTo>
                    <a:pt x="13877" y="14723"/>
                  </a:moveTo>
                  <a:cubicBezTo>
                    <a:pt x="13912" y="14723"/>
                    <a:pt x="13939" y="14817"/>
                    <a:pt x="13939" y="14933"/>
                  </a:cubicBezTo>
                  <a:cubicBezTo>
                    <a:pt x="13939" y="15050"/>
                    <a:pt x="13912" y="15144"/>
                    <a:pt x="13877" y="15144"/>
                  </a:cubicBezTo>
                  <a:cubicBezTo>
                    <a:pt x="13843" y="15144"/>
                    <a:pt x="13817" y="15050"/>
                    <a:pt x="13817" y="14933"/>
                  </a:cubicBezTo>
                  <a:cubicBezTo>
                    <a:pt x="13817" y="14817"/>
                    <a:pt x="13843" y="14723"/>
                    <a:pt x="13877" y="14723"/>
                  </a:cubicBezTo>
                </a:path>
                <a:path w="21600" h="21600">
                  <a:moveTo>
                    <a:pt x="12598" y="14723"/>
                  </a:moveTo>
                  <a:cubicBezTo>
                    <a:pt x="12630" y="14723"/>
                    <a:pt x="12659" y="14817"/>
                    <a:pt x="12659" y="14933"/>
                  </a:cubicBezTo>
                  <a:cubicBezTo>
                    <a:pt x="12659" y="15050"/>
                    <a:pt x="12630" y="15144"/>
                    <a:pt x="12598" y="15144"/>
                  </a:cubicBezTo>
                  <a:cubicBezTo>
                    <a:pt x="12564" y="15144"/>
                    <a:pt x="12537" y="15050"/>
                    <a:pt x="12537" y="14933"/>
                  </a:cubicBezTo>
                  <a:cubicBezTo>
                    <a:pt x="12537" y="14817"/>
                    <a:pt x="12564" y="14723"/>
                    <a:pt x="12598" y="14723"/>
                  </a:cubicBezTo>
                </a:path>
                <a:path w="21600" h="21600">
                  <a:moveTo>
                    <a:pt x="4754" y="14723"/>
                  </a:moveTo>
                  <a:cubicBezTo>
                    <a:pt x="4788" y="14723"/>
                    <a:pt x="4815" y="14817"/>
                    <a:pt x="4815" y="14933"/>
                  </a:cubicBezTo>
                  <a:cubicBezTo>
                    <a:pt x="4815" y="15050"/>
                    <a:pt x="4788" y="15144"/>
                    <a:pt x="4754" y="15144"/>
                  </a:cubicBezTo>
                  <a:cubicBezTo>
                    <a:pt x="4721" y="15144"/>
                    <a:pt x="4692" y="15050"/>
                    <a:pt x="4692" y="14933"/>
                  </a:cubicBezTo>
                  <a:cubicBezTo>
                    <a:pt x="4692" y="14817"/>
                    <a:pt x="4721" y="14723"/>
                    <a:pt x="4754" y="14723"/>
                  </a:cubicBezTo>
                </a:path>
                <a:path w="21600" h="21600">
                  <a:moveTo>
                    <a:pt x="1665" y="14723"/>
                  </a:moveTo>
                  <a:cubicBezTo>
                    <a:pt x="1699" y="14723"/>
                    <a:pt x="1727" y="14817"/>
                    <a:pt x="1727" y="14933"/>
                  </a:cubicBezTo>
                  <a:cubicBezTo>
                    <a:pt x="1727" y="15050"/>
                    <a:pt x="1699" y="15144"/>
                    <a:pt x="1665" y="15144"/>
                  </a:cubicBezTo>
                  <a:cubicBezTo>
                    <a:pt x="1632" y="15144"/>
                    <a:pt x="1604" y="15050"/>
                    <a:pt x="1604" y="14933"/>
                  </a:cubicBezTo>
                  <a:cubicBezTo>
                    <a:pt x="1604" y="14817"/>
                    <a:pt x="1632" y="14723"/>
                    <a:pt x="1665" y="14723"/>
                  </a:cubicBezTo>
                </a:path>
                <a:path w="21600" h="21600">
                  <a:moveTo>
                    <a:pt x="14304" y="14582"/>
                  </a:moveTo>
                  <a:cubicBezTo>
                    <a:pt x="14338" y="14582"/>
                    <a:pt x="14366" y="14677"/>
                    <a:pt x="14366" y="14793"/>
                  </a:cubicBezTo>
                  <a:cubicBezTo>
                    <a:pt x="14366" y="14909"/>
                    <a:pt x="14338" y="15003"/>
                    <a:pt x="14304" y="15003"/>
                  </a:cubicBezTo>
                  <a:cubicBezTo>
                    <a:pt x="14270" y="15003"/>
                    <a:pt x="14244" y="14909"/>
                    <a:pt x="14244" y="14793"/>
                  </a:cubicBezTo>
                  <a:cubicBezTo>
                    <a:pt x="14244" y="14677"/>
                    <a:pt x="14270" y="14582"/>
                    <a:pt x="14304" y="14582"/>
                  </a:cubicBezTo>
                </a:path>
                <a:path w="21600" h="21600">
                  <a:moveTo>
                    <a:pt x="8249" y="14582"/>
                  </a:moveTo>
                  <a:cubicBezTo>
                    <a:pt x="8282" y="14582"/>
                    <a:pt x="8310" y="14677"/>
                    <a:pt x="8310" y="14793"/>
                  </a:cubicBezTo>
                  <a:cubicBezTo>
                    <a:pt x="8310" y="14909"/>
                    <a:pt x="8282" y="15003"/>
                    <a:pt x="8249" y="15003"/>
                  </a:cubicBezTo>
                  <a:cubicBezTo>
                    <a:pt x="8215" y="15003"/>
                    <a:pt x="8187" y="14909"/>
                    <a:pt x="8187" y="14793"/>
                  </a:cubicBezTo>
                  <a:cubicBezTo>
                    <a:pt x="8187" y="14677"/>
                    <a:pt x="8215" y="14582"/>
                    <a:pt x="8249" y="14582"/>
                  </a:cubicBezTo>
                </a:path>
                <a:path w="21600" h="21600">
                  <a:moveTo>
                    <a:pt x="7904" y="14582"/>
                  </a:moveTo>
                  <a:cubicBezTo>
                    <a:pt x="7937" y="14582"/>
                    <a:pt x="7965" y="14677"/>
                    <a:pt x="7965" y="14793"/>
                  </a:cubicBezTo>
                  <a:cubicBezTo>
                    <a:pt x="7965" y="14909"/>
                    <a:pt x="7937" y="15003"/>
                    <a:pt x="7904" y="15003"/>
                  </a:cubicBezTo>
                  <a:cubicBezTo>
                    <a:pt x="7869" y="15003"/>
                    <a:pt x="7842" y="14909"/>
                    <a:pt x="7842" y="14793"/>
                  </a:cubicBezTo>
                  <a:cubicBezTo>
                    <a:pt x="7842" y="14677"/>
                    <a:pt x="7869" y="14582"/>
                    <a:pt x="7904" y="14582"/>
                  </a:cubicBezTo>
                </a:path>
                <a:path w="21600" h="21600">
                  <a:moveTo>
                    <a:pt x="6807" y="14582"/>
                  </a:moveTo>
                  <a:cubicBezTo>
                    <a:pt x="6840" y="14582"/>
                    <a:pt x="6868" y="14677"/>
                    <a:pt x="6868" y="14793"/>
                  </a:cubicBezTo>
                  <a:cubicBezTo>
                    <a:pt x="6868" y="14909"/>
                    <a:pt x="6840" y="15003"/>
                    <a:pt x="6807" y="15003"/>
                  </a:cubicBezTo>
                  <a:cubicBezTo>
                    <a:pt x="6772" y="15003"/>
                    <a:pt x="6745" y="14909"/>
                    <a:pt x="6745" y="14793"/>
                  </a:cubicBezTo>
                  <a:cubicBezTo>
                    <a:pt x="6745" y="14677"/>
                    <a:pt x="6772" y="14582"/>
                    <a:pt x="6807" y="14582"/>
                  </a:cubicBezTo>
                </a:path>
                <a:path w="21600" h="21600">
                  <a:moveTo>
                    <a:pt x="3942" y="14582"/>
                  </a:moveTo>
                  <a:cubicBezTo>
                    <a:pt x="3975" y="14582"/>
                    <a:pt x="4003" y="14677"/>
                    <a:pt x="4003" y="14793"/>
                  </a:cubicBezTo>
                  <a:cubicBezTo>
                    <a:pt x="4003" y="14909"/>
                    <a:pt x="3975" y="15003"/>
                    <a:pt x="3942" y="15003"/>
                  </a:cubicBezTo>
                  <a:cubicBezTo>
                    <a:pt x="3908" y="15003"/>
                    <a:pt x="3880" y="14909"/>
                    <a:pt x="3880" y="14793"/>
                  </a:cubicBezTo>
                  <a:cubicBezTo>
                    <a:pt x="3880" y="14677"/>
                    <a:pt x="3908" y="14582"/>
                    <a:pt x="3942" y="14582"/>
                  </a:cubicBezTo>
                </a:path>
                <a:path w="21600" h="21600">
                  <a:moveTo>
                    <a:pt x="13491" y="14512"/>
                  </a:moveTo>
                  <a:cubicBezTo>
                    <a:pt x="13526" y="14512"/>
                    <a:pt x="13553" y="14606"/>
                    <a:pt x="13553" y="14723"/>
                  </a:cubicBezTo>
                  <a:cubicBezTo>
                    <a:pt x="13553" y="14839"/>
                    <a:pt x="13526" y="14933"/>
                    <a:pt x="13491" y="14933"/>
                  </a:cubicBezTo>
                  <a:cubicBezTo>
                    <a:pt x="13457" y="14933"/>
                    <a:pt x="13430" y="14839"/>
                    <a:pt x="13430" y="14723"/>
                  </a:cubicBezTo>
                  <a:cubicBezTo>
                    <a:pt x="13430" y="14606"/>
                    <a:pt x="13457" y="14512"/>
                    <a:pt x="13491" y="14512"/>
                  </a:cubicBezTo>
                </a:path>
                <a:path w="21600" h="21600">
                  <a:moveTo>
                    <a:pt x="5120" y="14512"/>
                  </a:moveTo>
                  <a:cubicBezTo>
                    <a:pt x="5153" y="14512"/>
                    <a:pt x="5180" y="14606"/>
                    <a:pt x="5180" y="14723"/>
                  </a:cubicBezTo>
                  <a:cubicBezTo>
                    <a:pt x="5180" y="14839"/>
                    <a:pt x="5153" y="14933"/>
                    <a:pt x="5120" y="14933"/>
                  </a:cubicBezTo>
                  <a:cubicBezTo>
                    <a:pt x="5086" y="14933"/>
                    <a:pt x="5059" y="14839"/>
                    <a:pt x="5059" y="14723"/>
                  </a:cubicBezTo>
                  <a:cubicBezTo>
                    <a:pt x="5059" y="14606"/>
                    <a:pt x="5086" y="14512"/>
                    <a:pt x="5120" y="14512"/>
                  </a:cubicBezTo>
                </a:path>
                <a:path w="21600" h="21600">
                  <a:moveTo>
                    <a:pt x="10444" y="14372"/>
                  </a:moveTo>
                  <a:cubicBezTo>
                    <a:pt x="10478" y="14372"/>
                    <a:pt x="10505" y="14466"/>
                    <a:pt x="10505" y="14582"/>
                  </a:cubicBezTo>
                  <a:cubicBezTo>
                    <a:pt x="10505" y="14699"/>
                    <a:pt x="10478" y="14793"/>
                    <a:pt x="10444" y="14793"/>
                  </a:cubicBezTo>
                  <a:cubicBezTo>
                    <a:pt x="10409" y="14793"/>
                    <a:pt x="10382" y="14699"/>
                    <a:pt x="10382" y="14582"/>
                  </a:cubicBezTo>
                  <a:cubicBezTo>
                    <a:pt x="10382" y="14466"/>
                    <a:pt x="10409" y="14372"/>
                    <a:pt x="10444" y="14372"/>
                  </a:cubicBezTo>
                </a:path>
                <a:path w="21600" h="21600">
                  <a:moveTo>
                    <a:pt x="3027" y="14372"/>
                  </a:moveTo>
                  <a:cubicBezTo>
                    <a:pt x="3061" y="14372"/>
                    <a:pt x="3087" y="14466"/>
                    <a:pt x="3087" y="14582"/>
                  </a:cubicBezTo>
                  <a:cubicBezTo>
                    <a:pt x="3087" y="14699"/>
                    <a:pt x="3061" y="14793"/>
                    <a:pt x="3027" y="14793"/>
                  </a:cubicBezTo>
                  <a:cubicBezTo>
                    <a:pt x="2993" y="14793"/>
                    <a:pt x="2965" y="14699"/>
                    <a:pt x="2965" y="14582"/>
                  </a:cubicBezTo>
                  <a:cubicBezTo>
                    <a:pt x="2965" y="14466"/>
                    <a:pt x="2993" y="14372"/>
                    <a:pt x="3027" y="14372"/>
                  </a:cubicBezTo>
                </a:path>
                <a:path w="21600" h="21600">
                  <a:moveTo>
                    <a:pt x="15646" y="14302"/>
                  </a:moveTo>
                  <a:cubicBezTo>
                    <a:pt x="15679" y="14302"/>
                    <a:pt x="15707" y="14396"/>
                    <a:pt x="15707" y="14512"/>
                  </a:cubicBezTo>
                  <a:cubicBezTo>
                    <a:pt x="15707" y="14629"/>
                    <a:pt x="15679" y="14723"/>
                    <a:pt x="15646" y="14723"/>
                  </a:cubicBezTo>
                  <a:cubicBezTo>
                    <a:pt x="15612" y="14723"/>
                    <a:pt x="15585" y="14629"/>
                    <a:pt x="15585" y="14512"/>
                  </a:cubicBezTo>
                  <a:cubicBezTo>
                    <a:pt x="15585" y="14396"/>
                    <a:pt x="15612" y="14302"/>
                    <a:pt x="15646" y="14302"/>
                  </a:cubicBezTo>
                </a:path>
                <a:path w="21600" h="21600">
                  <a:moveTo>
                    <a:pt x="8615" y="14302"/>
                  </a:moveTo>
                  <a:cubicBezTo>
                    <a:pt x="8649" y="14302"/>
                    <a:pt x="8676" y="14396"/>
                    <a:pt x="8676" y="14512"/>
                  </a:cubicBezTo>
                  <a:cubicBezTo>
                    <a:pt x="8676" y="14629"/>
                    <a:pt x="8649" y="14723"/>
                    <a:pt x="8615" y="14723"/>
                  </a:cubicBezTo>
                  <a:cubicBezTo>
                    <a:pt x="8581" y="14723"/>
                    <a:pt x="8553" y="14629"/>
                    <a:pt x="8553" y="14512"/>
                  </a:cubicBezTo>
                  <a:cubicBezTo>
                    <a:pt x="8553" y="14396"/>
                    <a:pt x="8581" y="14302"/>
                    <a:pt x="8615" y="14302"/>
                  </a:cubicBezTo>
                </a:path>
                <a:path w="21600" h="21600">
                  <a:moveTo>
                    <a:pt x="5505" y="14302"/>
                  </a:moveTo>
                  <a:cubicBezTo>
                    <a:pt x="5539" y="14302"/>
                    <a:pt x="5566" y="14396"/>
                    <a:pt x="5566" y="14512"/>
                  </a:cubicBezTo>
                  <a:cubicBezTo>
                    <a:pt x="5566" y="14629"/>
                    <a:pt x="5539" y="14723"/>
                    <a:pt x="5505" y="14723"/>
                  </a:cubicBezTo>
                  <a:cubicBezTo>
                    <a:pt x="5472" y="14723"/>
                    <a:pt x="5444" y="14629"/>
                    <a:pt x="5444" y="14512"/>
                  </a:cubicBezTo>
                  <a:cubicBezTo>
                    <a:pt x="5444" y="14396"/>
                    <a:pt x="5472" y="14302"/>
                    <a:pt x="5505" y="14302"/>
                  </a:cubicBezTo>
                </a:path>
                <a:path w="21600" h="21600">
                  <a:moveTo>
                    <a:pt x="17088" y="14161"/>
                  </a:moveTo>
                  <a:cubicBezTo>
                    <a:pt x="17122" y="14161"/>
                    <a:pt x="17149" y="14256"/>
                    <a:pt x="17149" y="14372"/>
                  </a:cubicBezTo>
                  <a:cubicBezTo>
                    <a:pt x="17149" y="14488"/>
                    <a:pt x="17122" y="14582"/>
                    <a:pt x="17088" y="14582"/>
                  </a:cubicBezTo>
                  <a:cubicBezTo>
                    <a:pt x="17055" y="14582"/>
                    <a:pt x="17028" y="14488"/>
                    <a:pt x="17028" y="14372"/>
                  </a:cubicBezTo>
                  <a:cubicBezTo>
                    <a:pt x="17028" y="14256"/>
                    <a:pt x="17055" y="14161"/>
                    <a:pt x="17088" y="14161"/>
                  </a:cubicBezTo>
                </a:path>
                <a:path w="21600" h="21600">
                  <a:moveTo>
                    <a:pt x="13003" y="14091"/>
                  </a:moveTo>
                  <a:cubicBezTo>
                    <a:pt x="13038" y="14091"/>
                    <a:pt x="13064" y="14185"/>
                    <a:pt x="13064" y="14302"/>
                  </a:cubicBezTo>
                  <a:cubicBezTo>
                    <a:pt x="13064" y="14418"/>
                    <a:pt x="13038" y="14512"/>
                    <a:pt x="13003" y="14512"/>
                  </a:cubicBezTo>
                  <a:cubicBezTo>
                    <a:pt x="12970" y="14512"/>
                    <a:pt x="12943" y="14418"/>
                    <a:pt x="12943" y="14302"/>
                  </a:cubicBezTo>
                  <a:cubicBezTo>
                    <a:pt x="12943" y="14185"/>
                    <a:pt x="12970" y="14091"/>
                    <a:pt x="13003" y="14091"/>
                  </a:cubicBezTo>
                </a:path>
                <a:path w="21600" h="21600">
                  <a:moveTo>
                    <a:pt x="12191" y="14091"/>
                  </a:moveTo>
                  <a:cubicBezTo>
                    <a:pt x="12225" y="14091"/>
                    <a:pt x="12252" y="14185"/>
                    <a:pt x="12252" y="14302"/>
                  </a:cubicBezTo>
                  <a:cubicBezTo>
                    <a:pt x="12252" y="14418"/>
                    <a:pt x="12225" y="14512"/>
                    <a:pt x="12191" y="14512"/>
                  </a:cubicBezTo>
                  <a:cubicBezTo>
                    <a:pt x="12158" y="14512"/>
                    <a:pt x="12130" y="14418"/>
                    <a:pt x="12130" y="14302"/>
                  </a:cubicBezTo>
                  <a:cubicBezTo>
                    <a:pt x="12130" y="14185"/>
                    <a:pt x="12158" y="14091"/>
                    <a:pt x="12191" y="14091"/>
                  </a:cubicBezTo>
                </a:path>
                <a:path w="21600" h="21600">
                  <a:moveTo>
                    <a:pt x="2030" y="14021"/>
                  </a:moveTo>
                  <a:cubicBezTo>
                    <a:pt x="2065" y="14021"/>
                    <a:pt x="2090" y="14115"/>
                    <a:pt x="2090" y="14232"/>
                  </a:cubicBezTo>
                  <a:cubicBezTo>
                    <a:pt x="2090" y="14348"/>
                    <a:pt x="2065" y="14442"/>
                    <a:pt x="2030" y="14442"/>
                  </a:cubicBezTo>
                  <a:cubicBezTo>
                    <a:pt x="1998" y="14442"/>
                    <a:pt x="1971" y="14348"/>
                    <a:pt x="1971" y="14232"/>
                  </a:cubicBezTo>
                  <a:cubicBezTo>
                    <a:pt x="1971" y="14115"/>
                    <a:pt x="1998" y="14021"/>
                    <a:pt x="2030" y="14021"/>
                  </a:cubicBezTo>
                </a:path>
                <a:path w="21600" h="21600">
                  <a:moveTo>
                    <a:pt x="9976" y="13951"/>
                  </a:moveTo>
                  <a:cubicBezTo>
                    <a:pt x="10009" y="13951"/>
                    <a:pt x="10037" y="14044"/>
                    <a:pt x="10037" y="14161"/>
                  </a:cubicBezTo>
                  <a:cubicBezTo>
                    <a:pt x="10037" y="14278"/>
                    <a:pt x="10009" y="14372"/>
                    <a:pt x="9976" y="14372"/>
                  </a:cubicBezTo>
                  <a:cubicBezTo>
                    <a:pt x="9942" y="14372"/>
                    <a:pt x="9916" y="14278"/>
                    <a:pt x="9916" y="14161"/>
                  </a:cubicBezTo>
                  <a:cubicBezTo>
                    <a:pt x="9916" y="14044"/>
                    <a:pt x="9942" y="13951"/>
                    <a:pt x="9976" y="13951"/>
                  </a:cubicBezTo>
                </a:path>
                <a:path w="21600" h="21600">
                  <a:moveTo>
                    <a:pt x="3412" y="13951"/>
                  </a:moveTo>
                  <a:cubicBezTo>
                    <a:pt x="3446" y="13951"/>
                    <a:pt x="3473" y="14044"/>
                    <a:pt x="3473" y="14161"/>
                  </a:cubicBezTo>
                  <a:cubicBezTo>
                    <a:pt x="3473" y="14278"/>
                    <a:pt x="3446" y="14372"/>
                    <a:pt x="3412" y="14372"/>
                  </a:cubicBezTo>
                  <a:cubicBezTo>
                    <a:pt x="3379" y="14372"/>
                    <a:pt x="3351" y="14278"/>
                    <a:pt x="3351" y="14161"/>
                  </a:cubicBezTo>
                  <a:cubicBezTo>
                    <a:pt x="3351" y="14044"/>
                    <a:pt x="3379" y="13951"/>
                    <a:pt x="3412" y="13951"/>
                  </a:cubicBezTo>
                </a:path>
                <a:path w="21600" h="21600">
                  <a:moveTo>
                    <a:pt x="16682" y="13881"/>
                  </a:moveTo>
                  <a:cubicBezTo>
                    <a:pt x="16716" y="13881"/>
                    <a:pt x="16742" y="13975"/>
                    <a:pt x="16742" y="14091"/>
                  </a:cubicBezTo>
                  <a:cubicBezTo>
                    <a:pt x="16742" y="14207"/>
                    <a:pt x="16716" y="14302"/>
                    <a:pt x="16682" y="14302"/>
                  </a:cubicBezTo>
                  <a:cubicBezTo>
                    <a:pt x="16648" y="14302"/>
                    <a:pt x="16621" y="14207"/>
                    <a:pt x="16621" y="14091"/>
                  </a:cubicBezTo>
                  <a:cubicBezTo>
                    <a:pt x="16621" y="13975"/>
                    <a:pt x="16648" y="13881"/>
                    <a:pt x="16682" y="13881"/>
                  </a:cubicBezTo>
                </a:path>
                <a:path w="21600" h="21600">
                  <a:moveTo>
                    <a:pt x="14752" y="13881"/>
                  </a:moveTo>
                  <a:cubicBezTo>
                    <a:pt x="14784" y="13881"/>
                    <a:pt x="14812" y="13975"/>
                    <a:pt x="14812" y="14091"/>
                  </a:cubicBezTo>
                  <a:cubicBezTo>
                    <a:pt x="14812" y="14207"/>
                    <a:pt x="14784" y="14302"/>
                    <a:pt x="14752" y="14302"/>
                  </a:cubicBezTo>
                  <a:cubicBezTo>
                    <a:pt x="14718" y="14302"/>
                    <a:pt x="14691" y="14207"/>
                    <a:pt x="14691" y="14091"/>
                  </a:cubicBezTo>
                  <a:cubicBezTo>
                    <a:pt x="14691" y="13975"/>
                    <a:pt x="14718" y="13881"/>
                    <a:pt x="14752" y="13881"/>
                  </a:cubicBezTo>
                </a:path>
                <a:path w="21600" h="21600">
                  <a:moveTo>
                    <a:pt x="10891" y="13881"/>
                  </a:moveTo>
                  <a:cubicBezTo>
                    <a:pt x="10924" y="13881"/>
                    <a:pt x="10951" y="13975"/>
                    <a:pt x="10951" y="14091"/>
                  </a:cubicBezTo>
                  <a:cubicBezTo>
                    <a:pt x="10951" y="14207"/>
                    <a:pt x="10924" y="14302"/>
                    <a:pt x="10891" y="14302"/>
                  </a:cubicBezTo>
                  <a:cubicBezTo>
                    <a:pt x="10857" y="14302"/>
                    <a:pt x="10829" y="14207"/>
                    <a:pt x="10829" y="14091"/>
                  </a:cubicBezTo>
                  <a:cubicBezTo>
                    <a:pt x="10829" y="13975"/>
                    <a:pt x="10857" y="13881"/>
                    <a:pt x="10891" y="13881"/>
                  </a:cubicBezTo>
                </a:path>
                <a:path w="21600" h="21600">
                  <a:moveTo>
                    <a:pt x="2396" y="13881"/>
                  </a:moveTo>
                  <a:cubicBezTo>
                    <a:pt x="2430" y="13881"/>
                    <a:pt x="2457" y="13975"/>
                    <a:pt x="2457" y="14091"/>
                  </a:cubicBezTo>
                  <a:cubicBezTo>
                    <a:pt x="2457" y="14207"/>
                    <a:pt x="2430" y="14302"/>
                    <a:pt x="2396" y="14302"/>
                  </a:cubicBezTo>
                  <a:cubicBezTo>
                    <a:pt x="2364" y="14302"/>
                    <a:pt x="2336" y="14207"/>
                    <a:pt x="2336" y="14091"/>
                  </a:cubicBezTo>
                  <a:cubicBezTo>
                    <a:pt x="2336" y="13975"/>
                    <a:pt x="2364" y="13881"/>
                    <a:pt x="2396" y="13881"/>
                  </a:cubicBezTo>
                </a:path>
                <a:path w="21600" h="21600">
                  <a:moveTo>
                    <a:pt x="16316" y="13811"/>
                  </a:moveTo>
                  <a:cubicBezTo>
                    <a:pt x="16349" y="13811"/>
                    <a:pt x="16377" y="13905"/>
                    <a:pt x="16377" y="14021"/>
                  </a:cubicBezTo>
                  <a:cubicBezTo>
                    <a:pt x="16377" y="14137"/>
                    <a:pt x="16349" y="14232"/>
                    <a:pt x="16316" y="14232"/>
                  </a:cubicBezTo>
                  <a:cubicBezTo>
                    <a:pt x="16283" y="14232"/>
                    <a:pt x="16255" y="14137"/>
                    <a:pt x="16255" y="14021"/>
                  </a:cubicBezTo>
                  <a:cubicBezTo>
                    <a:pt x="16255" y="13905"/>
                    <a:pt x="16283" y="13811"/>
                    <a:pt x="16316" y="13811"/>
                  </a:cubicBezTo>
                </a:path>
                <a:path w="21600" h="21600">
                  <a:moveTo>
                    <a:pt x="4327" y="13670"/>
                  </a:moveTo>
                  <a:cubicBezTo>
                    <a:pt x="4361" y="13670"/>
                    <a:pt x="4388" y="13764"/>
                    <a:pt x="4388" y="13881"/>
                  </a:cubicBezTo>
                  <a:cubicBezTo>
                    <a:pt x="4388" y="13997"/>
                    <a:pt x="4361" y="14091"/>
                    <a:pt x="4327" y="14091"/>
                  </a:cubicBezTo>
                  <a:cubicBezTo>
                    <a:pt x="4294" y="14091"/>
                    <a:pt x="4266" y="13997"/>
                    <a:pt x="4266" y="13881"/>
                  </a:cubicBezTo>
                  <a:cubicBezTo>
                    <a:pt x="4266" y="13764"/>
                    <a:pt x="4294" y="13670"/>
                    <a:pt x="4327" y="13670"/>
                  </a:cubicBezTo>
                </a:path>
                <a:path w="21600" h="21600">
                  <a:moveTo>
                    <a:pt x="11764" y="13600"/>
                  </a:moveTo>
                  <a:cubicBezTo>
                    <a:pt x="11798" y="13600"/>
                    <a:pt x="11826" y="13694"/>
                    <a:pt x="11826" y="13811"/>
                  </a:cubicBezTo>
                  <a:cubicBezTo>
                    <a:pt x="11826" y="13927"/>
                    <a:pt x="11798" y="14021"/>
                    <a:pt x="11764" y="14021"/>
                  </a:cubicBezTo>
                  <a:cubicBezTo>
                    <a:pt x="11731" y="14021"/>
                    <a:pt x="11704" y="13927"/>
                    <a:pt x="11704" y="13811"/>
                  </a:cubicBezTo>
                  <a:cubicBezTo>
                    <a:pt x="11704" y="13694"/>
                    <a:pt x="11731" y="13600"/>
                    <a:pt x="11764" y="13600"/>
                  </a:cubicBezTo>
                </a:path>
                <a:path w="21600" h="21600">
                  <a:moveTo>
                    <a:pt x="9143" y="13600"/>
                  </a:moveTo>
                  <a:cubicBezTo>
                    <a:pt x="9177" y="13600"/>
                    <a:pt x="9203" y="13694"/>
                    <a:pt x="9203" y="13811"/>
                  </a:cubicBezTo>
                  <a:cubicBezTo>
                    <a:pt x="9203" y="13927"/>
                    <a:pt x="9177" y="14021"/>
                    <a:pt x="9143" y="14021"/>
                  </a:cubicBezTo>
                  <a:cubicBezTo>
                    <a:pt x="9109" y="14021"/>
                    <a:pt x="9082" y="13927"/>
                    <a:pt x="9082" y="13811"/>
                  </a:cubicBezTo>
                  <a:cubicBezTo>
                    <a:pt x="9082" y="13694"/>
                    <a:pt x="9109" y="13600"/>
                    <a:pt x="9143" y="13600"/>
                  </a:cubicBezTo>
                </a:path>
                <a:path w="21600" h="21600">
                  <a:moveTo>
                    <a:pt x="15219" y="13530"/>
                  </a:moveTo>
                  <a:cubicBezTo>
                    <a:pt x="15253" y="13530"/>
                    <a:pt x="15280" y="13624"/>
                    <a:pt x="15280" y="13740"/>
                  </a:cubicBezTo>
                  <a:cubicBezTo>
                    <a:pt x="15280" y="13857"/>
                    <a:pt x="15253" y="13951"/>
                    <a:pt x="15219" y="13951"/>
                  </a:cubicBezTo>
                  <a:cubicBezTo>
                    <a:pt x="15183" y="13951"/>
                    <a:pt x="15158" y="13857"/>
                    <a:pt x="15158" y="13740"/>
                  </a:cubicBezTo>
                  <a:cubicBezTo>
                    <a:pt x="15158" y="13624"/>
                    <a:pt x="15183" y="13530"/>
                    <a:pt x="15219" y="13530"/>
                  </a:cubicBezTo>
                </a:path>
                <a:path w="21600" h="21600">
                  <a:moveTo>
                    <a:pt x="14203" y="13530"/>
                  </a:moveTo>
                  <a:cubicBezTo>
                    <a:pt x="14236" y="13530"/>
                    <a:pt x="14264" y="13624"/>
                    <a:pt x="14264" y="13740"/>
                  </a:cubicBezTo>
                  <a:cubicBezTo>
                    <a:pt x="14264" y="13857"/>
                    <a:pt x="14236" y="13951"/>
                    <a:pt x="14203" y="13951"/>
                  </a:cubicBezTo>
                  <a:cubicBezTo>
                    <a:pt x="14167" y="13951"/>
                    <a:pt x="14142" y="13857"/>
                    <a:pt x="14142" y="13740"/>
                  </a:cubicBezTo>
                  <a:cubicBezTo>
                    <a:pt x="14142" y="13624"/>
                    <a:pt x="14167" y="13530"/>
                    <a:pt x="14203" y="13530"/>
                  </a:cubicBezTo>
                </a:path>
                <a:path w="21600" h="21600">
                  <a:moveTo>
                    <a:pt x="7213" y="13530"/>
                  </a:moveTo>
                  <a:cubicBezTo>
                    <a:pt x="7247" y="13530"/>
                    <a:pt x="7273" y="13624"/>
                    <a:pt x="7273" y="13740"/>
                  </a:cubicBezTo>
                  <a:cubicBezTo>
                    <a:pt x="7273" y="13857"/>
                    <a:pt x="7247" y="13951"/>
                    <a:pt x="7213" y="13951"/>
                  </a:cubicBezTo>
                  <a:cubicBezTo>
                    <a:pt x="7179" y="13951"/>
                    <a:pt x="7152" y="13857"/>
                    <a:pt x="7152" y="13740"/>
                  </a:cubicBezTo>
                  <a:cubicBezTo>
                    <a:pt x="7152" y="13624"/>
                    <a:pt x="7179" y="13530"/>
                    <a:pt x="7213" y="13530"/>
                  </a:cubicBezTo>
                </a:path>
                <a:path w="21600" h="21600">
                  <a:moveTo>
                    <a:pt x="6257" y="13530"/>
                  </a:moveTo>
                  <a:cubicBezTo>
                    <a:pt x="6292" y="13530"/>
                    <a:pt x="6319" y="13624"/>
                    <a:pt x="6319" y="13740"/>
                  </a:cubicBezTo>
                  <a:cubicBezTo>
                    <a:pt x="6319" y="13857"/>
                    <a:pt x="6292" y="13951"/>
                    <a:pt x="6257" y="13951"/>
                  </a:cubicBezTo>
                  <a:cubicBezTo>
                    <a:pt x="6224" y="13951"/>
                    <a:pt x="6197" y="13857"/>
                    <a:pt x="6197" y="13740"/>
                  </a:cubicBezTo>
                  <a:cubicBezTo>
                    <a:pt x="6197" y="13624"/>
                    <a:pt x="6224" y="13530"/>
                    <a:pt x="6257" y="13530"/>
                  </a:cubicBezTo>
                </a:path>
                <a:path w="21600" h="21600">
                  <a:moveTo>
                    <a:pt x="11296" y="13460"/>
                  </a:moveTo>
                  <a:cubicBezTo>
                    <a:pt x="11331" y="13460"/>
                    <a:pt x="11358" y="13554"/>
                    <a:pt x="11358" y="13670"/>
                  </a:cubicBezTo>
                  <a:cubicBezTo>
                    <a:pt x="11358" y="13786"/>
                    <a:pt x="11331" y="13881"/>
                    <a:pt x="11296" y="13881"/>
                  </a:cubicBezTo>
                  <a:cubicBezTo>
                    <a:pt x="11263" y="13881"/>
                    <a:pt x="11235" y="13786"/>
                    <a:pt x="11235" y="13670"/>
                  </a:cubicBezTo>
                  <a:cubicBezTo>
                    <a:pt x="11235" y="13554"/>
                    <a:pt x="11263" y="13460"/>
                    <a:pt x="11296" y="13460"/>
                  </a:cubicBezTo>
                </a:path>
                <a:path w="21600" h="21600">
                  <a:moveTo>
                    <a:pt x="9569" y="13460"/>
                  </a:moveTo>
                  <a:cubicBezTo>
                    <a:pt x="9604" y="13460"/>
                    <a:pt x="9630" y="13554"/>
                    <a:pt x="9630" y="13670"/>
                  </a:cubicBezTo>
                  <a:cubicBezTo>
                    <a:pt x="9630" y="13786"/>
                    <a:pt x="9604" y="13881"/>
                    <a:pt x="9569" y="13881"/>
                  </a:cubicBezTo>
                  <a:cubicBezTo>
                    <a:pt x="9535" y="13881"/>
                    <a:pt x="9509" y="13786"/>
                    <a:pt x="9509" y="13670"/>
                  </a:cubicBezTo>
                  <a:cubicBezTo>
                    <a:pt x="9509" y="13554"/>
                    <a:pt x="9535" y="13460"/>
                    <a:pt x="9569" y="13460"/>
                  </a:cubicBezTo>
                </a:path>
                <a:path w="21600" h="21600">
                  <a:moveTo>
                    <a:pt x="7619" y="13460"/>
                  </a:moveTo>
                  <a:cubicBezTo>
                    <a:pt x="7653" y="13460"/>
                    <a:pt x="7679" y="13554"/>
                    <a:pt x="7679" y="13670"/>
                  </a:cubicBezTo>
                  <a:cubicBezTo>
                    <a:pt x="7679" y="13786"/>
                    <a:pt x="7653" y="13881"/>
                    <a:pt x="7619" y="13881"/>
                  </a:cubicBezTo>
                  <a:cubicBezTo>
                    <a:pt x="7585" y="13881"/>
                    <a:pt x="7558" y="13786"/>
                    <a:pt x="7558" y="13670"/>
                  </a:cubicBezTo>
                  <a:cubicBezTo>
                    <a:pt x="7558" y="13554"/>
                    <a:pt x="7585" y="13460"/>
                    <a:pt x="7619" y="13460"/>
                  </a:cubicBezTo>
                </a:path>
                <a:path w="21600" h="21600">
                  <a:moveTo>
                    <a:pt x="6745" y="13390"/>
                  </a:moveTo>
                  <a:cubicBezTo>
                    <a:pt x="6779" y="13390"/>
                    <a:pt x="6807" y="13484"/>
                    <a:pt x="6807" y="13600"/>
                  </a:cubicBezTo>
                  <a:cubicBezTo>
                    <a:pt x="6807" y="13716"/>
                    <a:pt x="6779" y="13811"/>
                    <a:pt x="6745" y="13811"/>
                  </a:cubicBezTo>
                  <a:cubicBezTo>
                    <a:pt x="6712" y="13811"/>
                    <a:pt x="6685" y="13716"/>
                    <a:pt x="6685" y="13600"/>
                  </a:cubicBezTo>
                  <a:cubicBezTo>
                    <a:pt x="6685" y="13484"/>
                    <a:pt x="6712" y="13390"/>
                    <a:pt x="6745" y="13390"/>
                  </a:cubicBezTo>
                </a:path>
                <a:path w="21600" h="21600">
                  <a:moveTo>
                    <a:pt x="5810" y="13390"/>
                  </a:moveTo>
                  <a:cubicBezTo>
                    <a:pt x="5844" y="13390"/>
                    <a:pt x="5872" y="13484"/>
                    <a:pt x="5872" y="13600"/>
                  </a:cubicBezTo>
                  <a:cubicBezTo>
                    <a:pt x="5872" y="13716"/>
                    <a:pt x="5844" y="13811"/>
                    <a:pt x="5810" y="13811"/>
                  </a:cubicBezTo>
                  <a:cubicBezTo>
                    <a:pt x="5776" y="13811"/>
                    <a:pt x="5750" y="13716"/>
                    <a:pt x="5750" y="13600"/>
                  </a:cubicBezTo>
                  <a:cubicBezTo>
                    <a:pt x="5750" y="13484"/>
                    <a:pt x="5776" y="13390"/>
                    <a:pt x="5810" y="13390"/>
                  </a:cubicBezTo>
                </a:path>
                <a:path w="21600" h="21600">
                  <a:moveTo>
                    <a:pt x="3819" y="13390"/>
                  </a:moveTo>
                  <a:cubicBezTo>
                    <a:pt x="3853" y="13390"/>
                    <a:pt x="3880" y="13484"/>
                    <a:pt x="3880" y="13600"/>
                  </a:cubicBezTo>
                  <a:cubicBezTo>
                    <a:pt x="3880" y="13716"/>
                    <a:pt x="3853" y="13811"/>
                    <a:pt x="3819" y="13811"/>
                  </a:cubicBezTo>
                  <a:cubicBezTo>
                    <a:pt x="3786" y="13811"/>
                    <a:pt x="3758" y="13716"/>
                    <a:pt x="3758" y="13600"/>
                  </a:cubicBezTo>
                  <a:cubicBezTo>
                    <a:pt x="3758" y="13484"/>
                    <a:pt x="3786" y="13390"/>
                    <a:pt x="3819" y="13390"/>
                  </a:cubicBezTo>
                </a:path>
                <a:path w="21600" h="21600">
                  <a:moveTo>
                    <a:pt x="1685" y="13319"/>
                  </a:moveTo>
                  <a:cubicBezTo>
                    <a:pt x="1719" y="13319"/>
                    <a:pt x="1746" y="13414"/>
                    <a:pt x="1746" y="13530"/>
                  </a:cubicBezTo>
                  <a:cubicBezTo>
                    <a:pt x="1746" y="13646"/>
                    <a:pt x="1719" y="13740"/>
                    <a:pt x="1685" y="13740"/>
                  </a:cubicBezTo>
                  <a:cubicBezTo>
                    <a:pt x="1651" y="13740"/>
                    <a:pt x="1624" y="13646"/>
                    <a:pt x="1624" y="13530"/>
                  </a:cubicBezTo>
                  <a:cubicBezTo>
                    <a:pt x="1624" y="13414"/>
                    <a:pt x="1651" y="13319"/>
                    <a:pt x="1685" y="13319"/>
                  </a:cubicBezTo>
                </a:path>
                <a:path w="21600" h="21600">
                  <a:moveTo>
                    <a:pt x="12537" y="13249"/>
                  </a:moveTo>
                  <a:cubicBezTo>
                    <a:pt x="12571" y="13249"/>
                    <a:pt x="12598" y="13343"/>
                    <a:pt x="12598" y="13460"/>
                  </a:cubicBezTo>
                  <a:cubicBezTo>
                    <a:pt x="12598" y="13576"/>
                    <a:pt x="12571" y="13670"/>
                    <a:pt x="12537" y="13670"/>
                  </a:cubicBezTo>
                  <a:cubicBezTo>
                    <a:pt x="12503" y="13670"/>
                    <a:pt x="12476" y="13576"/>
                    <a:pt x="12476" y="13460"/>
                  </a:cubicBezTo>
                  <a:cubicBezTo>
                    <a:pt x="12476" y="13343"/>
                    <a:pt x="12503" y="13249"/>
                    <a:pt x="12537" y="13249"/>
                  </a:cubicBezTo>
                </a:path>
                <a:path w="21600" h="21600">
                  <a:moveTo>
                    <a:pt x="2701" y="13249"/>
                  </a:moveTo>
                  <a:cubicBezTo>
                    <a:pt x="2735" y="13249"/>
                    <a:pt x="2762" y="13343"/>
                    <a:pt x="2762" y="13460"/>
                  </a:cubicBezTo>
                  <a:cubicBezTo>
                    <a:pt x="2762" y="13576"/>
                    <a:pt x="2735" y="13670"/>
                    <a:pt x="2701" y="13670"/>
                  </a:cubicBezTo>
                  <a:cubicBezTo>
                    <a:pt x="2668" y="13670"/>
                    <a:pt x="2640" y="13576"/>
                    <a:pt x="2640" y="13460"/>
                  </a:cubicBezTo>
                  <a:cubicBezTo>
                    <a:pt x="2640" y="13343"/>
                    <a:pt x="2668" y="13249"/>
                    <a:pt x="2701" y="13249"/>
                  </a:cubicBezTo>
                </a:path>
                <a:path w="21600" h="21600">
                  <a:moveTo>
                    <a:pt x="1299" y="13249"/>
                  </a:moveTo>
                  <a:cubicBezTo>
                    <a:pt x="1334" y="13249"/>
                    <a:pt x="1361" y="13343"/>
                    <a:pt x="1361" y="13460"/>
                  </a:cubicBezTo>
                  <a:cubicBezTo>
                    <a:pt x="1361" y="13576"/>
                    <a:pt x="1334" y="13670"/>
                    <a:pt x="1299" y="13670"/>
                  </a:cubicBezTo>
                  <a:cubicBezTo>
                    <a:pt x="1265" y="13670"/>
                    <a:pt x="1239" y="13576"/>
                    <a:pt x="1239" y="13460"/>
                  </a:cubicBezTo>
                  <a:cubicBezTo>
                    <a:pt x="1239" y="13343"/>
                    <a:pt x="1265" y="13249"/>
                    <a:pt x="1299" y="13249"/>
                  </a:cubicBezTo>
                </a:path>
                <a:path w="21600" h="21600">
                  <a:moveTo>
                    <a:pt x="13309" y="13179"/>
                  </a:moveTo>
                  <a:cubicBezTo>
                    <a:pt x="13343" y="13179"/>
                    <a:pt x="13370" y="13273"/>
                    <a:pt x="13370" y="13390"/>
                  </a:cubicBezTo>
                  <a:cubicBezTo>
                    <a:pt x="13370" y="13506"/>
                    <a:pt x="13343" y="13600"/>
                    <a:pt x="13309" y="13600"/>
                  </a:cubicBezTo>
                  <a:cubicBezTo>
                    <a:pt x="13275" y="13600"/>
                    <a:pt x="13248" y="13506"/>
                    <a:pt x="13248" y="13390"/>
                  </a:cubicBezTo>
                  <a:cubicBezTo>
                    <a:pt x="13248" y="13273"/>
                    <a:pt x="13275" y="13179"/>
                    <a:pt x="13309" y="13179"/>
                  </a:cubicBezTo>
                </a:path>
                <a:path w="21600" h="21600">
                  <a:moveTo>
                    <a:pt x="5120" y="13179"/>
                  </a:moveTo>
                  <a:cubicBezTo>
                    <a:pt x="5153" y="13179"/>
                    <a:pt x="5180" y="13273"/>
                    <a:pt x="5180" y="13390"/>
                  </a:cubicBezTo>
                  <a:cubicBezTo>
                    <a:pt x="5180" y="13506"/>
                    <a:pt x="5153" y="13600"/>
                    <a:pt x="5120" y="13600"/>
                  </a:cubicBezTo>
                  <a:cubicBezTo>
                    <a:pt x="5086" y="13600"/>
                    <a:pt x="5059" y="13506"/>
                    <a:pt x="5059" y="13390"/>
                  </a:cubicBezTo>
                  <a:cubicBezTo>
                    <a:pt x="5059" y="13273"/>
                    <a:pt x="5086" y="13179"/>
                    <a:pt x="5120" y="13179"/>
                  </a:cubicBezTo>
                </a:path>
                <a:path w="21600" h="21600">
                  <a:moveTo>
                    <a:pt x="15726" y="13109"/>
                  </a:moveTo>
                  <a:cubicBezTo>
                    <a:pt x="15759" y="13109"/>
                    <a:pt x="15788" y="13203"/>
                    <a:pt x="15788" y="13319"/>
                  </a:cubicBezTo>
                  <a:cubicBezTo>
                    <a:pt x="15788" y="13436"/>
                    <a:pt x="15759" y="13530"/>
                    <a:pt x="15726" y="13530"/>
                  </a:cubicBezTo>
                  <a:cubicBezTo>
                    <a:pt x="15693" y="13530"/>
                    <a:pt x="15666" y="13436"/>
                    <a:pt x="15666" y="13319"/>
                  </a:cubicBezTo>
                  <a:cubicBezTo>
                    <a:pt x="15666" y="13203"/>
                    <a:pt x="15693" y="13109"/>
                    <a:pt x="15726" y="13109"/>
                  </a:cubicBezTo>
                </a:path>
                <a:path w="21600" h="21600">
                  <a:moveTo>
                    <a:pt x="13776" y="13109"/>
                  </a:moveTo>
                  <a:cubicBezTo>
                    <a:pt x="13810" y="13109"/>
                    <a:pt x="13837" y="13203"/>
                    <a:pt x="13837" y="13319"/>
                  </a:cubicBezTo>
                  <a:cubicBezTo>
                    <a:pt x="13837" y="13436"/>
                    <a:pt x="13810" y="13530"/>
                    <a:pt x="13776" y="13530"/>
                  </a:cubicBezTo>
                  <a:cubicBezTo>
                    <a:pt x="13743" y="13530"/>
                    <a:pt x="13715" y="13436"/>
                    <a:pt x="13715" y="13319"/>
                  </a:cubicBezTo>
                  <a:cubicBezTo>
                    <a:pt x="13715" y="13203"/>
                    <a:pt x="13743" y="13109"/>
                    <a:pt x="13776" y="13109"/>
                  </a:cubicBezTo>
                </a:path>
                <a:path w="21600" h="21600">
                  <a:moveTo>
                    <a:pt x="8371" y="13109"/>
                  </a:moveTo>
                  <a:cubicBezTo>
                    <a:pt x="8405" y="13109"/>
                    <a:pt x="8432" y="13203"/>
                    <a:pt x="8432" y="13319"/>
                  </a:cubicBezTo>
                  <a:cubicBezTo>
                    <a:pt x="8432" y="13436"/>
                    <a:pt x="8405" y="13530"/>
                    <a:pt x="8371" y="13530"/>
                  </a:cubicBezTo>
                  <a:cubicBezTo>
                    <a:pt x="8337" y="13530"/>
                    <a:pt x="8310" y="13436"/>
                    <a:pt x="8310" y="13319"/>
                  </a:cubicBezTo>
                  <a:cubicBezTo>
                    <a:pt x="8310" y="13203"/>
                    <a:pt x="8337" y="13109"/>
                    <a:pt x="8371" y="13109"/>
                  </a:cubicBezTo>
                </a:path>
                <a:path w="21600" h="21600">
                  <a:moveTo>
                    <a:pt x="4713" y="13109"/>
                  </a:moveTo>
                  <a:cubicBezTo>
                    <a:pt x="4747" y="13109"/>
                    <a:pt x="4775" y="13203"/>
                    <a:pt x="4775" y="13319"/>
                  </a:cubicBezTo>
                  <a:cubicBezTo>
                    <a:pt x="4775" y="13436"/>
                    <a:pt x="4747" y="13530"/>
                    <a:pt x="4713" y="13530"/>
                  </a:cubicBezTo>
                  <a:cubicBezTo>
                    <a:pt x="4680" y="13530"/>
                    <a:pt x="4653" y="13436"/>
                    <a:pt x="4653" y="13319"/>
                  </a:cubicBezTo>
                  <a:cubicBezTo>
                    <a:pt x="4653" y="13203"/>
                    <a:pt x="4680" y="13109"/>
                    <a:pt x="4713" y="13109"/>
                  </a:cubicBezTo>
                </a:path>
                <a:path w="21600" h="21600">
                  <a:moveTo>
                    <a:pt x="10342" y="13039"/>
                  </a:moveTo>
                  <a:cubicBezTo>
                    <a:pt x="10375" y="13039"/>
                    <a:pt x="10403" y="13133"/>
                    <a:pt x="10403" y="13249"/>
                  </a:cubicBezTo>
                  <a:cubicBezTo>
                    <a:pt x="10403" y="13365"/>
                    <a:pt x="10375" y="13460"/>
                    <a:pt x="10342" y="13460"/>
                  </a:cubicBezTo>
                  <a:cubicBezTo>
                    <a:pt x="10309" y="13460"/>
                    <a:pt x="10280" y="13365"/>
                    <a:pt x="10280" y="13249"/>
                  </a:cubicBezTo>
                  <a:cubicBezTo>
                    <a:pt x="10280" y="13133"/>
                    <a:pt x="10309" y="13039"/>
                    <a:pt x="10342" y="13039"/>
                  </a:cubicBezTo>
                </a:path>
                <a:path w="21600" h="21600">
                  <a:moveTo>
                    <a:pt x="16235" y="12758"/>
                  </a:moveTo>
                  <a:cubicBezTo>
                    <a:pt x="16269" y="12758"/>
                    <a:pt x="16296" y="12852"/>
                    <a:pt x="16296" y="12968"/>
                  </a:cubicBezTo>
                  <a:cubicBezTo>
                    <a:pt x="16296" y="13085"/>
                    <a:pt x="16269" y="13179"/>
                    <a:pt x="16235" y="13179"/>
                  </a:cubicBezTo>
                  <a:cubicBezTo>
                    <a:pt x="16199" y="13179"/>
                    <a:pt x="16174" y="13085"/>
                    <a:pt x="16174" y="12968"/>
                  </a:cubicBezTo>
                  <a:cubicBezTo>
                    <a:pt x="16174" y="12852"/>
                    <a:pt x="16199" y="12758"/>
                    <a:pt x="16235" y="12758"/>
                  </a:cubicBezTo>
                </a:path>
                <a:path w="21600" h="21600">
                  <a:moveTo>
                    <a:pt x="7944" y="12758"/>
                  </a:moveTo>
                  <a:cubicBezTo>
                    <a:pt x="7977" y="12758"/>
                    <a:pt x="8005" y="12852"/>
                    <a:pt x="8005" y="12968"/>
                  </a:cubicBezTo>
                  <a:cubicBezTo>
                    <a:pt x="8005" y="13085"/>
                    <a:pt x="7977" y="13179"/>
                    <a:pt x="7944" y="13179"/>
                  </a:cubicBezTo>
                  <a:cubicBezTo>
                    <a:pt x="7909" y="13179"/>
                    <a:pt x="7884" y="13085"/>
                    <a:pt x="7884" y="12968"/>
                  </a:cubicBezTo>
                  <a:cubicBezTo>
                    <a:pt x="7884" y="12852"/>
                    <a:pt x="7909" y="12758"/>
                    <a:pt x="7944" y="12758"/>
                  </a:cubicBezTo>
                </a:path>
                <a:path w="21600" h="21600">
                  <a:moveTo>
                    <a:pt x="3148" y="12758"/>
                  </a:moveTo>
                  <a:cubicBezTo>
                    <a:pt x="3182" y="12758"/>
                    <a:pt x="3209" y="12852"/>
                    <a:pt x="3209" y="12968"/>
                  </a:cubicBezTo>
                  <a:cubicBezTo>
                    <a:pt x="3209" y="13085"/>
                    <a:pt x="3182" y="13179"/>
                    <a:pt x="3148" y="13179"/>
                  </a:cubicBezTo>
                  <a:cubicBezTo>
                    <a:pt x="3113" y="13179"/>
                    <a:pt x="3087" y="13085"/>
                    <a:pt x="3087" y="12968"/>
                  </a:cubicBezTo>
                  <a:cubicBezTo>
                    <a:pt x="3087" y="12852"/>
                    <a:pt x="3113" y="12758"/>
                    <a:pt x="3148" y="12758"/>
                  </a:cubicBezTo>
                </a:path>
                <a:path w="21600" h="21600">
                  <a:moveTo>
                    <a:pt x="16865" y="12688"/>
                  </a:moveTo>
                  <a:cubicBezTo>
                    <a:pt x="16899" y="12688"/>
                    <a:pt x="16926" y="12782"/>
                    <a:pt x="16926" y="12898"/>
                  </a:cubicBezTo>
                  <a:cubicBezTo>
                    <a:pt x="16926" y="13015"/>
                    <a:pt x="16899" y="13109"/>
                    <a:pt x="16865" y="13109"/>
                  </a:cubicBezTo>
                  <a:cubicBezTo>
                    <a:pt x="16831" y="13109"/>
                    <a:pt x="16804" y="13015"/>
                    <a:pt x="16804" y="12898"/>
                  </a:cubicBezTo>
                  <a:cubicBezTo>
                    <a:pt x="16804" y="12782"/>
                    <a:pt x="16831" y="12688"/>
                    <a:pt x="16865" y="12688"/>
                  </a:cubicBezTo>
                </a:path>
                <a:path w="21600" h="21600">
                  <a:moveTo>
                    <a:pt x="12903" y="12688"/>
                  </a:moveTo>
                  <a:cubicBezTo>
                    <a:pt x="12936" y="12688"/>
                    <a:pt x="12964" y="12782"/>
                    <a:pt x="12964" y="12898"/>
                  </a:cubicBezTo>
                  <a:cubicBezTo>
                    <a:pt x="12964" y="13015"/>
                    <a:pt x="12936" y="13109"/>
                    <a:pt x="12903" y="13109"/>
                  </a:cubicBezTo>
                  <a:cubicBezTo>
                    <a:pt x="12868" y="13109"/>
                    <a:pt x="12842" y="13015"/>
                    <a:pt x="12842" y="12898"/>
                  </a:cubicBezTo>
                  <a:cubicBezTo>
                    <a:pt x="12842" y="12782"/>
                    <a:pt x="12868" y="12688"/>
                    <a:pt x="12903" y="12688"/>
                  </a:cubicBezTo>
                </a:path>
                <a:path w="21600" h="21600">
                  <a:moveTo>
                    <a:pt x="12130" y="12688"/>
                  </a:moveTo>
                  <a:cubicBezTo>
                    <a:pt x="12164" y="12688"/>
                    <a:pt x="12191" y="12782"/>
                    <a:pt x="12191" y="12898"/>
                  </a:cubicBezTo>
                  <a:cubicBezTo>
                    <a:pt x="12191" y="13015"/>
                    <a:pt x="12164" y="13109"/>
                    <a:pt x="12130" y="13109"/>
                  </a:cubicBezTo>
                  <a:cubicBezTo>
                    <a:pt x="12097" y="13109"/>
                    <a:pt x="12069" y="13015"/>
                    <a:pt x="12069" y="12898"/>
                  </a:cubicBezTo>
                  <a:cubicBezTo>
                    <a:pt x="12069" y="12782"/>
                    <a:pt x="12097" y="12688"/>
                    <a:pt x="12130" y="12688"/>
                  </a:cubicBezTo>
                </a:path>
                <a:path w="21600" h="21600">
                  <a:moveTo>
                    <a:pt x="10708" y="12688"/>
                  </a:moveTo>
                  <a:cubicBezTo>
                    <a:pt x="10742" y="12688"/>
                    <a:pt x="10769" y="12782"/>
                    <a:pt x="10769" y="12898"/>
                  </a:cubicBezTo>
                  <a:cubicBezTo>
                    <a:pt x="10769" y="13015"/>
                    <a:pt x="10742" y="13109"/>
                    <a:pt x="10708" y="13109"/>
                  </a:cubicBezTo>
                  <a:cubicBezTo>
                    <a:pt x="10674" y="13109"/>
                    <a:pt x="10646" y="13015"/>
                    <a:pt x="10646" y="12898"/>
                  </a:cubicBezTo>
                  <a:cubicBezTo>
                    <a:pt x="10646" y="12782"/>
                    <a:pt x="10674" y="12688"/>
                    <a:pt x="10708" y="12688"/>
                  </a:cubicBezTo>
                </a:path>
                <a:path w="21600" h="21600">
                  <a:moveTo>
                    <a:pt x="8778" y="12688"/>
                  </a:moveTo>
                  <a:cubicBezTo>
                    <a:pt x="8811" y="12688"/>
                    <a:pt x="8839" y="12782"/>
                    <a:pt x="8839" y="12898"/>
                  </a:cubicBezTo>
                  <a:cubicBezTo>
                    <a:pt x="8839" y="13015"/>
                    <a:pt x="8811" y="13109"/>
                    <a:pt x="8778" y="13109"/>
                  </a:cubicBezTo>
                  <a:cubicBezTo>
                    <a:pt x="8744" y="13109"/>
                    <a:pt x="8717" y="13015"/>
                    <a:pt x="8717" y="12898"/>
                  </a:cubicBezTo>
                  <a:cubicBezTo>
                    <a:pt x="8717" y="12782"/>
                    <a:pt x="8744" y="12688"/>
                    <a:pt x="8778" y="12688"/>
                  </a:cubicBezTo>
                </a:path>
                <a:path w="21600" h="21600">
                  <a:moveTo>
                    <a:pt x="5505" y="12547"/>
                  </a:moveTo>
                  <a:cubicBezTo>
                    <a:pt x="5539" y="12547"/>
                    <a:pt x="5566" y="12642"/>
                    <a:pt x="5566" y="12758"/>
                  </a:cubicBezTo>
                  <a:cubicBezTo>
                    <a:pt x="5566" y="12874"/>
                    <a:pt x="5539" y="12968"/>
                    <a:pt x="5505" y="12968"/>
                  </a:cubicBezTo>
                  <a:cubicBezTo>
                    <a:pt x="5472" y="12968"/>
                    <a:pt x="5444" y="12874"/>
                    <a:pt x="5444" y="12758"/>
                  </a:cubicBezTo>
                  <a:cubicBezTo>
                    <a:pt x="5444" y="12642"/>
                    <a:pt x="5472" y="12547"/>
                    <a:pt x="5505" y="12547"/>
                  </a:cubicBezTo>
                </a:path>
                <a:path w="21600" h="21600">
                  <a:moveTo>
                    <a:pt x="2173" y="12547"/>
                  </a:moveTo>
                  <a:cubicBezTo>
                    <a:pt x="2207" y="12547"/>
                    <a:pt x="2235" y="12642"/>
                    <a:pt x="2235" y="12758"/>
                  </a:cubicBezTo>
                  <a:cubicBezTo>
                    <a:pt x="2235" y="12874"/>
                    <a:pt x="2207" y="12968"/>
                    <a:pt x="2173" y="12968"/>
                  </a:cubicBezTo>
                  <a:cubicBezTo>
                    <a:pt x="2140" y="12968"/>
                    <a:pt x="2113" y="12874"/>
                    <a:pt x="2113" y="12758"/>
                  </a:cubicBezTo>
                  <a:cubicBezTo>
                    <a:pt x="2113" y="12642"/>
                    <a:pt x="2140" y="12547"/>
                    <a:pt x="2173" y="12547"/>
                  </a:cubicBezTo>
                </a:path>
                <a:path w="21600" h="21600">
                  <a:moveTo>
                    <a:pt x="9895" y="12477"/>
                  </a:moveTo>
                  <a:cubicBezTo>
                    <a:pt x="9929" y="12477"/>
                    <a:pt x="9955" y="12572"/>
                    <a:pt x="9955" y="12688"/>
                  </a:cubicBezTo>
                  <a:cubicBezTo>
                    <a:pt x="9955" y="12804"/>
                    <a:pt x="9929" y="12898"/>
                    <a:pt x="9895" y="12898"/>
                  </a:cubicBezTo>
                  <a:cubicBezTo>
                    <a:pt x="9862" y="12898"/>
                    <a:pt x="9833" y="12804"/>
                    <a:pt x="9833" y="12688"/>
                  </a:cubicBezTo>
                  <a:cubicBezTo>
                    <a:pt x="9833" y="12572"/>
                    <a:pt x="9862" y="12477"/>
                    <a:pt x="9895" y="12477"/>
                  </a:cubicBezTo>
                </a:path>
                <a:path w="21600" h="21600">
                  <a:moveTo>
                    <a:pt x="11582" y="12407"/>
                  </a:moveTo>
                  <a:cubicBezTo>
                    <a:pt x="11614" y="12407"/>
                    <a:pt x="11643" y="12501"/>
                    <a:pt x="11643" y="12618"/>
                  </a:cubicBezTo>
                  <a:cubicBezTo>
                    <a:pt x="11643" y="12734"/>
                    <a:pt x="11614" y="12828"/>
                    <a:pt x="11582" y="12828"/>
                  </a:cubicBezTo>
                  <a:cubicBezTo>
                    <a:pt x="11547" y="12828"/>
                    <a:pt x="11521" y="12734"/>
                    <a:pt x="11521" y="12618"/>
                  </a:cubicBezTo>
                  <a:cubicBezTo>
                    <a:pt x="11521" y="12501"/>
                    <a:pt x="11547" y="12407"/>
                    <a:pt x="11582" y="12407"/>
                  </a:cubicBezTo>
                </a:path>
                <a:path w="21600" h="21600">
                  <a:moveTo>
                    <a:pt x="4226" y="12407"/>
                  </a:moveTo>
                  <a:cubicBezTo>
                    <a:pt x="4260" y="12407"/>
                    <a:pt x="4287" y="12501"/>
                    <a:pt x="4287" y="12618"/>
                  </a:cubicBezTo>
                  <a:cubicBezTo>
                    <a:pt x="4287" y="12734"/>
                    <a:pt x="4260" y="12828"/>
                    <a:pt x="4226" y="12828"/>
                  </a:cubicBezTo>
                  <a:cubicBezTo>
                    <a:pt x="4192" y="12828"/>
                    <a:pt x="4164" y="12734"/>
                    <a:pt x="4164" y="12618"/>
                  </a:cubicBezTo>
                  <a:cubicBezTo>
                    <a:pt x="4164" y="12501"/>
                    <a:pt x="4192" y="12407"/>
                    <a:pt x="4226" y="12407"/>
                  </a:cubicBezTo>
                </a:path>
                <a:path w="21600" h="21600">
                  <a:moveTo>
                    <a:pt x="3637" y="12407"/>
                  </a:moveTo>
                  <a:cubicBezTo>
                    <a:pt x="3670" y="12407"/>
                    <a:pt x="3697" y="12501"/>
                    <a:pt x="3697" y="12618"/>
                  </a:cubicBezTo>
                  <a:cubicBezTo>
                    <a:pt x="3697" y="12734"/>
                    <a:pt x="3670" y="12828"/>
                    <a:pt x="3637" y="12828"/>
                  </a:cubicBezTo>
                  <a:cubicBezTo>
                    <a:pt x="3602" y="12828"/>
                    <a:pt x="3575" y="12734"/>
                    <a:pt x="3575" y="12618"/>
                  </a:cubicBezTo>
                  <a:cubicBezTo>
                    <a:pt x="3575" y="12501"/>
                    <a:pt x="3602" y="12407"/>
                    <a:pt x="3637" y="12407"/>
                  </a:cubicBezTo>
                </a:path>
                <a:path w="21600" h="21600">
                  <a:moveTo>
                    <a:pt x="6521" y="12337"/>
                  </a:moveTo>
                  <a:cubicBezTo>
                    <a:pt x="6555" y="12337"/>
                    <a:pt x="6582" y="12431"/>
                    <a:pt x="6582" y="12547"/>
                  </a:cubicBezTo>
                  <a:cubicBezTo>
                    <a:pt x="6582" y="12664"/>
                    <a:pt x="6555" y="12758"/>
                    <a:pt x="6521" y="12758"/>
                  </a:cubicBezTo>
                  <a:cubicBezTo>
                    <a:pt x="6488" y="12758"/>
                    <a:pt x="6460" y="12664"/>
                    <a:pt x="6460" y="12547"/>
                  </a:cubicBezTo>
                  <a:cubicBezTo>
                    <a:pt x="6460" y="12431"/>
                    <a:pt x="6488" y="12337"/>
                    <a:pt x="6521" y="12337"/>
                  </a:cubicBezTo>
                </a:path>
                <a:path w="21600" h="21600">
                  <a:moveTo>
                    <a:pt x="9163" y="12197"/>
                  </a:moveTo>
                  <a:cubicBezTo>
                    <a:pt x="9197" y="12197"/>
                    <a:pt x="9225" y="12291"/>
                    <a:pt x="9225" y="12407"/>
                  </a:cubicBezTo>
                  <a:cubicBezTo>
                    <a:pt x="9225" y="12523"/>
                    <a:pt x="9197" y="12618"/>
                    <a:pt x="9163" y="12618"/>
                  </a:cubicBezTo>
                  <a:cubicBezTo>
                    <a:pt x="9129" y="12618"/>
                    <a:pt x="9102" y="12523"/>
                    <a:pt x="9102" y="12407"/>
                  </a:cubicBezTo>
                  <a:cubicBezTo>
                    <a:pt x="9102" y="12291"/>
                    <a:pt x="9129" y="12197"/>
                    <a:pt x="9163" y="12197"/>
                  </a:cubicBezTo>
                </a:path>
                <a:path w="21600" h="21600">
                  <a:moveTo>
                    <a:pt x="6034" y="12197"/>
                  </a:moveTo>
                  <a:cubicBezTo>
                    <a:pt x="6066" y="12197"/>
                    <a:pt x="6094" y="12291"/>
                    <a:pt x="6094" y="12407"/>
                  </a:cubicBezTo>
                  <a:cubicBezTo>
                    <a:pt x="6094" y="12523"/>
                    <a:pt x="6066" y="12618"/>
                    <a:pt x="6034" y="12618"/>
                  </a:cubicBezTo>
                  <a:cubicBezTo>
                    <a:pt x="6001" y="12618"/>
                    <a:pt x="5974" y="12523"/>
                    <a:pt x="5974" y="12407"/>
                  </a:cubicBezTo>
                  <a:cubicBezTo>
                    <a:pt x="5974" y="12291"/>
                    <a:pt x="6001" y="12197"/>
                    <a:pt x="6034" y="12197"/>
                  </a:cubicBezTo>
                </a:path>
                <a:path w="21600" h="21600">
                  <a:moveTo>
                    <a:pt x="11134" y="12126"/>
                  </a:moveTo>
                  <a:cubicBezTo>
                    <a:pt x="11168" y="12126"/>
                    <a:pt x="11196" y="12221"/>
                    <a:pt x="11196" y="12337"/>
                  </a:cubicBezTo>
                  <a:cubicBezTo>
                    <a:pt x="11196" y="12453"/>
                    <a:pt x="11168" y="12547"/>
                    <a:pt x="11134" y="12547"/>
                  </a:cubicBezTo>
                  <a:cubicBezTo>
                    <a:pt x="11101" y="12547"/>
                    <a:pt x="11074" y="12453"/>
                    <a:pt x="11074" y="12337"/>
                  </a:cubicBezTo>
                  <a:cubicBezTo>
                    <a:pt x="11074" y="12221"/>
                    <a:pt x="11101" y="12126"/>
                    <a:pt x="11134" y="12126"/>
                  </a:cubicBezTo>
                </a:path>
                <a:path w="21600" h="21600">
                  <a:moveTo>
                    <a:pt x="7436" y="12126"/>
                  </a:moveTo>
                  <a:cubicBezTo>
                    <a:pt x="7468" y="12126"/>
                    <a:pt x="7497" y="12221"/>
                    <a:pt x="7497" y="12337"/>
                  </a:cubicBezTo>
                  <a:cubicBezTo>
                    <a:pt x="7497" y="12453"/>
                    <a:pt x="7468" y="12547"/>
                    <a:pt x="7436" y="12547"/>
                  </a:cubicBezTo>
                  <a:cubicBezTo>
                    <a:pt x="7402" y="12547"/>
                    <a:pt x="7375" y="12453"/>
                    <a:pt x="7375" y="12337"/>
                  </a:cubicBezTo>
                  <a:cubicBezTo>
                    <a:pt x="7375" y="12221"/>
                    <a:pt x="7402" y="12126"/>
                    <a:pt x="7436" y="12126"/>
                  </a:cubicBezTo>
                </a:path>
                <a:path w="21600" h="21600">
                  <a:moveTo>
                    <a:pt x="7030" y="12056"/>
                  </a:moveTo>
                  <a:cubicBezTo>
                    <a:pt x="7063" y="12056"/>
                    <a:pt x="7090" y="12151"/>
                    <a:pt x="7090" y="12267"/>
                  </a:cubicBezTo>
                  <a:cubicBezTo>
                    <a:pt x="7090" y="12383"/>
                    <a:pt x="7063" y="12477"/>
                    <a:pt x="7030" y="12477"/>
                  </a:cubicBezTo>
                  <a:cubicBezTo>
                    <a:pt x="6996" y="12477"/>
                    <a:pt x="6969" y="12383"/>
                    <a:pt x="6969" y="12267"/>
                  </a:cubicBezTo>
                  <a:cubicBezTo>
                    <a:pt x="6969" y="12151"/>
                    <a:pt x="6996" y="12056"/>
                    <a:pt x="7030" y="12056"/>
                  </a:cubicBezTo>
                </a:path>
                <a:path w="21600" h="21600">
                  <a:moveTo>
                    <a:pt x="13472" y="11986"/>
                  </a:moveTo>
                  <a:cubicBezTo>
                    <a:pt x="13504" y="11986"/>
                    <a:pt x="13532" y="12080"/>
                    <a:pt x="13532" y="12197"/>
                  </a:cubicBezTo>
                  <a:cubicBezTo>
                    <a:pt x="13532" y="12313"/>
                    <a:pt x="13504" y="12407"/>
                    <a:pt x="13472" y="12407"/>
                  </a:cubicBezTo>
                  <a:cubicBezTo>
                    <a:pt x="13437" y="12407"/>
                    <a:pt x="13410" y="12313"/>
                    <a:pt x="13410" y="12197"/>
                  </a:cubicBezTo>
                  <a:cubicBezTo>
                    <a:pt x="13410" y="12080"/>
                    <a:pt x="13437" y="11986"/>
                    <a:pt x="13472" y="11986"/>
                  </a:cubicBezTo>
                </a:path>
                <a:path w="21600" h="21600">
                  <a:moveTo>
                    <a:pt x="2762" y="11916"/>
                  </a:moveTo>
                  <a:cubicBezTo>
                    <a:pt x="2784" y="11916"/>
                    <a:pt x="2803" y="11979"/>
                    <a:pt x="2803" y="12056"/>
                  </a:cubicBezTo>
                  <a:cubicBezTo>
                    <a:pt x="2803" y="12134"/>
                    <a:pt x="2784" y="12197"/>
                    <a:pt x="2762" y="12197"/>
                  </a:cubicBezTo>
                  <a:cubicBezTo>
                    <a:pt x="2741" y="12197"/>
                    <a:pt x="2722" y="12134"/>
                    <a:pt x="2722" y="12056"/>
                  </a:cubicBezTo>
                  <a:cubicBezTo>
                    <a:pt x="2722" y="11979"/>
                    <a:pt x="2741" y="11916"/>
                    <a:pt x="2762" y="11916"/>
                  </a:cubicBezTo>
                </a:path>
                <a:path w="21600" h="21600">
                  <a:moveTo>
                    <a:pt x="9529" y="11846"/>
                  </a:moveTo>
                  <a:cubicBezTo>
                    <a:pt x="9563" y="11846"/>
                    <a:pt x="9590" y="11940"/>
                    <a:pt x="9590" y="12056"/>
                  </a:cubicBezTo>
                  <a:cubicBezTo>
                    <a:pt x="9590" y="12173"/>
                    <a:pt x="9563" y="12267"/>
                    <a:pt x="9529" y="12267"/>
                  </a:cubicBezTo>
                  <a:cubicBezTo>
                    <a:pt x="9495" y="12267"/>
                    <a:pt x="9468" y="12173"/>
                    <a:pt x="9468" y="12056"/>
                  </a:cubicBezTo>
                  <a:cubicBezTo>
                    <a:pt x="9468" y="11940"/>
                    <a:pt x="9495" y="11846"/>
                    <a:pt x="9529" y="11846"/>
                  </a:cubicBezTo>
                </a:path>
                <a:path w="21600" h="21600">
                  <a:moveTo>
                    <a:pt x="8270" y="11846"/>
                  </a:moveTo>
                  <a:cubicBezTo>
                    <a:pt x="8303" y="11846"/>
                    <a:pt x="8331" y="11940"/>
                    <a:pt x="8331" y="12056"/>
                  </a:cubicBezTo>
                  <a:cubicBezTo>
                    <a:pt x="8331" y="12173"/>
                    <a:pt x="8303" y="12267"/>
                    <a:pt x="8270" y="12267"/>
                  </a:cubicBezTo>
                  <a:cubicBezTo>
                    <a:pt x="8236" y="12267"/>
                    <a:pt x="8208" y="12173"/>
                    <a:pt x="8208" y="12056"/>
                  </a:cubicBezTo>
                  <a:cubicBezTo>
                    <a:pt x="8208" y="11940"/>
                    <a:pt x="8236" y="11846"/>
                    <a:pt x="8270" y="11846"/>
                  </a:cubicBezTo>
                </a:path>
                <a:path w="21600" h="21600">
                  <a:moveTo>
                    <a:pt x="1420" y="11846"/>
                  </a:moveTo>
                  <a:cubicBezTo>
                    <a:pt x="1454" y="11846"/>
                    <a:pt x="1482" y="11940"/>
                    <a:pt x="1482" y="12056"/>
                  </a:cubicBezTo>
                  <a:cubicBezTo>
                    <a:pt x="1482" y="12173"/>
                    <a:pt x="1454" y="12267"/>
                    <a:pt x="1420" y="12267"/>
                  </a:cubicBezTo>
                  <a:cubicBezTo>
                    <a:pt x="1388" y="12267"/>
                    <a:pt x="1361" y="12173"/>
                    <a:pt x="1361" y="12056"/>
                  </a:cubicBezTo>
                  <a:cubicBezTo>
                    <a:pt x="1361" y="11940"/>
                    <a:pt x="1388" y="11846"/>
                    <a:pt x="1420" y="11846"/>
                  </a:cubicBezTo>
                </a:path>
                <a:path w="21600" h="21600">
                  <a:moveTo>
                    <a:pt x="5139" y="11776"/>
                  </a:moveTo>
                  <a:cubicBezTo>
                    <a:pt x="5174" y="11776"/>
                    <a:pt x="5200" y="11870"/>
                    <a:pt x="5200" y="11986"/>
                  </a:cubicBezTo>
                  <a:cubicBezTo>
                    <a:pt x="5200" y="12102"/>
                    <a:pt x="5174" y="12197"/>
                    <a:pt x="5139" y="12197"/>
                  </a:cubicBezTo>
                  <a:cubicBezTo>
                    <a:pt x="5106" y="12197"/>
                    <a:pt x="5078" y="12102"/>
                    <a:pt x="5078" y="11986"/>
                  </a:cubicBezTo>
                  <a:cubicBezTo>
                    <a:pt x="5078" y="11870"/>
                    <a:pt x="5106" y="11776"/>
                    <a:pt x="5139" y="11776"/>
                  </a:cubicBezTo>
                </a:path>
                <a:path w="21600" h="21600">
                  <a:moveTo>
                    <a:pt x="4692" y="11776"/>
                  </a:moveTo>
                  <a:cubicBezTo>
                    <a:pt x="4726" y="11776"/>
                    <a:pt x="4754" y="11870"/>
                    <a:pt x="4754" y="11986"/>
                  </a:cubicBezTo>
                  <a:cubicBezTo>
                    <a:pt x="4754" y="12102"/>
                    <a:pt x="4726" y="12197"/>
                    <a:pt x="4692" y="12197"/>
                  </a:cubicBezTo>
                  <a:cubicBezTo>
                    <a:pt x="4659" y="12197"/>
                    <a:pt x="4631" y="12102"/>
                    <a:pt x="4631" y="11986"/>
                  </a:cubicBezTo>
                  <a:cubicBezTo>
                    <a:pt x="4631" y="11870"/>
                    <a:pt x="4659" y="11776"/>
                    <a:pt x="4692" y="11776"/>
                  </a:cubicBezTo>
                </a:path>
                <a:path w="21600" h="21600">
                  <a:moveTo>
                    <a:pt x="1807" y="11776"/>
                  </a:moveTo>
                  <a:cubicBezTo>
                    <a:pt x="1842" y="11776"/>
                    <a:pt x="1869" y="11870"/>
                    <a:pt x="1869" y="11986"/>
                  </a:cubicBezTo>
                  <a:cubicBezTo>
                    <a:pt x="1869" y="12102"/>
                    <a:pt x="1842" y="12197"/>
                    <a:pt x="1807" y="12197"/>
                  </a:cubicBezTo>
                  <a:cubicBezTo>
                    <a:pt x="1773" y="12197"/>
                    <a:pt x="1746" y="12102"/>
                    <a:pt x="1746" y="11986"/>
                  </a:cubicBezTo>
                  <a:cubicBezTo>
                    <a:pt x="1746" y="11870"/>
                    <a:pt x="1773" y="11776"/>
                    <a:pt x="1807" y="11776"/>
                  </a:cubicBezTo>
                </a:path>
                <a:path w="21600" h="21600">
                  <a:moveTo>
                    <a:pt x="10200" y="11705"/>
                  </a:moveTo>
                  <a:cubicBezTo>
                    <a:pt x="10234" y="11705"/>
                    <a:pt x="10261" y="11800"/>
                    <a:pt x="10261" y="11916"/>
                  </a:cubicBezTo>
                  <a:cubicBezTo>
                    <a:pt x="10261" y="12032"/>
                    <a:pt x="10234" y="12126"/>
                    <a:pt x="10200" y="12126"/>
                  </a:cubicBezTo>
                  <a:cubicBezTo>
                    <a:pt x="10166" y="12126"/>
                    <a:pt x="10139" y="12032"/>
                    <a:pt x="10139" y="11916"/>
                  </a:cubicBezTo>
                  <a:cubicBezTo>
                    <a:pt x="10139" y="11800"/>
                    <a:pt x="10166" y="11705"/>
                    <a:pt x="10200" y="11705"/>
                  </a:cubicBezTo>
                </a:path>
                <a:path w="21600" h="21600">
                  <a:moveTo>
                    <a:pt x="995" y="11635"/>
                  </a:moveTo>
                  <a:cubicBezTo>
                    <a:pt x="1027" y="11635"/>
                    <a:pt x="1056" y="11729"/>
                    <a:pt x="1056" y="11846"/>
                  </a:cubicBezTo>
                  <a:cubicBezTo>
                    <a:pt x="1056" y="11962"/>
                    <a:pt x="1027" y="12056"/>
                    <a:pt x="995" y="12056"/>
                  </a:cubicBezTo>
                  <a:cubicBezTo>
                    <a:pt x="960" y="12056"/>
                    <a:pt x="932" y="11962"/>
                    <a:pt x="932" y="11846"/>
                  </a:cubicBezTo>
                  <a:cubicBezTo>
                    <a:pt x="932" y="11729"/>
                    <a:pt x="960" y="11635"/>
                    <a:pt x="995" y="11635"/>
                  </a:cubicBezTo>
                </a:path>
                <a:path w="21600" h="21600">
                  <a:moveTo>
                    <a:pt x="12435" y="11565"/>
                  </a:moveTo>
                  <a:cubicBezTo>
                    <a:pt x="12469" y="11565"/>
                    <a:pt x="12496" y="11659"/>
                    <a:pt x="12496" y="11776"/>
                  </a:cubicBezTo>
                  <a:cubicBezTo>
                    <a:pt x="12496" y="11892"/>
                    <a:pt x="12469" y="11986"/>
                    <a:pt x="12435" y="11986"/>
                  </a:cubicBezTo>
                  <a:cubicBezTo>
                    <a:pt x="12402" y="11986"/>
                    <a:pt x="12374" y="11892"/>
                    <a:pt x="12374" y="11776"/>
                  </a:cubicBezTo>
                  <a:cubicBezTo>
                    <a:pt x="12374" y="11659"/>
                    <a:pt x="12402" y="11565"/>
                    <a:pt x="12435" y="11565"/>
                  </a:cubicBezTo>
                </a:path>
                <a:path w="21600" h="21600">
                  <a:moveTo>
                    <a:pt x="11988" y="11495"/>
                  </a:moveTo>
                  <a:cubicBezTo>
                    <a:pt x="12022" y="11495"/>
                    <a:pt x="12049" y="11589"/>
                    <a:pt x="12049" y="11705"/>
                  </a:cubicBezTo>
                  <a:cubicBezTo>
                    <a:pt x="12049" y="11822"/>
                    <a:pt x="12022" y="11916"/>
                    <a:pt x="11988" y="11916"/>
                  </a:cubicBezTo>
                  <a:cubicBezTo>
                    <a:pt x="11955" y="11916"/>
                    <a:pt x="11927" y="11822"/>
                    <a:pt x="11927" y="11705"/>
                  </a:cubicBezTo>
                  <a:cubicBezTo>
                    <a:pt x="11927" y="11589"/>
                    <a:pt x="11955" y="11495"/>
                    <a:pt x="11988" y="11495"/>
                  </a:cubicBezTo>
                </a:path>
                <a:path w="21600" h="21600">
                  <a:moveTo>
                    <a:pt x="2396" y="11495"/>
                  </a:moveTo>
                  <a:cubicBezTo>
                    <a:pt x="2430" y="11495"/>
                    <a:pt x="2457" y="11589"/>
                    <a:pt x="2457" y="11705"/>
                  </a:cubicBezTo>
                  <a:cubicBezTo>
                    <a:pt x="2457" y="11822"/>
                    <a:pt x="2430" y="11916"/>
                    <a:pt x="2396" y="11916"/>
                  </a:cubicBezTo>
                  <a:cubicBezTo>
                    <a:pt x="2364" y="11916"/>
                    <a:pt x="2336" y="11822"/>
                    <a:pt x="2336" y="11705"/>
                  </a:cubicBezTo>
                  <a:cubicBezTo>
                    <a:pt x="2336" y="11589"/>
                    <a:pt x="2364" y="11495"/>
                    <a:pt x="2396" y="11495"/>
                  </a:cubicBezTo>
                </a:path>
                <a:path w="21600" h="21600">
                  <a:moveTo>
                    <a:pt x="12862" y="11425"/>
                  </a:moveTo>
                  <a:cubicBezTo>
                    <a:pt x="12896" y="11425"/>
                    <a:pt x="12923" y="11519"/>
                    <a:pt x="12923" y="11635"/>
                  </a:cubicBezTo>
                  <a:cubicBezTo>
                    <a:pt x="12923" y="11752"/>
                    <a:pt x="12896" y="11846"/>
                    <a:pt x="12862" y="11846"/>
                  </a:cubicBezTo>
                  <a:cubicBezTo>
                    <a:pt x="12827" y="11846"/>
                    <a:pt x="12801" y="11752"/>
                    <a:pt x="12801" y="11635"/>
                  </a:cubicBezTo>
                  <a:cubicBezTo>
                    <a:pt x="12801" y="11519"/>
                    <a:pt x="12827" y="11425"/>
                    <a:pt x="12862" y="11425"/>
                  </a:cubicBezTo>
                </a:path>
                <a:path w="21600" h="21600">
                  <a:moveTo>
                    <a:pt x="3393" y="11425"/>
                  </a:moveTo>
                  <a:cubicBezTo>
                    <a:pt x="3427" y="11425"/>
                    <a:pt x="3452" y="11519"/>
                    <a:pt x="3452" y="11635"/>
                  </a:cubicBezTo>
                  <a:cubicBezTo>
                    <a:pt x="3452" y="11752"/>
                    <a:pt x="3427" y="11846"/>
                    <a:pt x="3393" y="11846"/>
                  </a:cubicBezTo>
                  <a:cubicBezTo>
                    <a:pt x="3358" y="11846"/>
                    <a:pt x="3331" y="11752"/>
                    <a:pt x="3331" y="11635"/>
                  </a:cubicBezTo>
                  <a:cubicBezTo>
                    <a:pt x="3331" y="11519"/>
                    <a:pt x="3358" y="11425"/>
                    <a:pt x="3393" y="11425"/>
                  </a:cubicBezTo>
                </a:path>
                <a:path w="21600" h="21600">
                  <a:moveTo>
                    <a:pt x="10810" y="11355"/>
                  </a:moveTo>
                  <a:cubicBezTo>
                    <a:pt x="10843" y="11355"/>
                    <a:pt x="10871" y="11449"/>
                    <a:pt x="10871" y="11565"/>
                  </a:cubicBezTo>
                  <a:cubicBezTo>
                    <a:pt x="10871" y="11681"/>
                    <a:pt x="10843" y="11776"/>
                    <a:pt x="10810" y="11776"/>
                  </a:cubicBezTo>
                  <a:cubicBezTo>
                    <a:pt x="10776" y="11776"/>
                    <a:pt x="10748" y="11681"/>
                    <a:pt x="10748" y="11565"/>
                  </a:cubicBezTo>
                  <a:cubicBezTo>
                    <a:pt x="10748" y="11449"/>
                    <a:pt x="10776" y="11355"/>
                    <a:pt x="10810" y="11355"/>
                  </a:cubicBezTo>
                </a:path>
                <a:path w="21600" h="21600">
                  <a:moveTo>
                    <a:pt x="4003" y="11355"/>
                  </a:moveTo>
                  <a:cubicBezTo>
                    <a:pt x="4035" y="11355"/>
                    <a:pt x="4062" y="11449"/>
                    <a:pt x="4062" y="11565"/>
                  </a:cubicBezTo>
                  <a:cubicBezTo>
                    <a:pt x="4062" y="11681"/>
                    <a:pt x="4035" y="11776"/>
                    <a:pt x="4003" y="11776"/>
                  </a:cubicBezTo>
                  <a:cubicBezTo>
                    <a:pt x="3968" y="11776"/>
                    <a:pt x="3942" y="11681"/>
                    <a:pt x="3942" y="11565"/>
                  </a:cubicBezTo>
                  <a:cubicBezTo>
                    <a:pt x="3942" y="11449"/>
                    <a:pt x="3968" y="11355"/>
                    <a:pt x="4003" y="11355"/>
                  </a:cubicBezTo>
                </a:path>
                <a:path w="21600" h="21600">
                  <a:moveTo>
                    <a:pt x="7679" y="11214"/>
                  </a:moveTo>
                  <a:cubicBezTo>
                    <a:pt x="7713" y="11214"/>
                    <a:pt x="7740" y="11308"/>
                    <a:pt x="7740" y="11425"/>
                  </a:cubicBezTo>
                  <a:cubicBezTo>
                    <a:pt x="7740" y="11541"/>
                    <a:pt x="7713" y="11635"/>
                    <a:pt x="7679" y="11635"/>
                  </a:cubicBezTo>
                  <a:cubicBezTo>
                    <a:pt x="7647" y="11635"/>
                    <a:pt x="7619" y="11541"/>
                    <a:pt x="7619" y="11425"/>
                  </a:cubicBezTo>
                  <a:cubicBezTo>
                    <a:pt x="7619" y="11308"/>
                    <a:pt x="7647" y="11214"/>
                    <a:pt x="7679" y="11214"/>
                  </a:cubicBezTo>
                </a:path>
                <a:path w="21600" h="21600">
                  <a:moveTo>
                    <a:pt x="5607" y="11214"/>
                  </a:moveTo>
                  <a:cubicBezTo>
                    <a:pt x="5640" y="11214"/>
                    <a:pt x="5669" y="11308"/>
                    <a:pt x="5669" y="11425"/>
                  </a:cubicBezTo>
                  <a:cubicBezTo>
                    <a:pt x="5669" y="11541"/>
                    <a:pt x="5640" y="11635"/>
                    <a:pt x="5607" y="11635"/>
                  </a:cubicBezTo>
                  <a:cubicBezTo>
                    <a:pt x="5573" y="11635"/>
                    <a:pt x="5546" y="11541"/>
                    <a:pt x="5546" y="11425"/>
                  </a:cubicBezTo>
                  <a:cubicBezTo>
                    <a:pt x="5546" y="11308"/>
                    <a:pt x="5573" y="11214"/>
                    <a:pt x="5607" y="11214"/>
                  </a:cubicBezTo>
                </a:path>
                <a:path w="21600" h="21600">
                  <a:moveTo>
                    <a:pt x="6623" y="11144"/>
                  </a:moveTo>
                  <a:cubicBezTo>
                    <a:pt x="6656" y="11144"/>
                    <a:pt x="6685" y="11238"/>
                    <a:pt x="6685" y="11355"/>
                  </a:cubicBezTo>
                  <a:cubicBezTo>
                    <a:pt x="6685" y="11471"/>
                    <a:pt x="6656" y="11565"/>
                    <a:pt x="6623" y="11565"/>
                  </a:cubicBezTo>
                  <a:cubicBezTo>
                    <a:pt x="6590" y="11565"/>
                    <a:pt x="6563" y="11471"/>
                    <a:pt x="6563" y="11355"/>
                  </a:cubicBezTo>
                  <a:cubicBezTo>
                    <a:pt x="6563" y="11238"/>
                    <a:pt x="6590" y="11144"/>
                    <a:pt x="6623" y="11144"/>
                  </a:cubicBezTo>
                </a:path>
                <a:path w="21600" h="21600">
                  <a:moveTo>
                    <a:pt x="8900" y="11074"/>
                  </a:moveTo>
                  <a:cubicBezTo>
                    <a:pt x="8933" y="11074"/>
                    <a:pt x="8960" y="11168"/>
                    <a:pt x="8960" y="11284"/>
                  </a:cubicBezTo>
                  <a:cubicBezTo>
                    <a:pt x="8960" y="11401"/>
                    <a:pt x="8933" y="11495"/>
                    <a:pt x="8900" y="11495"/>
                  </a:cubicBezTo>
                  <a:cubicBezTo>
                    <a:pt x="8866" y="11495"/>
                    <a:pt x="8839" y="11401"/>
                    <a:pt x="8839" y="11284"/>
                  </a:cubicBezTo>
                  <a:cubicBezTo>
                    <a:pt x="8839" y="11168"/>
                    <a:pt x="8866" y="11074"/>
                    <a:pt x="8900" y="11074"/>
                  </a:cubicBezTo>
                </a:path>
                <a:path w="21600" h="21600">
                  <a:moveTo>
                    <a:pt x="6216" y="11074"/>
                  </a:moveTo>
                  <a:cubicBezTo>
                    <a:pt x="6251" y="11074"/>
                    <a:pt x="6277" y="11168"/>
                    <a:pt x="6277" y="11284"/>
                  </a:cubicBezTo>
                  <a:cubicBezTo>
                    <a:pt x="6277" y="11401"/>
                    <a:pt x="6251" y="11495"/>
                    <a:pt x="6216" y="11495"/>
                  </a:cubicBezTo>
                  <a:cubicBezTo>
                    <a:pt x="6183" y="11495"/>
                    <a:pt x="6155" y="11401"/>
                    <a:pt x="6155" y="11284"/>
                  </a:cubicBezTo>
                  <a:cubicBezTo>
                    <a:pt x="6155" y="11168"/>
                    <a:pt x="6183" y="11074"/>
                    <a:pt x="6216" y="11074"/>
                  </a:cubicBezTo>
                </a:path>
                <a:path w="21600" h="21600">
                  <a:moveTo>
                    <a:pt x="11601" y="11004"/>
                  </a:moveTo>
                  <a:cubicBezTo>
                    <a:pt x="11636" y="11004"/>
                    <a:pt x="11662" y="11098"/>
                    <a:pt x="11662" y="11214"/>
                  </a:cubicBezTo>
                  <a:cubicBezTo>
                    <a:pt x="11662" y="11330"/>
                    <a:pt x="11636" y="11425"/>
                    <a:pt x="11601" y="11425"/>
                  </a:cubicBezTo>
                  <a:cubicBezTo>
                    <a:pt x="11568" y="11425"/>
                    <a:pt x="11540" y="11330"/>
                    <a:pt x="11540" y="11214"/>
                  </a:cubicBezTo>
                  <a:cubicBezTo>
                    <a:pt x="11540" y="11098"/>
                    <a:pt x="11568" y="11004"/>
                    <a:pt x="11601" y="11004"/>
                  </a:cubicBezTo>
                </a:path>
                <a:path w="21600" h="21600">
                  <a:moveTo>
                    <a:pt x="8553" y="11004"/>
                  </a:moveTo>
                  <a:cubicBezTo>
                    <a:pt x="8588" y="11004"/>
                    <a:pt x="8615" y="11098"/>
                    <a:pt x="8615" y="11214"/>
                  </a:cubicBezTo>
                  <a:cubicBezTo>
                    <a:pt x="8615" y="11330"/>
                    <a:pt x="8588" y="11425"/>
                    <a:pt x="8553" y="11425"/>
                  </a:cubicBezTo>
                  <a:cubicBezTo>
                    <a:pt x="8520" y="11425"/>
                    <a:pt x="8493" y="11330"/>
                    <a:pt x="8493" y="11214"/>
                  </a:cubicBezTo>
                  <a:cubicBezTo>
                    <a:pt x="8493" y="11098"/>
                    <a:pt x="8520" y="11004"/>
                    <a:pt x="8553" y="11004"/>
                  </a:cubicBezTo>
                </a:path>
                <a:path w="21600" h="21600">
                  <a:moveTo>
                    <a:pt x="3007" y="11004"/>
                  </a:moveTo>
                  <a:cubicBezTo>
                    <a:pt x="3040" y="11004"/>
                    <a:pt x="3067" y="11098"/>
                    <a:pt x="3067" y="11214"/>
                  </a:cubicBezTo>
                  <a:cubicBezTo>
                    <a:pt x="3067" y="11330"/>
                    <a:pt x="3040" y="11425"/>
                    <a:pt x="3007" y="11425"/>
                  </a:cubicBezTo>
                  <a:cubicBezTo>
                    <a:pt x="2972" y="11425"/>
                    <a:pt x="2944" y="11330"/>
                    <a:pt x="2944" y="11214"/>
                  </a:cubicBezTo>
                  <a:cubicBezTo>
                    <a:pt x="2944" y="11098"/>
                    <a:pt x="2972" y="11004"/>
                    <a:pt x="3007" y="11004"/>
                  </a:cubicBezTo>
                </a:path>
                <a:path w="21600" h="21600">
                  <a:moveTo>
                    <a:pt x="13309" y="10934"/>
                  </a:moveTo>
                  <a:cubicBezTo>
                    <a:pt x="13343" y="10934"/>
                    <a:pt x="13370" y="11028"/>
                    <a:pt x="13370" y="11144"/>
                  </a:cubicBezTo>
                  <a:cubicBezTo>
                    <a:pt x="13370" y="11260"/>
                    <a:pt x="13343" y="11355"/>
                    <a:pt x="13309" y="11355"/>
                  </a:cubicBezTo>
                  <a:cubicBezTo>
                    <a:pt x="13275" y="11355"/>
                    <a:pt x="13248" y="11260"/>
                    <a:pt x="13248" y="11144"/>
                  </a:cubicBezTo>
                  <a:cubicBezTo>
                    <a:pt x="13248" y="11028"/>
                    <a:pt x="13275" y="10934"/>
                    <a:pt x="13309" y="10934"/>
                  </a:cubicBezTo>
                </a:path>
                <a:path w="21600" h="21600">
                  <a:moveTo>
                    <a:pt x="4409" y="10934"/>
                  </a:moveTo>
                  <a:cubicBezTo>
                    <a:pt x="4442" y="10934"/>
                    <a:pt x="4468" y="11028"/>
                    <a:pt x="4468" y="11144"/>
                  </a:cubicBezTo>
                  <a:cubicBezTo>
                    <a:pt x="4468" y="11260"/>
                    <a:pt x="4442" y="11355"/>
                    <a:pt x="4409" y="11355"/>
                  </a:cubicBezTo>
                  <a:cubicBezTo>
                    <a:pt x="4374" y="11355"/>
                    <a:pt x="4347" y="11260"/>
                    <a:pt x="4347" y="11144"/>
                  </a:cubicBezTo>
                  <a:cubicBezTo>
                    <a:pt x="4347" y="11028"/>
                    <a:pt x="4374" y="10934"/>
                    <a:pt x="4409" y="10934"/>
                  </a:cubicBezTo>
                </a:path>
                <a:path w="21600" h="21600">
                  <a:moveTo>
                    <a:pt x="2030" y="10793"/>
                  </a:moveTo>
                  <a:cubicBezTo>
                    <a:pt x="2065" y="10793"/>
                    <a:pt x="2090" y="10887"/>
                    <a:pt x="2090" y="11004"/>
                  </a:cubicBezTo>
                  <a:cubicBezTo>
                    <a:pt x="2090" y="11120"/>
                    <a:pt x="2065" y="11214"/>
                    <a:pt x="2030" y="11214"/>
                  </a:cubicBezTo>
                  <a:cubicBezTo>
                    <a:pt x="1998" y="11214"/>
                    <a:pt x="1971" y="11120"/>
                    <a:pt x="1971" y="11004"/>
                  </a:cubicBezTo>
                  <a:cubicBezTo>
                    <a:pt x="1971" y="10887"/>
                    <a:pt x="1998" y="10793"/>
                    <a:pt x="2030" y="10793"/>
                  </a:cubicBezTo>
                </a:path>
                <a:path w="21600" h="21600">
                  <a:moveTo>
                    <a:pt x="10444" y="10723"/>
                  </a:moveTo>
                  <a:cubicBezTo>
                    <a:pt x="10478" y="10723"/>
                    <a:pt x="10505" y="10817"/>
                    <a:pt x="10505" y="10934"/>
                  </a:cubicBezTo>
                  <a:cubicBezTo>
                    <a:pt x="10505" y="11050"/>
                    <a:pt x="10478" y="11144"/>
                    <a:pt x="10444" y="11144"/>
                  </a:cubicBezTo>
                  <a:cubicBezTo>
                    <a:pt x="10409" y="11144"/>
                    <a:pt x="10382" y="11050"/>
                    <a:pt x="10382" y="10934"/>
                  </a:cubicBezTo>
                  <a:cubicBezTo>
                    <a:pt x="10382" y="10817"/>
                    <a:pt x="10409" y="10723"/>
                    <a:pt x="10444" y="10723"/>
                  </a:cubicBezTo>
                </a:path>
                <a:path w="21600" h="21600">
                  <a:moveTo>
                    <a:pt x="9753" y="10723"/>
                  </a:moveTo>
                  <a:cubicBezTo>
                    <a:pt x="9787" y="10723"/>
                    <a:pt x="9813" y="10817"/>
                    <a:pt x="9813" y="10934"/>
                  </a:cubicBezTo>
                  <a:cubicBezTo>
                    <a:pt x="9813" y="11050"/>
                    <a:pt x="9787" y="11144"/>
                    <a:pt x="9753" y="11144"/>
                  </a:cubicBezTo>
                  <a:cubicBezTo>
                    <a:pt x="9719" y="11144"/>
                    <a:pt x="9692" y="11050"/>
                    <a:pt x="9692" y="10934"/>
                  </a:cubicBezTo>
                  <a:cubicBezTo>
                    <a:pt x="9692" y="10817"/>
                    <a:pt x="9719" y="10723"/>
                    <a:pt x="9753" y="10723"/>
                  </a:cubicBezTo>
                </a:path>
                <a:path w="21600" h="21600">
                  <a:moveTo>
                    <a:pt x="8045" y="10723"/>
                  </a:moveTo>
                  <a:cubicBezTo>
                    <a:pt x="8079" y="10723"/>
                    <a:pt x="8107" y="10817"/>
                    <a:pt x="8107" y="10934"/>
                  </a:cubicBezTo>
                  <a:cubicBezTo>
                    <a:pt x="8107" y="11050"/>
                    <a:pt x="8079" y="11144"/>
                    <a:pt x="8045" y="11144"/>
                  </a:cubicBezTo>
                  <a:cubicBezTo>
                    <a:pt x="8011" y="11144"/>
                    <a:pt x="7985" y="11050"/>
                    <a:pt x="7985" y="10934"/>
                  </a:cubicBezTo>
                  <a:cubicBezTo>
                    <a:pt x="7985" y="10817"/>
                    <a:pt x="8011" y="10723"/>
                    <a:pt x="8045" y="10723"/>
                  </a:cubicBezTo>
                </a:path>
                <a:path w="21600" h="21600">
                  <a:moveTo>
                    <a:pt x="7171" y="10723"/>
                  </a:moveTo>
                  <a:cubicBezTo>
                    <a:pt x="7204" y="10723"/>
                    <a:pt x="7231" y="10817"/>
                    <a:pt x="7231" y="10934"/>
                  </a:cubicBezTo>
                  <a:cubicBezTo>
                    <a:pt x="7231" y="11050"/>
                    <a:pt x="7204" y="11144"/>
                    <a:pt x="7171" y="11144"/>
                  </a:cubicBezTo>
                  <a:cubicBezTo>
                    <a:pt x="7138" y="11144"/>
                    <a:pt x="7110" y="11050"/>
                    <a:pt x="7110" y="10934"/>
                  </a:cubicBezTo>
                  <a:cubicBezTo>
                    <a:pt x="7110" y="10817"/>
                    <a:pt x="7138" y="10723"/>
                    <a:pt x="7171" y="10723"/>
                  </a:cubicBezTo>
                </a:path>
                <a:path w="21600" h="21600">
                  <a:moveTo>
                    <a:pt x="11257" y="10583"/>
                  </a:moveTo>
                  <a:cubicBezTo>
                    <a:pt x="11289" y="10583"/>
                    <a:pt x="11318" y="10677"/>
                    <a:pt x="11318" y="10793"/>
                  </a:cubicBezTo>
                  <a:cubicBezTo>
                    <a:pt x="11318" y="10909"/>
                    <a:pt x="11289" y="11004"/>
                    <a:pt x="11257" y="11004"/>
                  </a:cubicBezTo>
                  <a:cubicBezTo>
                    <a:pt x="11222" y="11004"/>
                    <a:pt x="11196" y="10909"/>
                    <a:pt x="11196" y="10793"/>
                  </a:cubicBezTo>
                  <a:cubicBezTo>
                    <a:pt x="11196" y="10677"/>
                    <a:pt x="11222" y="10583"/>
                    <a:pt x="11257" y="10583"/>
                  </a:cubicBezTo>
                </a:path>
                <a:path w="21600" h="21600">
                  <a:moveTo>
                    <a:pt x="5100" y="10513"/>
                  </a:moveTo>
                  <a:cubicBezTo>
                    <a:pt x="5132" y="10513"/>
                    <a:pt x="5161" y="10607"/>
                    <a:pt x="5161" y="10723"/>
                  </a:cubicBezTo>
                  <a:cubicBezTo>
                    <a:pt x="5161" y="10839"/>
                    <a:pt x="5132" y="10934"/>
                    <a:pt x="5100" y="10934"/>
                  </a:cubicBezTo>
                  <a:cubicBezTo>
                    <a:pt x="5065" y="10934"/>
                    <a:pt x="5039" y="10839"/>
                    <a:pt x="5039" y="10723"/>
                  </a:cubicBezTo>
                  <a:cubicBezTo>
                    <a:pt x="5039" y="10607"/>
                    <a:pt x="5065" y="10513"/>
                    <a:pt x="5100" y="10513"/>
                  </a:cubicBezTo>
                </a:path>
                <a:path w="21600" h="21600">
                  <a:moveTo>
                    <a:pt x="9265" y="10442"/>
                  </a:moveTo>
                  <a:cubicBezTo>
                    <a:pt x="9298" y="10442"/>
                    <a:pt x="9326" y="10537"/>
                    <a:pt x="9326" y="10653"/>
                  </a:cubicBezTo>
                  <a:cubicBezTo>
                    <a:pt x="9326" y="10769"/>
                    <a:pt x="9298" y="10863"/>
                    <a:pt x="9265" y="10863"/>
                  </a:cubicBezTo>
                  <a:cubicBezTo>
                    <a:pt x="9231" y="10863"/>
                    <a:pt x="9203" y="10769"/>
                    <a:pt x="9203" y="10653"/>
                  </a:cubicBezTo>
                  <a:cubicBezTo>
                    <a:pt x="9203" y="10537"/>
                    <a:pt x="9231" y="10442"/>
                    <a:pt x="9265" y="10442"/>
                  </a:cubicBezTo>
                </a:path>
                <a:path w="21600" h="21600">
                  <a:moveTo>
                    <a:pt x="1218" y="10442"/>
                  </a:moveTo>
                  <a:cubicBezTo>
                    <a:pt x="1250" y="10442"/>
                    <a:pt x="1279" y="10537"/>
                    <a:pt x="1279" y="10653"/>
                  </a:cubicBezTo>
                  <a:cubicBezTo>
                    <a:pt x="1279" y="10769"/>
                    <a:pt x="1250" y="10863"/>
                    <a:pt x="1218" y="10863"/>
                  </a:cubicBezTo>
                  <a:cubicBezTo>
                    <a:pt x="1183" y="10863"/>
                    <a:pt x="1158" y="10769"/>
                    <a:pt x="1158" y="10653"/>
                  </a:cubicBezTo>
                  <a:cubicBezTo>
                    <a:pt x="1158" y="10537"/>
                    <a:pt x="1183" y="10442"/>
                    <a:pt x="1218" y="10442"/>
                  </a:cubicBezTo>
                </a:path>
                <a:path w="21600" h="21600">
                  <a:moveTo>
                    <a:pt x="3697" y="10372"/>
                  </a:moveTo>
                  <a:cubicBezTo>
                    <a:pt x="3731" y="10372"/>
                    <a:pt x="3758" y="10466"/>
                    <a:pt x="3758" y="10583"/>
                  </a:cubicBezTo>
                  <a:cubicBezTo>
                    <a:pt x="3758" y="10699"/>
                    <a:pt x="3731" y="10793"/>
                    <a:pt x="3697" y="10793"/>
                  </a:cubicBezTo>
                  <a:cubicBezTo>
                    <a:pt x="3664" y="10793"/>
                    <a:pt x="3637" y="10699"/>
                    <a:pt x="3637" y="10583"/>
                  </a:cubicBezTo>
                  <a:cubicBezTo>
                    <a:pt x="3637" y="10466"/>
                    <a:pt x="3664" y="10372"/>
                    <a:pt x="3697" y="10372"/>
                  </a:cubicBezTo>
                </a:path>
                <a:path w="21600" h="21600">
                  <a:moveTo>
                    <a:pt x="12537" y="10302"/>
                  </a:moveTo>
                  <a:cubicBezTo>
                    <a:pt x="12571" y="10302"/>
                    <a:pt x="12598" y="10396"/>
                    <a:pt x="12598" y="10513"/>
                  </a:cubicBezTo>
                  <a:cubicBezTo>
                    <a:pt x="12598" y="10629"/>
                    <a:pt x="12571" y="10723"/>
                    <a:pt x="12537" y="10723"/>
                  </a:cubicBezTo>
                  <a:cubicBezTo>
                    <a:pt x="12503" y="10723"/>
                    <a:pt x="12476" y="10629"/>
                    <a:pt x="12476" y="10513"/>
                  </a:cubicBezTo>
                  <a:cubicBezTo>
                    <a:pt x="12476" y="10396"/>
                    <a:pt x="12503" y="10302"/>
                    <a:pt x="12537" y="10302"/>
                  </a:cubicBezTo>
                </a:path>
                <a:path w="21600" h="21600">
                  <a:moveTo>
                    <a:pt x="5892" y="10302"/>
                  </a:moveTo>
                  <a:cubicBezTo>
                    <a:pt x="5926" y="10302"/>
                    <a:pt x="5953" y="10396"/>
                    <a:pt x="5953" y="10513"/>
                  </a:cubicBezTo>
                  <a:cubicBezTo>
                    <a:pt x="5953" y="10629"/>
                    <a:pt x="5926" y="10723"/>
                    <a:pt x="5892" y="10723"/>
                  </a:cubicBezTo>
                  <a:cubicBezTo>
                    <a:pt x="5858" y="10723"/>
                    <a:pt x="5830" y="10629"/>
                    <a:pt x="5830" y="10513"/>
                  </a:cubicBezTo>
                  <a:cubicBezTo>
                    <a:pt x="5830" y="10396"/>
                    <a:pt x="5858" y="10302"/>
                    <a:pt x="5892" y="10302"/>
                  </a:cubicBezTo>
                </a:path>
                <a:path w="21600" h="21600">
                  <a:moveTo>
                    <a:pt x="2559" y="10232"/>
                  </a:moveTo>
                  <a:cubicBezTo>
                    <a:pt x="2592" y="10232"/>
                    <a:pt x="2621" y="10326"/>
                    <a:pt x="2621" y="10442"/>
                  </a:cubicBezTo>
                  <a:cubicBezTo>
                    <a:pt x="2621" y="10559"/>
                    <a:pt x="2592" y="10653"/>
                    <a:pt x="2559" y="10653"/>
                  </a:cubicBezTo>
                  <a:cubicBezTo>
                    <a:pt x="2524" y="10653"/>
                    <a:pt x="2499" y="10559"/>
                    <a:pt x="2499" y="10442"/>
                  </a:cubicBezTo>
                  <a:cubicBezTo>
                    <a:pt x="2499" y="10326"/>
                    <a:pt x="2524" y="10232"/>
                    <a:pt x="2559" y="10232"/>
                  </a:cubicBezTo>
                </a:path>
                <a:path w="21600" h="21600">
                  <a:moveTo>
                    <a:pt x="20644" y="10162"/>
                  </a:moveTo>
                  <a:cubicBezTo>
                    <a:pt x="20678" y="10162"/>
                    <a:pt x="20705" y="10256"/>
                    <a:pt x="20705" y="10372"/>
                  </a:cubicBezTo>
                  <a:cubicBezTo>
                    <a:pt x="20705" y="10488"/>
                    <a:pt x="20678" y="10583"/>
                    <a:pt x="20644" y="10583"/>
                  </a:cubicBezTo>
                  <a:cubicBezTo>
                    <a:pt x="20611" y="10583"/>
                    <a:pt x="20584" y="10488"/>
                    <a:pt x="20584" y="10372"/>
                  </a:cubicBezTo>
                  <a:cubicBezTo>
                    <a:pt x="20584" y="10256"/>
                    <a:pt x="20611" y="10162"/>
                    <a:pt x="20644" y="10162"/>
                  </a:cubicBezTo>
                </a:path>
                <a:path w="21600" h="21600">
                  <a:moveTo>
                    <a:pt x="1604" y="10162"/>
                  </a:moveTo>
                  <a:cubicBezTo>
                    <a:pt x="1637" y="10162"/>
                    <a:pt x="1665" y="10256"/>
                    <a:pt x="1665" y="10372"/>
                  </a:cubicBezTo>
                  <a:cubicBezTo>
                    <a:pt x="1665" y="10488"/>
                    <a:pt x="1637" y="10583"/>
                    <a:pt x="1604" y="10583"/>
                  </a:cubicBezTo>
                  <a:cubicBezTo>
                    <a:pt x="1571" y="10583"/>
                    <a:pt x="1544" y="10488"/>
                    <a:pt x="1544" y="10372"/>
                  </a:cubicBezTo>
                  <a:cubicBezTo>
                    <a:pt x="1544" y="10256"/>
                    <a:pt x="1571" y="10162"/>
                    <a:pt x="1604" y="10162"/>
                  </a:cubicBezTo>
                </a:path>
                <a:path w="21600" h="21600">
                  <a:moveTo>
                    <a:pt x="12069" y="10091"/>
                  </a:moveTo>
                  <a:cubicBezTo>
                    <a:pt x="12102" y="10091"/>
                    <a:pt x="12130" y="10186"/>
                    <a:pt x="12130" y="10302"/>
                  </a:cubicBezTo>
                  <a:cubicBezTo>
                    <a:pt x="12130" y="10418"/>
                    <a:pt x="12102" y="10513"/>
                    <a:pt x="12069" y="10513"/>
                  </a:cubicBezTo>
                  <a:cubicBezTo>
                    <a:pt x="12036" y="10513"/>
                    <a:pt x="12009" y="10418"/>
                    <a:pt x="12009" y="10302"/>
                  </a:cubicBezTo>
                  <a:cubicBezTo>
                    <a:pt x="12009" y="10186"/>
                    <a:pt x="12036" y="10091"/>
                    <a:pt x="12069" y="10091"/>
                  </a:cubicBezTo>
                </a:path>
                <a:path w="21600" h="21600">
                  <a:moveTo>
                    <a:pt x="10078" y="10091"/>
                  </a:moveTo>
                  <a:cubicBezTo>
                    <a:pt x="10112" y="10091"/>
                    <a:pt x="10139" y="10186"/>
                    <a:pt x="10139" y="10302"/>
                  </a:cubicBezTo>
                  <a:cubicBezTo>
                    <a:pt x="10139" y="10418"/>
                    <a:pt x="10112" y="10513"/>
                    <a:pt x="10078" y="10513"/>
                  </a:cubicBezTo>
                  <a:cubicBezTo>
                    <a:pt x="10044" y="10513"/>
                    <a:pt x="10017" y="10418"/>
                    <a:pt x="10017" y="10302"/>
                  </a:cubicBezTo>
                  <a:cubicBezTo>
                    <a:pt x="10017" y="10186"/>
                    <a:pt x="10044" y="10091"/>
                    <a:pt x="10078" y="10091"/>
                  </a:cubicBezTo>
                </a:path>
                <a:path w="21600" h="21600">
                  <a:moveTo>
                    <a:pt x="6807" y="10091"/>
                  </a:moveTo>
                  <a:cubicBezTo>
                    <a:pt x="6840" y="10091"/>
                    <a:pt x="6868" y="10186"/>
                    <a:pt x="6868" y="10302"/>
                  </a:cubicBezTo>
                  <a:cubicBezTo>
                    <a:pt x="6868" y="10418"/>
                    <a:pt x="6840" y="10513"/>
                    <a:pt x="6807" y="10513"/>
                  </a:cubicBezTo>
                  <a:cubicBezTo>
                    <a:pt x="6772" y="10513"/>
                    <a:pt x="6745" y="10418"/>
                    <a:pt x="6745" y="10302"/>
                  </a:cubicBezTo>
                  <a:cubicBezTo>
                    <a:pt x="6745" y="10186"/>
                    <a:pt x="6772" y="10091"/>
                    <a:pt x="6807" y="10091"/>
                  </a:cubicBezTo>
                </a:path>
                <a:path w="21600" h="21600">
                  <a:moveTo>
                    <a:pt x="13044" y="10021"/>
                  </a:moveTo>
                  <a:cubicBezTo>
                    <a:pt x="13079" y="10021"/>
                    <a:pt x="13106" y="10116"/>
                    <a:pt x="13106" y="10232"/>
                  </a:cubicBezTo>
                  <a:cubicBezTo>
                    <a:pt x="13106" y="10348"/>
                    <a:pt x="13079" y="10442"/>
                    <a:pt x="13044" y="10442"/>
                  </a:cubicBezTo>
                  <a:cubicBezTo>
                    <a:pt x="13010" y="10442"/>
                    <a:pt x="12984" y="10348"/>
                    <a:pt x="12984" y="10232"/>
                  </a:cubicBezTo>
                  <a:cubicBezTo>
                    <a:pt x="12984" y="10116"/>
                    <a:pt x="13010" y="10021"/>
                    <a:pt x="13044" y="10021"/>
                  </a:cubicBezTo>
                </a:path>
                <a:path w="21600" h="21600">
                  <a:moveTo>
                    <a:pt x="4692" y="10021"/>
                  </a:moveTo>
                  <a:cubicBezTo>
                    <a:pt x="4726" y="10021"/>
                    <a:pt x="4754" y="10116"/>
                    <a:pt x="4754" y="10232"/>
                  </a:cubicBezTo>
                  <a:cubicBezTo>
                    <a:pt x="4754" y="10348"/>
                    <a:pt x="4726" y="10442"/>
                    <a:pt x="4692" y="10442"/>
                  </a:cubicBezTo>
                  <a:cubicBezTo>
                    <a:pt x="4659" y="10442"/>
                    <a:pt x="4631" y="10348"/>
                    <a:pt x="4631" y="10232"/>
                  </a:cubicBezTo>
                  <a:cubicBezTo>
                    <a:pt x="4631" y="10116"/>
                    <a:pt x="4659" y="10021"/>
                    <a:pt x="4692" y="10021"/>
                  </a:cubicBezTo>
                </a:path>
                <a:path w="21600" h="21600">
                  <a:moveTo>
                    <a:pt x="3290" y="9951"/>
                  </a:moveTo>
                  <a:cubicBezTo>
                    <a:pt x="3325" y="9951"/>
                    <a:pt x="3351" y="10045"/>
                    <a:pt x="3351" y="10162"/>
                  </a:cubicBezTo>
                  <a:cubicBezTo>
                    <a:pt x="3351" y="10278"/>
                    <a:pt x="3325" y="10372"/>
                    <a:pt x="3290" y="10372"/>
                  </a:cubicBezTo>
                  <a:cubicBezTo>
                    <a:pt x="3257" y="10372"/>
                    <a:pt x="3230" y="10278"/>
                    <a:pt x="3230" y="10162"/>
                  </a:cubicBezTo>
                  <a:cubicBezTo>
                    <a:pt x="3230" y="10045"/>
                    <a:pt x="3257" y="9951"/>
                    <a:pt x="3290" y="9951"/>
                  </a:cubicBezTo>
                </a:path>
                <a:path w="21600" h="21600">
                  <a:moveTo>
                    <a:pt x="771" y="9951"/>
                  </a:moveTo>
                  <a:cubicBezTo>
                    <a:pt x="804" y="9951"/>
                    <a:pt x="831" y="10045"/>
                    <a:pt x="831" y="10162"/>
                  </a:cubicBezTo>
                  <a:cubicBezTo>
                    <a:pt x="831" y="10278"/>
                    <a:pt x="804" y="10372"/>
                    <a:pt x="771" y="10372"/>
                  </a:cubicBezTo>
                  <a:cubicBezTo>
                    <a:pt x="737" y="10372"/>
                    <a:pt x="710" y="10278"/>
                    <a:pt x="710" y="10162"/>
                  </a:cubicBezTo>
                  <a:cubicBezTo>
                    <a:pt x="710" y="10045"/>
                    <a:pt x="737" y="9951"/>
                    <a:pt x="771" y="9951"/>
                  </a:cubicBezTo>
                </a:path>
                <a:path w="21600" h="21600">
                  <a:moveTo>
                    <a:pt x="10810" y="9881"/>
                  </a:moveTo>
                  <a:cubicBezTo>
                    <a:pt x="10843" y="9881"/>
                    <a:pt x="10871" y="9975"/>
                    <a:pt x="10871" y="10091"/>
                  </a:cubicBezTo>
                  <a:cubicBezTo>
                    <a:pt x="10871" y="10208"/>
                    <a:pt x="10843" y="10302"/>
                    <a:pt x="10810" y="10302"/>
                  </a:cubicBezTo>
                  <a:cubicBezTo>
                    <a:pt x="10776" y="10302"/>
                    <a:pt x="10748" y="10208"/>
                    <a:pt x="10748" y="10091"/>
                  </a:cubicBezTo>
                  <a:cubicBezTo>
                    <a:pt x="10748" y="9975"/>
                    <a:pt x="10776" y="9881"/>
                    <a:pt x="10810" y="9881"/>
                  </a:cubicBezTo>
                </a:path>
                <a:path w="21600" h="21600">
                  <a:moveTo>
                    <a:pt x="21030" y="9811"/>
                  </a:moveTo>
                  <a:cubicBezTo>
                    <a:pt x="21064" y="9811"/>
                    <a:pt x="21091" y="9905"/>
                    <a:pt x="21091" y="10021"/>
                  </a:cubicBezTo>
                  <a:cubicBezTo>
                    <a:pt x="21091" y="10138"/>
                    <a:pt x="21064" y="10232"/>
                    <a:pt x="21030" y="10232"/>
                  </a:cubicBezTo>
                  <a:cubicBezTo>
                    <a:pt x="20997" y="10232"/>
                    <a:pt x="20969" y="10138"/>
                    <a:pt x="20969" y="10021"/>
                  </a:cubicBezTo>
                  <a:cubicBezTo>
                    <a:pt x="20969" y="9905"/>
                    <a:pt x="20997" y="9811"/>
                    <a:pt x="21030" y="9811"/>
                  </a:cubicBezTo>
                </a:path>
                <a:path w="21600" h="21600">
                  <a:moveTo>
                    <a:pt x="20217" y="9741"/>
                  </a:moveTo>
                  <a:cubicBezTo>
                    <a:pt x="20251" y="9741"/>
                    <a:pt x="20278" y="9835"/>
                    <a:pt x="20278" y="9951"/>
                  </a:cubicBezTo>
                  <a:cubicBezTo>
                    <a:pt x="20278" y="10067"/>
                    <a:pt x="20251" y="10162"/>
                    <a:pt x="20217" y="10162"/>
                  </a:cubicBezTo>
                  <a:cubicBezTo>
                    <a:pt x="20184" y="10162"/>
                    <a:pt x="20157" y="10067"/>
                    <a:pt x="20157" y="9951"/>
                  </a:cubicBezTo>
                  <a:cubicBezTo>
                    <a:pt x="20157" y="9835"/>
                    <a:pt x="20184" y="9741"/>
                    <a:pt x="20217" y="9741"/>
                  </a:cubicBezTo>
                </a:path>
                <a:path w="21600" h="21600">
                  <a:moveTo>
                    <a:pt x="7436" y="9741"/>
                  </a:moveTo>
                  <a:cubicBezTo>
                    <a:pt x="7468" y="9741"/>
                    <a:pt x="7497" y="9835"/>
                    <a:pt x="7497" y="9951"/>
                  </a:cubicBezTo>
                  <a:cubicBezTo>
                    <a:pt x="7497" y="10067"/>
                    <a:pt x="7468" y="10162"/>
                    <a:pt x="7436" y="10162"/>
                  </a:cubicBezTo>
                  <a:cubicBezTo>
                    <a:pt x="7402" y="10162"/>
                    <a:pt x="7375" y="10067"/>
                    <a:pt x="7375" y="9951"/>
                  </a:cubicBezTo>
                  <a:cubicBezTo>
                    <a:pt x="7375" y="9835"/>
                    <a:pt x="7402" y="9741"/>
                    <a:pt x="7436" y="9741"/>
                  </a:cubicBezTo>
                </a:path>
                <a:path w="21600" h="21600">
                  <a:moveTo>
                    <a:pt x="5486" y="9741"/>
                  </a:moveTo>
                  <a:cubicBezTo>
                    <a:pt x="5519" y="9741"/>
                    <a:pt x="5546" y="9835"/>
                    <a:pt x="5546" y="9951"/>
                  </a:cubicBezTo>
                  <a:cubicBezTo>
                    <a:pt x="5546" y="10067"/>
                    <a:pt x="5519" y="10162"/>
                    <a:pt x="5486" y="10162"/>
                  </a:cubicBezTo>
                  <a:cubicBezTo>
                    <a:pt x="5452" y="10162"/>
                    <a:pt x="5424" y="10067"/>
                    <a:pt x="5424" y="9951"/>
                  </a:cubicBezTo>
                  <a:cubicBezTo>
                    <a:pt x="5424" y="9835"/>
                    <a:pt x="5452" y="9741"/>
                    <a:pt x="5486" y="9741"/>
                  </a:cubicBezTo>
                </a:path>
                <a:path w="21600" h="21600">
                  <a:moveTo>
                    <a:pt x="4062" y="9741"/>
                  </a:moveTo>
                  <a:cubicBezTo>
                    <a:pt x="4097" y="9741"/>
                    <a:pt x="4123" y="9835"/>
                    <a:pt x="4123" y="9951"/>
                  </a:cubicBezTo>
                  <a:cubicBezTo>
                    <a:pt x="4123" y="10067"/>
                    <a:pt x="4097" y="10162"/>
                    <a:pt x="4062" y="10162"/>
                  </a:cubicBezTo>
                  <a:cubicBezTo>
                    <a:pt x="4028" y="10162"/>
                    <a:pt x="4003" y="10067"/>
                    <a:pt x="4003" y="9951"/>
                  </a:cubicBezTo>
                  <a:cubicBezTo>
                    <a:pt x="4003" y="9835"/>
                    <a:pt x="4028" y="9741"/>
                    <a:pt x="4062" y="9741"/>
                  </a:cubicBezTo>
                </a:path>
                <a:path w="21600" h="21600">
                  <a:moveTo>
                    <a:pt x="8350" y="9670"/>
                  </a:moveTo>
                  <a:cubicBezTo>
                    <a:pt x="8384" y="9670"/>
                    <a:pt x="8412" y="9765"/>
                    <a:pt x="8412" y="9881"/>
                  </a:cubicBezTo>
                  <a:cubicBezTo>
                    <a:pt x="8412" y="9997"/>
                    <a:pt x="8384" y="10091"/>
                    <a:pt x="8350" y="10091"/>
                  </a:cubicBezTo>
                  <a:cubicBezTo>
                    <a:pt x="8316" y="10091"/>
                    <a:pt x="8290" y="9997"/>
                    <a:pt x="8290" y="9881"/>
                  </a:cubicBezTo>
                  <a:cubicBezTo>
                    <a:pt x="8290" y="9765"/>
                    <a:pt x="8316" y="9670"/>
                    <a:pt x="8350" y="9670"/>
                  </a:cubicBezTo>
                </a:path>
                <a:path w="21600" h="21600">
                  <a:moveTo>
                    <a:pt x="11662" y="9600"/>
                  </a:moveTo>
                  <a:cubicBezTo>
                    <a:pt x="11696" y="9600"/>
                    <a:pt x="11724" y="9695"/>
                    <a:pt x="11724" y="9811"/>
                  </a:cubicBezTo>
                  <a:cubicBezTo>
                    <a:pt x="11724" y="9927"/>
                    <a:pt x="11696" y="10021"/>
                    <a:pt x="11662" y="10021"/>
                  </a:cubicBezTo>
                  <a:cubicBezTo>
                    <a:pt x="11628" y="10021"/>
                    <a:pt x="11601" y="9927"/>
                    <a:pt x="11601" y="9811"/>
                  </a:cubicBezTo>
                  <a:cubicBezTo>
                    <a:pt x="11601" y="9695"/>
                    <a:pt x="11628" y="9600"/>
                    <a:pt x="11662" y="9600"/>
                  </a:cubicBezTo>
                </a:path>
                <a:path w="21600" h="21600">
                  <a:moveTo>
                    <a:pt x="6339" y="9600"/>
                  </a:moveTo>
                  <a:cubicBezTo>
                    <a:pt x="6373" y="9600"/>
                    <a:pt x="6400" y="9695"/>
                    <a:pt x="6400" y="9811"/>
                  </a:cubicBezTo>
                  <a:cubicBezTo>
                    <a:pt x="6400" y="9927"/>
                    <a:pt x="6373" y="10021"/>
                    <a:pt x="6339" y="10021"/>
                  </a:cubicBezTo>
                  <a:cubicBezTo>
                    <a:pt x="6304" y="10021"/>
                    <a:pt x="6277" y="9927"/>
                    <a:pt x="6277" y="9811"/>
                  </a:cubicBezTo>
                  <a:cubicBezTo>
                    <a:pt x="6277" y="9695"/>
                    <a:pt x="6304" y="9600"/>
                    <a:pt x="6339" y="9600"/>
                  </a:cubicBezTo>
                </a:path>
                <a:path w="21600" h="21600">
                  <a:moveTo>
                    <a:pt x="9550" y="9530"/>
                  </a:moveTo>
                  <a:cubicBezTo>
                    <a:pt x="9583" y="9530"/>
                    <a:pt x="9611" y="9624"/>
                    <a:pt x="9611" y="9741"/>
                  </a:cubicBezTo>
                  <a:cubicBezTo>
                    <a:pt x="9611" y="9857"/>
                    <a:pt x="9583" y="9951"/>
                    <a:pt x="9550" y="9951"/>
                  </a:cubicBezTo>
                  <a:cubicBezTo>
                    <a:pt x="9515" y="9951"/>
                    <a:pt x="9489" y="9857"/>
                    <a:pt x="9489" y="9741"/>
                  </a:cubicBezTo>
                  <a:cubicBezTo>
                    <a:pt x="9489" y="9624"/>
                    <a:pt x="9515" y="9530"/>
                    <a:pt x="9550" y="9530"/>
                  </a:cubicBezTo>
                </a:path>
                <a:path w="21600" h="21600">
                  <a:moveTo>
                    <a:pt x="8778" y="9530"/>
                  </a:moveTo>
                  <a:cubicBezTo>
                    <a:pt x="8811" y="9530"/>
                    <a:pt x="8839" y="9624"/>
                    <a:pt x="8839" y="9741"/>
                  </a:cubicBezTo>
                  <a:cubicBezTo>
                    <a:pt x="8839" y="9857"/>
                    <a:pt x="8811" y="9951"/>
                    <a:pt x="8778" y="9951"/>
                  </a:cubicBezTo>
                  <a:cubicBezTo>
                    <a:pt x="8744" y="9951"/>
                    <a:pt x="8717" y="9857"/>
                    <a:pt x="8717" y="9741"/>
                  </a:cubicBezTo>
                  <a:cubicBezTo>
                    <a:pt x="8717" y="9624"/>
                    <a:pt x="8744" y="9530"/>
                    <a:pt x="8778" y="9530"/>
                  </a:cubicBezTo>
                </a:path>
                <a:path w="21600" h="21600">
                  <a:moveTo>
                    <a:pt x="7802" y="9530"/>
                  </a:moveTo>
                  <a:cubicBezTo>
                    <a:pt x="7835" y="9530"/>
                    <a:pt x="7863" y="9624"/>
                    <a:pt x="7863" y="9741"/>
                  </a:cubicBezTo>
                  <a:cubicBezTo>
                    <a:pt x="7863" y="9857"/>
                    <a:pt x="7835" y="9951"/>
                    <a:pt x="7802" y="9951"/>
                  </a:cubicBezTo>
                  <a:cubicBezTo>
                    <a:pt x="7768" y="9951"/>
                    <a:pt x="7740" y="9857"/>
                    <a:pt x="7740" y="9741"/>
                  </a:cubicBezTo>
                  <a:cubicBezTo>
                    <a:pt x="7740" y="9624"/>
                    <a:pt x="7768" y="9530"/>
                    <a:pt x="7802" y="9530"/>
                  </a:cubicBezTo>
                </a:path>
                <a:path w="21600" h="21600">
                  <a:moveTo>
                    <a:pt x="2052" y="9530"/>
                  </a:moveTo>
                  <a:cubicBezTo>
                    <a:pt x="2084" y="9530"/>
                    <a:pt x="2113" y="9624"/>
                    <a:pt x="2113" y="9741"/>
                  </a:cubicBezTo>
                  <a:cubicBezTo>
                    <a:pt x="2113" y="9857"/>
                    <a:pt x="2084" y="9951"/>
                    <a:pt x="2052" y="9951"/>
                  </a:cubicBezTo>
                  <a:cubicBezTo>
                    <a:pt x="2016" y="9951"/>
                    <a:pt x="1990" y="9857"/>
                    <a:pt x="1990" y="9741"/>
                  </a:cubicBezTo>
                  <a:cubicBezTo>
                    <a:pt x="1990" y="9624"/>
                    <a:pt x="2016" y="9530"/>
                    <a:pt x="2052" y="9530"/>
                  </a:cubicBezTo>
                </a:path>
                <a:path w="21600" h="21600">
                  <a:moveTo>
                    <a:pt x="11134" y="9249"/>
                  </a:moveTo>
                  <a:cubicBezTo>
                    <a:pt x="11168" y="9249"/>
                    <a:pt x="11196" y="9344"/>
                    <a:pt x="11196" y="9460"/>
                  </a:cubicBezTo>
                  <a:cubicBezTo>
                    <a:pt x="11196" y="9576"/>
                    <a:pt x="11168" y="9670"/>
                    <a:pt x="11134" y="9670"/>
                  </a:cubicBezTo>
                  <a:cubicBezTo>
                    <a:pt x="11101" y="9670"/>
                    <a:pt x="11074" y="9576"/>
                    <a:pt x="11074" y="9460"/>
                  </a:cubicBezTo>
                  <a:cubicBezTo>
                    <a:pt x="11074" y="9344"/>
                    <a:pt x="11101" y="9249"/>
                    <a:pt x="11134" y="9249"/>
                  </a:cubicBezTo>
                </a:path>
                <a:path w="21600" h="21600">
                  <a:moveTo>
                    <a:pt x="2904" y="9249"/>
                  </a:moveTo>
                  <a:cubicBezTo>
                    <a:pt x="2939" y="9249"/>
                    <a:pt x="2965" y="9344"/>
                    <a:pt x="2965" y="9460"/>
                  </a:cubicBezTo>
                  <a:cubicBezTo>
                    <a:pt x="2965" y="9576"/>
                    <a:pt x="2939" y="9670"/>
                    <a:pt x="2904" y="9670"/>
                  </a:cubicBezTo>
                  <a:cubicBezTo>
                    <a:pt x="2871" y="9670"/>
                    <a:pt x="2843" y="9576"/>
                    <a:pt x="2843" y="9460"/>
                  </a:cubicBezTo>
                  <a:cubicBezTo>
                    <a:pt x="2843" y="9344"/>
                    <a:pt x="2871" y="9249"/>
                    <a:pt x="2904" y="9249"/>
                  </a:cubicBezTo>
                </a:path>
                <a:path w="21600" h="21600">
                  <a:moveTo>
                    <a:pt x="4388" y="9179"/>
                  </a:moveTo>
                  <a:cubicBezTo>
                    <a:pt x="4421" y="9179"/>
                    <a:pt x="4450" y="9274"/>
                    <a:pt x="4450" y="9390"/>
                  </a:cubicBezTo>
                  <a:cubicBezTo>
                    <a:pt x="4450" y="9506"/>
                    <a:pt x="4421" y="9600"/>
                    <a:pt x="4388" y="9600"/>
                  </a:cubicBezTo>
                  <a:cubicBezTo>
                    <a:pt x="4354" y="9600"/>
                    <a:pt x="4327" y="9506"/>
                    <a:pt x="4327" y="9390"/>
                  </a:cubicBezTo>
                  <a:cubicBezTo>
                    <a:pt x="4327" y="9274"/>
                    <a:pt x="4354" y="9179"/>
                    <a:pt x="4388" y="9179"/>
                  </a:cubicBezTo>
                </a:path>
                <a:path w="21600" h="21600">
                  <a:moveTo>
                    <a:pt x="1095" y="9179"/>
                  </a:moveTo>
                  <a:cubicBezTo>
                    <a:pt x="1129" y="9179"/>
                    <a:pt x="1158" y="9274"/>
                    <a:pt x="1158" y="9390"/>
                  </a:cubicBezTo>
                  <a:cubicBezTo>
                    <a:pt x="1158" y="9506"/>
                    <a:pt x="1129" y="9600"/>
                    <a:pt x="1095" y="9600"/>
                  </a:cubicBezTo>
                  <a:cubicBezTo>
                    <a:pt x="1062" y="9600"/>
                    <a:pt x="1035" y="9506"/>
                    <a:pt x="1035" y="9390"/>
                  </a:cubicBezTo>
                  <a:cubicBezTo>
                    <a:pt x="1035" y="9274"/>
                    <a:pt x="1062" y="9179"/>
                    <a:pt x="1095" y="9179"/>
                  </a:cubicBezTo>
                </a:path>
                <a:path w="21600" h="21600">
                  <a:moveTo>
                    <a:pt x="12699" y="9109"/>
                  </a:moveTo>
                  <a:cubicBezTo>
                    <a:pt x="12732" y="9109"/>
                    <a:pt x="12760" y="9203"/>
                    <a:pt x="12760" y="9320"/>
                  </a:cubicBezTo>
                  <a:cubicBezTo>
                    <a:pt x="12760" y="9436"/>
                    <a:pt x="12732" y="9530"/>
                    <a:pt x="12699" y="9530"/>
                  </a:cubicBezTo>
                  <a:cubicBezTo>
                    <a:pt x="12666" y="9530"/>
                    <a:pt x="12638" y="9436"/>
                    <a:pt x="12638" y="9320"/>
                  </a:cubicBezTo>
                  <a:cubicBezTo>
                    <a:pt x="12638" y="9203"/>
                    <a:pt x="12666" y="9109"/>
                    <a:pt x="12699" y="9109"/>
                  </a:cubicBezTo>
                </a:path>
                <a:path w="21600" h="21600">
                  <a:moveTo>
                    <a:pt x="5059" y="9109"/>
                  </a:moveTo>
                  <a:cubicBezTo>
                    <a:pt x="5093" y="9109"/>
                    <a:pt x="5120" y="9203"/>
                    <a:pt x="5120" y="9320"/>
                  </a:cubicBezTo>
                  <a:cubicBezTo>
                    <a:pt x="5120" y="9436"/>
                    <a:pt x="5093" y="9530"/>
                    <a:pt x="5059" y="9530"/>
                  </a:cubicBezTo>
                  <a:cubicBezTo>
                    <a:pt x="5024" y="9530"/>
                    <a:pt x="4998" y="9436"/>
                    <a:pt x="4998" y="9320"/>
                  </a:cubicBezTo>
                  <a:cubicBezTo>
                    <a:pt x="4998" y="9203"/>
                    <a:pt x="5024" y="9109"/>
                    <a:pt x="5059" y="9109"/>
                  </a:cubicBezTo>
                </a:path>
                <a:path w="21600" h="21600">
                  <a:moveTo>
                    <a:pt x="12252" y="8969"/>
                  </a:moveTo>
                  <a:cubicBezTo>
                    <a:pt x="12285" y="8969"/>
                    <a:pt x="12312" y="9063"/>
                    <a:pt x="12312" y="9179"/>
                  </a:cubicBezTo>
                  <a:cubicBezTo>
                    <a:pt x="12312" y="9296"/>
                    <a:pt x="12285" y="9390"/>
                    <a:pt x="12252" y="9390"/>
                  </a:cubicBezTo>
                  <a:cubicBezTo>
                    <a:pt x="12219" y="9390"/>
                    <a:pt x="12191" y="9296"/>
                    <a:pt x="12191" y="9179"/>
                  </a:cubicBezTo>
                  <a:cubicBezTo>
                    <a:pt x="12191" y="9063"/>
                    <a:pt x="12219" y="8969"/>
                    <a:pt x="12252" y="8969"/>
                  </a:cubicBezTo>
                </a:path>
                <a:path w="21600" h="21600">
                  <a:moveTo>
                    <a:pt x="10525" y="8969"/>
                  </a:moveTo>
                  <a:cubicBezTo>
                    <a:pt x="10558" y="8969"/>
                    <a:pt x="10585" y="9063"/>
                    <a:pt x="10585" y="9179"/>
                  </a:cubicBezTo>
                  <a:cubicBezTo>
                    <a:pt x="10585" y="9296"/>
                    <a:pt x="10558" y="9390"/>
                    <a:pt x="10525" y="9390"/>
                  </a:cubicBezTo>
                  <a:cubicBezTo>
                    <a:pt x="10492" y="9390"/>
                    <a:pt x="10463" y="9296"/>
                    <a:pt x="10463" y="9179"/>
                  </a:cubicBezTo>
                  <a:cubicBezTo>
                    <a:pt x="10463" y="9063"/>
                    <a:pt x="10492" y="8969"/>
                    <a:pt x="10525" y="8969"/>
                  </a:cubicBezTo>
                </a:path>
                <a:path w="21600" h="21600">
                  <a:moveTo>
                    <a:pt x="2418" y="8969"/>
                  </a:moveTo>
                  <a:cubicBezTo>
                    <a:pt x="2450" y="8969"/>
                    <a:pt x="2479" y="9063"/>
                    <a:pt x="2479" y="9179"/>
                  </a:cubicBezTo>
                  <a:cubicBezTo>
                    <a:pt x="2479" y="9296"/>
                    <a:pt x="2450" y="9390"/>
                    <a:pt x="2418" y="9390"/>
                  </a:cubicBezTo>
                  <a:cubicBezTo>
                    <a:pt x="2383" y="9390"/>
                    <a:pt x="2355" y="9296"/>
                    <a:pt x="2355" y="9179"/>
                  </a:cubicBezTo>
                  <a:cubicBezTo>
                    <a:pt x="2355" y="9063"/>
                    <a:pt x="2383" y="8969"/>
                    <a:pt x="2418" y="8969"/>
                  </a:cubicBezTo>
                </a:path>
                <a:path w="21600" h="21600">
                  <a:moveTo>
                    <a:pt x="10098" y="8899"/>
                  </a:moveTo>
                  <a:cubicBezTo>
                    <a:pt x="10132" y="8899"/>
                    <a:pt x="10159" y="8993"/>
                    <a:pt x="10159" y="9109"/>
                  </a:cubicBezTo>
                  <a:cubicBezTo>
                    <a:pt x="10159" y="9225"/>
                    <a:pt x="10132" y="9320"/>
                    <a:pt x="10098" y="9320"/>
                  </a:cubicBezTo>
                  <a:cubicBezTo>
                    <a:pt x="10065" y="9320"/>
                    <a:pt x="10036" y="9225"/>
                    <a:pt x="10036" y="9109"/>
                  </a:cubicBezTo>
                  <a:cubicBezTo>
                    <a:pt x="10036" y="8993"/>
                    <a:pt x="10065" y="8899"/>
                    <a:pt x="10098" y="8899"/>
                  </a:cubicBezTo>
                </a:path>
                <a:path w="21600" h="21600">
                  <a:moveTo>
                    <a:pt x="5872" y="8899"/>
                  </a:moveTo>
                  <a:cubicBezTo>
                    <a:pt x="5905" y="8899"/>
                    <a:pt x="5932" y="8993"/>
                    <a:pt x="5932" y="9109"/>
                  </a:cubicBezTo>
                  <a:cubicBezTo>
                    <a:pt x="5932" y="9225"/>
                    <a:pt x="5905" y="9320"/>
                    <a:pt x="5872" y="9320"/>
                  </a:cubicBezTo>
                  <a:cubicBezTo>
                    <a:pt x="5838" y="9320"/>
                    <a:pt x="5810" y="9225"/>
                    <a:pt x="5810" y="9109"/>
                  </a:cubicBezTo>
                  <a:cubicBezTo>
                    <a:pt x="5810" y="8993"/>
                    <a:pt x="5838" y="8899"/>
                    <a:pt x="5872" y="8899"/>
                  </a:cubicBezTo>
                </a:path>
                <a:path w="21600" h="21600">
                  <a:moveTo>
                    <a:pt x="19832" y="8828"/>
                  </a:moveTo>
                  <a:cubicBezTo>
                    <a:pt x="19865" y="8828"/>
                    <a:pt x="19893" y="8923"/>
                    <a:pt x="19893" y="9039"/>
                  </a:cubicBezTo>
                  <a:cubicBezTo>
                    <a:pt x="19893" y="9155"/>
                    <a:pt x="19865" y="9249"/>
                    <a:pt x="19832" y="9249"/>
                  </a:cubicBezTo>
                  <a:cubicBezTo>
                    <a:pt x="19798" y="9249"/>
                    <a:pt x="19771" y="9155"/>
                    <a:pt x="19771" y="9039"/>
                  </a:cubicBezTo>
                  <a:cubicBezTo>
                    <a:pt x="19771" y="8923"/>
                    <a:pt x="19798" y="8828"/>
                    <a:pt x="19832" y="8828"/>
                  </a:cubicBezTo>
                </a:path>
                <a:path w="21600" h="21600">
                  <a:moveTo>
                    <a:pt x="9082" y="8828"/>
                  </a:moveTo>
                  <a:cubicBezTo>
                    <a:pt x="9116" y="8828"/>
                    <a:pt x="9143" y="8923"/>
                    <a:pt x="9143" y="9039"/>
                  </a:cubicBezTo>
                  <a:cubicBezTo>
                    <a:pt x="9143" y="9155"/>
                    <a:pt x="9116" y="9249"/>
                    <a:pt x="9082" y="9249"/>
                  </a:cubicBezTo>
                  <a:cubicBezTo>
                    <a:pt x="9049" y="9249"/>
                    <a:pt x="9021" y="9155"/>
                    <a:pt x="9021" y="9039"/>
                  </a:cubicBezTo>
                  <a:cubicBezTo>
                    <a:pt x="9021" y="8923"/>
                    <a:pt x="9049" y="8828"/>
                    <a:pt x="9082" y="8828"/>
                  </a:cubicBezTo>
                </a:path>
                <a:path w="21600" h="21600">
                  <a:moveTo>
                    <a:pt x="3615" y="8828"/>
                  </a:moveTo>
                  <a:cubicBezTo>
                    <a:pt x="3649" y="8828"/>
                    <a:pt x="3676" y="8923"/>
                    <a:pt x="3676" y="9039"/>
                  </a:cubicBezTo>
                  <a:cubicBezTo>
                    <a:pt x="3676" y="9155"/>
                    <a:pt x="3649" y="9249"/>
                    <a:pt x="3615" y="9249"/>
                  </a:cubicBezTo>
                  <a:cubicBezTo>
                    <a:pt x="3582" y="9249"/>
                    <a:pt x="3554" y="9155"/>
                    <a:pt x="3554" y="9039"/>
                  </a:cubicBezTo>
                  <a:cubicBezTo>
                    <a:pt x="3554" y="8923"/>
                    <a:pt x="3582" y="8828"/>
                    <a:pt x="3615" y="8828"/>
                  </a:cubicBezTo>
                </a:path>
                <a:path w="21600" h="21600">
                  <a:moveTo>
                    <a:pt x="13309" y="8758"/>
                  </a:moveTo>
                  <a:cubicBezTo>
                    <a:pt x="13343" y="8758"/>
                    <a:pt x="13370" y="8852"/>
                    <a:pt x="13370" y="8969"/>
                  </a:cubicBezTo>
                  <a:cubicBezTo>
                    <a:pt x="13370" y="9085"/>
                    <a:pt x="13343" y="9179"/>
                    <a:pt x="13309" y="9179"/>
                  </a:cubicBezTo>
                  <a:cubicBezTo>
                    <a:pt x="13275" y="9179"/>
                    <a:pt x="13248" y="9085"/>
                    <a:pt x="13248" y="8969"/>
                  </a:cubicBezTo>
                  <a:cubicBezTo>
                    <a:pt x="13248" y="8852"/>
                    <a:pt x="13275" y="8758"/>
                    <a:pt x="13309" y="8758"/>
                  </a:cubicBezTo>
                </a:path>
                <a:path w="21600" h="21600">
                  <a:moveTo>
                    <a:pt x="7152" y="8758"/>
                  </a:moveTo>
                  <a:cubicBezTo>
                    <a:pt x="7186" y="8758"/>
                    <a:pt x="7213" y="8852"/>
                    <a:pt x="7213" y="8969"/>
                  </a:cubicBezTo>
                  <a:cubicBezTo>
                    <a:pt x="7213" y="9085"/>
                    <a:pt x="7186" y="9179"/>
                    <a:pt x="7152" y="9179"/>
                  </a:cubicBezTo>
                  <a:cubicBezTo>
                    <a:pt x="7118" y="9179"/>
                    <a:pt x="7090" y="9085"/>
                    <a:pt x="7090" y="8969"/>
                  </a:cubicBezTo>
                  <a:cubicBezTo>
                    <a:pt x="7090" y="8852"/>
                    <a:pt x="7118" y="8758"/>
                    <a:pt x="7152" y="8758"/>
                  </a:cubicBezTo>
                </a:path>
                <a:path w="21600" h="21600">
                  <a:moveTo>
                    <a:pt x="6786" y="8758"/>
                  </a:moveTo>
                  <a:cubicBezTo>
                    <a:pt x="6819" y="8758"/>
                    <a:pt x="6847" y="8852"/>
                    <a:pt x="6847" y="8969"/>
                  </a:cubicBezTo>
                  <a:cubicBezTo>
                    <a:pt x="6847" y="9085"/>
                    <a:pt x="6819" y="9179"/>
                    <a:pt x="6786" y="9179"/>
                  </a:cubicBezTo>
                  <a:cubicBezTo>
                    <a:pt x="6753" y="9179"/>
                    <a:pt x="6724" y="9085"/>
                    <a:pt x="6724" y="8969"/>
                  </a:cubicBezTo>
                  <a:cubicBezTo>
                    <a:pt x="6724" y="8852"/>
                    <a:pt x="6753" y="8758"/>
                    <a:pt x="6786" y="8758"/>
                  </a:cubicBezTo>
                </a:path>
                <a:path w="21600" h="21600">
                  <a:moveTo>
                    <a:pt x="20684" y="8618"/>
                  </a:moveTo>
                  <a:cubicBezTo>
                    <a:pt x="20719" y="8618"/>
                    <a:pt x="20746" y="8712"/>
                    <a:pt x="20746" y="8828"/>
                  </a:cubicBezTo>
                  <a:cubicBezTo>
                    <a:pt x="20746" y="8945"/>
                    <a:pt x="20719" y="9039"/>
                    <a:pt x="20684" y="9039"/>
                  </a:cubicBezTo>
                  <a:cubicBezTo>
                    <a:pt x="20651" y="9039"/>
                    <a:pt x="20623" y="8945"/>
                    <a:pt x="20623" y="8828"/>
                  </a:cubicBezTo>
                  <a:cubicBezTo>
                    <a:pt x="20623" y="8712"/>
                    <a:pt x="20651" y="8618"/>
                    <a:pt x="20684" y="8618"/>
                  </a:cubicBezTo>
                </a:path>
                <a:path w="21600" h="21600">
                  <a:moveTo>
                    <a:pt x="8107" y="8618"/>
                  </a:moveTo>
                  <a:cubicBezTo>
                    <a:pt x="8141" y="8618"/>
                    <a:pt x="8168" y="8712"/>
                    <a:pt x="8168" y="8828"/>
                  </a:cubicBezTo>
                  <a:cubicBezTo>
                    <a:pt x="8168" y="8945"/>
                    <a:pt x="8141" y="9039"/>
                    <a:pt x="8107" y="9039"/>
                  </a:cubicBezTo>
                  <a:cubicBezTo>
                    <a:pt x="8073" y="9039"/>
                    <a:pt x="8045" y="8945"/>
                    <a:pt x="8045" y="8828"/>
                  </a:cubicBezTo>
                  <a:cubicBezTo>
                    <a:pt x="8045" y="8712"/>
                    <a:pt x="8073" y="8618"/>
                    <a:pt x="8107" y="8618"/>
                  </a:cubicBezTo>
                </a:path>
                <a:path w="21600" h="21600">
                  <a:moveTo>
                    <a:pt x="1766" y="8548"/>
                  </a:moveTo>
                  <a:cubicBezTo>
                    <a:pt x="1801" y="8548"/>
                    <a:pt x="1826" y="8642"/>
                    <a:pt x="1826" y="8758"/>
                  </a:cubicBezTo>
                  <a:cubicBezTo>
                    <a:pt x="1826" y="8875"/>
                    <a:pt x="1801" y="8969"/>
                    <a:pt x="1766" y="8969"/>
                  </a:cubicBezTo>
                  <a:cubicBezTo>
                    <a:pt x="1734" y="8969"/>
                    <a:pt x="1705" y="8875"/>
                    <a:pt x="1705" y="8758"/>
                  </a:cubicBezTo>
                  <a:cubicBezTo>
                    <a:pt x="1705" y="8642"/>
                    <a:pt x="1734" y="8548"/>
                    <a:pt x="1766" y="8548"/>
                  </a:cubicBezTo>
                </a:path>
                <a:path w="21600" h="21600">
                  <a:moveTo>
                    <a:pt x="1402" y="8548"/>
                  </a:moveTo>
                  <a:cubicBezTo>
                    <a:pt x="1434" y="8548"/>
                    <a:pt x="1463" y="8642"/>
                    <a:pt x="1463" y="8758"/>
                  </a:cubicBezTo>
                  <a:cubicBezTo>
                    <a:pt x="1463" y="8875"/>
                    <a:pt x="1434" y="8969"/>
                    <a:pt x="1402" y="8969"/>
                  </a:cubicBezTo>
                  <a:cubicBezTo>
                    <a:pt x="1367" y="8969"/>
                    <a:pt x="1339" y="8875"/>
                    <a:pt x="1339" y="8758"/>
                  </a:cubicBezTo>
                  <a:cubicBezTo>
                    <a:pt x="1339" y="8642"/>
                    <a:pt x="1367" y="8548"/>
                    <a:pt x="1402" y="8548"/>
                  </a:cubicBezTo>
                </a:path>
                <a:path w="21600" h="21600">
                  <a:moveTo>
                    <a:pt x="21091" y="8478"/>
                  </a:moveTo>
                  <a:cubicBezTo>
                    <a:pt x="21125" y="8478"/>
                    <a:pt x="21152" y="8572"/>
                    <a:pt x="21152" y="8688"/>
                  </a:cubicBezTo>
                  <a:cubicBezTo>
                    <a:pt x="21152" y="8804"/>
                    <a:pt x="21125" y="8899"/>
                    <a:pt x="21091" y="8899"/>
                  </a:cubicBezTo>
                  <a:cubicBezTo>
                    <a:pt x="21058" y="8899"/>
                    <a:pt x="21030" y="8804"/>
                    <a:pt x="21030" y="8688"/>
                  </a:cubicBezTo>
                  <a:cubicBezTo>
                    <a:pt x="21030" y="8572"/>
                    <a:pt x="21058" y="8478"/>
                    <a:pt x="21091" y="8478"/>
                  </a:cubicBezTo>
                </a:path>
                <a:path w="21600" h="21600">
                  <a:moveTo>
                    <a:pt x="3250" y="8478"/>
                  </a:moveTo>
                  <a:cubicBezTo>
                    <a:pt x="3282" y="8478"/>
                    <a:pt x="3311" y="8572"/>
                    <a:pt x="3311" y="8688"/>
                  </a:cubicBezTo>
                  <a:cubicBezTo>
                    <a:pt x="3311" y="8804"/>
                    <a:pt x="3282" y="8899"/>
                    <a:pt x="3250" y="8899"/>
                  </a:cubicBezTo>
                  <a:cubicBezTo>
                    <a:pt x="3216" y="8899"/>
                    <a:pt x="3189" y="8804"/>
                    <a:pt x="3189" y="8688"/>
                  </a:cubicBezTo>
                  <a:cubicBezTo>
                    <a:pt x="3189" y="8572"/>
                    <a:pt x="3216" y="8478"/>
                    <a:pt x="3250" y="8478"/>
                  </a:cubicBezTo>
                </a:path>
                <a:path w="21600" h="21600">
                  <a:moveTo>
                    <a:pt x="11500" y="8407"/>
                  </a:moveTo>
                  <a:cubicBezTo>
                    <a:pt x="11533" y="8407"/>
                    <a:pt x="11560" y="8502"/>
                    <a:pt x="11560" y="8618"/>
                  </a:cubicBezTo>
                  <a:cubicBezTo>
                    <a:pt x="11560" y="8734"/>
                    <a:pt x="11533" y="8828"/>
                    <a:pt x="11500" y="8828"/>
                  </a:cubicBezTo>
                  <a:cubicBezTo>
                    <a:pt x="11467" y="8828"/>
                    <a:pt x="11440" y="8734"/>
                    <a:pt x="11440" y="8618"/>
                  </a:cubicBezTo>
                  <a:cubicBezTo>
                    <a:pt x="11440" y="8502"/>
                    <a:pt x="11467" y="8407"/>
                    <a:pt x="11500" y="8407"/>
                  </a:cubicBezTo>
                </a:path>
                <a:path w="21600" h="21600">
                  <a:moveTo>
                    <a:pt x="20299" y="8337"/>
                  </a:moveTo>
                  <a:cubicBezTo>
                    <a:pt x="20333" y="8337"/>
                    <a:pt x="20360" y="8431"/>
                    <a:pt x="20360" y="8548"/>
                  </a:cubicBezTo>
                  <a:cubicBezTo>
                    <a:pt x="20360" y="8664"/>
                    <a:pt x="20333" y="8758"/>
                    <a:pt x="20299" y="8758"/>
                  </a:cubicBezTo>
                  <a:cubicBezTo>
                    <a:pt x="20265" y="8758"/>
                    <a:pt x="20237" y="8664"/>
                    <a:pt x="20237" y="8548"/>
                  </a:cubicBezTo>
                  <a:cubicBezTo>
                    <a:pt x="20237" y="8431"/>
                    <a:pt x="20265" y="8337"/>
                    <a:pt x="20299" y="8337"/>
                  </a:cubicBezTo>
                </a:path>
                <a:path w="21600" h="21600">
                  <a:moveTo>
                    <a:pt x="5444" y="8337"/>
                  </a:moveTo>
                  <a:cubicBezTo>
                    <a:pt x="5478" y="8337"/>
                    <a:pt x="5505" y="8431"/>
                    <a:pt x="5505" y="8548"/>
                  </a:cubicBezTo>
                  <a:cubicBezTo>
                    <a:pt x="5505" y="8664"/>
                    <a:pt x="5478" y="8758"/>
                    <a:pt x="5444" y="8758"/>
                  </a:cubicBezTo>
                  <a:cubicBezTo>
                    <a:pt x="5412" y="8758"/>
                    <a:pt x="5384" y="8664"/>
                    <a:pt x="5384" y="8548"/>
                  </a:cubicBezTo>
                  <a:cubicBezTo>
                    <a:pt x="5384" y="8431"/>
                    <a:pt x="5412" y="8337"/>
                    <a:pt x="5444" y="8337"/>
                  </a:cubicBezTo>
                </a:path>
                <a:path w="21600" h="21600">
                  <a:moveTo>
                    <a:pt x="11907" y="8267"/>
                  </a:moveTo>
                  <a:cubicBezTo>
                    <a:pt x="11940" y="8267"/>
                    <a:pt x="11967" y="8361"/>
                    <a:pt x="11967" y="8478"/>
                  </a:cubicBezTo>
                  <a:cubicBezTo>
                    <a:pt x="11967" y="8594"/>
                    <a:pt x="11940" y="8688"/>
                    <a:pt x="11907" y="8688"/>
                  </a:cubicBezTo>
                  <a:cubicBezTo>
                    <a:pt x="11873" y="8688"/>
                    <a:pt x="11846" y="8594"/>
                    <a:pt x="11846" y="8478"/>
                  </a:cubicBezTo>
                  <a:cubicBezTo>
                    <a:pt x="11846" y="8361"/>
                    <a:pt x="11873" y="8267"/>
                    <a:pt x="11907" y="8267"/>
                  </a:cubicBezTo>
                </a:path>
                <a:path w="21600" h="21600">
                  <a:moveTo>
                    <a:pt x="9794" y="8197"/>
                  </a:moveTo>
                  <a:cubicBezTo>
                    <a:pt x="9827" y="8197"/>
                    <a:pt x="9855" y="8291"/>
                    <a:pt x="9855" y="8407"/>
                  </a:cubicBezTo>
                  <a:cubicBezTo>
                    <a:pt x="9855" y="8524"/>
                    <a:pt x="9827" y="8618"/>
                    <a:pt x="9794" y="8618"/>
                  </a:cubicBezTo>
                  <a:cubicBezTo>
                    <a:pt x="9760" y="8618"/>
                    <a:pt x="9732" y="8524"/>
                    <a:pt x="9732" y="8407"/>
                  </a:cubicBezTo>
                  <a:cubicBezTo>
                    <a:pt x="9732" y="8291"/>
                    <a:pt x="9760" y="8197"/>
                    <a:pt x="9794" y="8197"/>
                  </a:cubicBezTo>
                </a:path>
                <a:path w="21600" h="21600">
                  <a:moveTo>
                    <a:pt x="8615" y="8197"/>
                  </a:moveTo>
                  <a:cubicBezTo>
                    <a:pt x="8649" y="8197"/>
                    <a:pt x="8676" y="8291"/>
                    <a:pt x="8676" y="8407"/>
                  </a:cubicBezTo>
                  <a:cubicBezTo>
                    <a:pt x="8676" y="8524"/>
                    <a:pt x="8649" y="8618"/>
                    <a:pt x="8615" y="8618"/>
                  </a:cubicBezTo>
                  <a:cubicBezTo>
                    <a:pt x="8581" y="8618"/>
                    <a:pt x="8553" y="8524"/>
                    <a:pt x="8553" y="8407"/>
                  </a:cubicBezTo>
                  <a:cubicBezTo>
                    <a:pt x="8553" y="8291"/>
                    <a:pt x="8581" y="8197"/>
                    <a:pt x="8615" y="8197"/>
                  </a:cubicBezTo>
                </a:path>
                <a:path w="21600" h="21600">
                  <a:moveTo>
                    <a:pt x="7579" y="8197"/>
                  </a:moveTo>
                  <a:cubicBezTo>
                    <a:pt x="7611" y="8197"/>
                    <a:pt x="7639" y="8291"/>
                    <a:pt x="7639" y="8407"/>
                  </a:cubicBezTo>
                  <a:cubicBezTo>
                    <a:pt x="7639" y="8524"/>
                    <a:pt x="7611" y="8618"/>
                    <a:pt x="7579" y="8618"/>
                  </a:cubicBezTo>
                  <a:cubicBezTo>
                    <a:pt x="7544" y="8618"/>
                    <a:pt x="7517" y="8524"/>
                    <a:pt x="7517" y="8407"/>
                  </a:cubicBezTo>
                  <a:cubicBezTo>
                    <a:pt x="7517" y="8291"/>
                    <a:pt x="7544" y="8197"/>
                    <a:pt x="7579" y="8197"/>
                  </a:cubicBezTo>
                </a:path>
                <a:path w="21600" h="21600">
                  <a:moveTo>
                    <a:pt x="4775" y="8197"/>
                  </a:moveTo>
                  <a:cubicBezTo>
                    <a:pt x="4807" y="8197"/>
                    <a:pt x="4835" y="8291"/>
                    <a:pt x="4835" y="8407"/>
                  </a:cubicBezTo>
                  <a:cubicBezTo>
                    <a:pt x="4835" y="8524"/>
                    <a:pt x="4807" y="8618"/>
                    <a:pt x="4775" y="8618"/>
                  </a:cubicBezTo>
                  <a:cubicBezTo>
                    <a:pt x="4741" y="8618"/>
                    <a:pt x="4713" y="8524"/>
                    <a:pt x="4713" y="8407"/>
                  </a:cubicBezTo>
                  <a:cubicBezTo>
                    <a:pt x="4713" y="8291"/>
                    <a:pt x="4741" y="8197"/>
                    <a:pt x="4775" y="8197"/>
                  </a:cubicBezTo>
                </a:path>
                <a:path w="21600" h="21600">
                  <a:moveTo>
                    <a:pt x="3942" y="8197"/>
                  </a:moveTo>
                  <a:cubicBezTo>
                    <a:pt x="3975" y="8197"/>
                    <a:pt x="4003" y="8291"/>
                    <a:pt x="4003" y="8407"/>
                  </a:cubicBezTo>
                  <a:cubicBezTo>
                    <a:pt x="4003" y="8524"/>
                    <a:pt x="3975" y="8618"/>
                    <a:pt x="3942" y="8618"/>
                  </a:cubicBezTo>
                  <a:cubicBezTo>
                    <a:pt x="3908" y="8618"/>
                    <a:pt x="3880" y="8524"/>
                    <a:pt x="3880" y="8407"/>
                  </a:cubicBezTo>
                  <a:cubicBezTo>
                    <a:pt x="3880" y="8291"/>
                    <a:pt x="3908" y="8197"/>
                    <a:pt x="3942" y="8197"/>
                  </a:cubicBezTo>
                </a:path>
                <a:path w="21600" h="21600">
                  <a:moveTo>
                    <a:pt x="568" y="8197"/>
                  </a:moveTo>
                  <a:cubicBezTo>
                    <a:pt x="601" y="8197"/>
                    <a:pt x="629" y="8291"/>
                    <a:pt x="629" y="8407"/>
                  </a:cubicBezTo>
                  <a:cubicBezTo>
                    <a:pt x="629" y="8524"/>
                    <a:pt x="601" y="8618"/>
                    <a:pt x="568" y="8618"/>
                  </a:cubicBezTo>
                  <a:cubicBezTo>
                    <a:pt x="534" y="8618"/>
                    <a:pt x="505" y="8524"/>
                    <a:pt x="505" y="8407"/>
                  </a:cubicBezTo>
                  <a:cubicBezTo>
                    <a:pt x="505" y="8291"/>
                    <a:pt x="534" y="8197"/>
                    <a:pt x="568" y="8197"/>
                  </a:cubicBezTo>
                </a:path>
                <a:path w="21600" h="21600">
                  <a:moveTo>
                    <a:pt x="6460" y="8127"/>
                  </a:moveTo>
                  <a:cubicBezTo>
                    <a:pt x="6494" y="8127"/>
                    <a:pt x="6521" y="8221"/>
                    <a:pt x="6521" y="8337"/>
                  </a:cubicBezTo>
                  <a:cubicBezTo>
                    <a:pt x="6521" y="8453"/>
                    <a:pt x="6494" y="8548"/>
                    <a:pt x="6460" y="8548"/>
                  </a:cubicBezTo>
                  <a:cubicBezTo>
                    <a:pt x="6428" y="8548"/>
                    <a:pt x="6400" y="8453"/>
                    <a:pt x="6400" y="8337"/>
                  </a:cubicBezTo>
                  <a:cubicBezTo>
                    <a:pt x="6400" y="8221"/>
                    <a:pt x="6428" y="8127"/>
                    <a:pt x="6460" y="8127"/>
                  </a:cubicBezTo>
                </a:path>
                <a:path w="21600" h="21600">
                  <a:moveTo>
                    <a:pt x="12964" y="8057"/>
                  </a:moveTo>
                  <a:cubicBezTo>
                    <a:pt x="12997" y="8057"/>
                    <a:pt x="13025" y="8151"/>
                    <a:pt x="13025" y="8267"/>
                  </a:cubicBezTo>
                  <a:cubicBezTo>
                    <a:pt x="13025" y="8383"/>
                    <a:pt x="12997" y="8478"/>
                    <a:pt x="12964" y="8478"/>
                  </a:cubicBezTo>
                  <a:cubicBezTo>
                    <a:pt x="12930" y="8478"/>
                    <a:pt x="12903" y="8383"/>
                    <a:pt x="12903" y="8267"/>
                  </a:cubicBezTo>
                  <a:cubicBezTo>
                    <a:pt x="12903" y="8151"/>
                    <a:pt x="12930" y="8057"/>
                    <a:pt x="12964" y="8057"/>
                  </a:cubicBezTo>
                </a:path>
                <a:path w="21600" h="21600">
                  <a:moveTo>
                    <a:pt x="9428" y="8057"/>
                  </a:moveTo>
                  <a:cubicBezTo>
                    <a:pt x="9461" y="8057"/>
                    <a:pt x="9489" y="8151"/>
                    <a:pt x="9489" y="8267"/>
                  </a:cubicBezTo>
                  <a:cubicBezTo>
                    <a:pt x="9489" y="8383"/>
                    <a:pt x="9461" y="8478"/>
                    <a:pt x="9428" y="8478"/>
                  </a:cubicBezTo>
                  <a:cubicBezTo>
                    <a:pt x="9393" y="8478"/>
                    <a:pt x="9366" y="8383"/>
                    <a:pt x="9366" y="8267"/>
                  </a:cubicBezTo>
                  <a:cubicBezTo>
                    <a:pt x="9366" y="8151"/>
                    <a:pt x="9393" y="8057"/>
                    <a:pt x="9428" y="8057"/>
                  </a:cubicBezTo>
                </a:path>
                <a:path w="21600" h="21600">
                  <a:moveTo>
                    <a:pt x="19404" y="7916"/>
                  </a:moveTo>
                  <a:cubicBezTo>
                    <a:pt x="19439" y="7916"/>
                    <a:pt x="19465" y="8010"/>
                    <a:pt x="19465" y="8127"/>
                  </a:cubicBezTo>
                  <a:cubicBezTo>
                    <a:pt x="19465" y="8243"/>
                    <a:pt x="19439" y="8337"/>
                    <a:pt x="19404" y="8337"/>
                  </a:cubicBezTo>
                  <a:cubicBezTo>
                    <a:pt x="19371" y="8337"/>
                    <a:pt x="19344" y="8243"/>
                    <a:pt x="19344" y="8127"/>
                  </a:cubicBezTo>
                  <a:cubicBezTo>
                    <a:pt x="19344" y="8010"/>
                    <a:pt x="19371" y="7916"/>
                    <a:pt x="19404" y="7916"/>
                  </a:cubicBezTo>
                </a:path>
                <a:path w="21600" h="21600">
                  <a:moveTo>
                    <a:pt x="2640" y="7916"/>
                  </a:moveTo>
                  <a:cubicBezTo>
                    <a:pt x="2674" y="7916"/>
                    <a:pt x="2701" y="8010"/>
                    <a:pt x="2701" y="8127"/>
                  </a:cubicBezTo>
                  <a:cubicBezTo>
                    <a:pt x="2701" y="8243"/>
                    <a:pt x="2674" y="8337"/>
                    <a:pt x="2640" y="8337"/>
                  </a:cubicBezTo>
                  <a:cubicBezTo>
                    <a:pt x="2605" y="8337"/>
                    <a:pt x="2580" y="8243"/>
                    <a:pt x="2580" y="8127"/>
                  </a:cubicBezTo>
                  <a:cubicBezTo>
                    <a:pt x="2580" y="8010"/>
                    <a:pt x="2605" y="7916"/>
                    <a:pt x="2640" y="7916"/>
                  </a:cubicBezTo>
                </a:path>
                <a:path w="21600" h="21600">
                  <a:moveTo>
                    <a:pt x="932" y="7916"/>
                  </a:moveTo>
                  <a:cubicBezTo>
                    <a:pt x="968" y="7916"/>
                    <a:pt x="995" y="8010"/>
                    <a:pt x="995" y="8127"/>
                  </a:cubicBezTo>
                  <a:cubicBezTo>
                    <a:pt x="995" y="8243"/>
                    <a:pt x="968" y="8337"/>
                    <a:pt x="932" y="8337"/>
                  </a:cubicBezTo>
                  <a:cubicBezTo>
                    <a:pt x="901" y="8337"/>
                    <a:pt x="872" y="8243"/>
                    <a:pt x="872" y="8127"/>
                  </a:cubicBezTo>
                  <a:cubicBezTo>
                    <a:pt x="872" y="8010"/>
                    <a:pt x="901" y="7916"/>
                    <a:pt x="932" y="7916"/>
                  </a:cubicBezTo>
                </a:path>
                <a:path w="21600" h="21600">
                  <a:moveTo>
                    <a:pt x="6034" y="7846"/>
                  </a:moveTo>
                  <a:cubicBezTo>
                    <a:pt x="6066" y="7846"/>
                    <a:pt x="6094" y="7940"/>
                    <a:pt x="6094" y="8057"/>
                  </a:cubicBezTo>
                  <a:cubicBezTo>
                    <a:pt x="6094" y="8173"/>
                    <a:pt x="6066" y="8267"/>
                    <a:pt x="6034" y="8267"/>
                  </a:cubicBezTo>
                  <a:cubicBezTo>
                    <a:pt x="6001" y="8267"/>
                    <a:pt x="5974" y="8173"/>
                    <a:pt x="5974" y="8057"/>
                  </a:cubicBezTo>
                  <a:cubicBezTo>
                    <a:pt x="5974" y="7940"/>
                    <a:pt x="6001" y="7846"/>
                    <a:pt x="6034" y="7846"/>
                  </a:cubicBezTo>
                </a:path>
                <a:path w="21600" h="21600">
                  <a:moveTo>
                    <a:pt x="12557" y="7776"/>
                  </a:moveTo>
                  <a:cubicBezTo>
                    <a:pt x="12591" y="7776"/>
                    <a:pt x="12618" y="7869"/>
                    <a:pt x="12618" y="7986"/>
                  </a:cubicBezTo>
                  <a:cubicBezTo>
                    <a:pt x="12618" y="8103"/>
                    <a:pt x="12591" y="8197"/>
                    <a:pt x="12557" y="8197"/>
                  </a:cubicBezTo>
                  <a:cubicBezTo>
                    <a:pt x="12524" y="8197"/>
                    <a:pt x="12496" y="8103"/>
                    <a:pt x="12496" y="7986"/>
                  </a:cubicBezTo>
                  <a:cubicBezTo>
                    <a:pt x="12496" y="7869"/>
                    <a:pt x="12524" y="7776"/>
                    <a:pt x="12557" y="7776"/>
                  </a:cubicBezTo>
                </a:path>
                <a:path w="21600" h="21600">
                  <a:moveTo>
                    <a:pt x="11074" y="7776"/>
                  </a:moveTo>
                  <a:cubicBezTo>
                    <a:pt x="11106" y="7776"/>
                    <a:pt x="11134" y="7869"/>
                    <a:pt x="11134" y="7986"/>
                  </a:cubicBezTo>
                  <a:cubicBezTo>
                    <a:pt x="11134" y="8103"/>
                    <a:pt x="11106" y="8197"/>
                    <a:pt x="11074" y="8197"/>
                  </a:cubicBezTo>
                  <a:cubicBezTo>
                    <a:pt x="11040" y="8197"/>
                    <a:pt x="11013" y="8103"/>
                    <a:pt x="11013" y="7986"/>
                  </a:cubicBezTo>
                  <a:cubicBezTo>
                    <a:pt x="11013" y="7869"/>
                    <a:pt x="11040" y="7776"/>
                    <a:pt x="11074" y="7776"/>
                  </a:cubicBezTo>
                </a:path>
                <a:path w="21600" h="21600">
                  <a:moveTo>
                    <a:pt x="4366" y="7776"/>
                  </a:moveTo>
                  <a:cubicBezTo>
                    <a:pt x="4401" y="7776"/>
                    <a:pt x="4429" y="7869"/>
                    <a:pt x="4429" y="7986"/>
                  </a:cubicBezTo>
                  <a:cubicBezTo>
                    <a:pt x="4429" y="8103"/>
                    <a:pt x="4401" y="8197"/>
                    <a:pt x="4366" y="8197"/>
                  </a:cubicBezTo>
                  <a:cubicBezTo>
                    <a:pt x="4334" y="8197"/>
                    <a:pt x="4307" y="8103"/>
                    <a:pt x="4307" y="7986"/>
                  </a:cubicBezTo>
                  <a:cubicBezTo>
                    <a:pt x="4307" y="7869"/>
                    <a:pt x="4334" y="7776"/>
                    <a:pt x="4366" y="7776"/>
                  </a:cubicBezTo>
                </a:path>
                <a:path w="21600" h="21600">
                  <a:moveTo>
                    <a:pt x="2153" y="7776"/>
                  </a:moveTo>
                  <a:cubicBezTo>
                    <a:pt x="2185" y="7776"/>
                    <a:pt x="2213" y="7869"/>
                    <a:pt x="2213" y="7986"/>
                  </a:cubicBezTo>
                  <a:cubicBezTo>
                    <a:pt x="2213" y="8103"/>
                    <a:pt x="2185" y="8197"/>
                    <a:pt x="2153" y="8197"/>
                  </a:cubicBezTo>
                  <a:cubicBezTo>
                    <a:pt x="2119" y="8197"/>
                    <a:pt x="2090" y="8103"/>
                    <a:pt x="2090" y="7986"/>
                  </a:cubicBezTo>
                  <a:cubicBezTo>
                    <a:pt x="2090" y="7869"/>
                    <a:pt x="2119" y="7776"/>
                    <a:pt x="2153" y="7776"/>
                  </a:cubicBezTo>
                </a:path>
                <a:path w="21600" h="21600">
                  <a:moveTo>
                    <a:pt x="10727" y="7706"/>
                  </a:moveTo>
                  <a:cubicBezTo>
                    <a:pt x="10762" y="7706"/>
                    <a:pt x="10789" y="7800"/>
                    <a:pt x="10789" y="7916"/>
                  </a:cubicBezTo>
                  <a:cubicBezTo>
                    <a:pt x="10789" y="8032"/>
                    <a:pt x="10762" y="8127"/>
                    <a:pt x="10727" y="8127"/>
                  </a:cubicBezTo>
                  <a:cubicBezTo>
                    <a:pt x="10695" y="8127"/>
                    <a:pt x="10667" y="8032"/>
                    <a:pt x="10667" y="7916"/>
                  </a:cubicBezTo>
                  <a:cubicBezTo>
                    <a:pt x="10667" y="7800"/>
                    <a:pt x="10695" y="7706"/>
                    <a:pt x="10727" y="7706"/>
                  </a:cubicBezTo>
                </a:path>
                <a:path w="21600" h="21600">
                  <a:moveTo>
                    <a:pt x="21356" y="7565"/>
                  </a:moveTo>
                  <a:cubicBezTo>
                    <a:pt x="21387" y="7565"/>
                    <a:pt x="21417" y="7660"/>
                    <a:pt x="21417" y="7776"/>
                  </a:cubicBezTo>
                  <a:cubicBezTo>
                    <a:pt x="21417" y="7892"/>
                    <a:pt x="21387" y="7986"/>
                    <a:pt x="21356" y="7986"/>
                  </a:cubicBezTo>
                  <a:cubicBezTo>
                    <a:pt x="21322" y="7986"/>
                    <a:pt x="21294" y="7892"/>
                    <a:pt x="21294" y="7776"/>
                  </a:cubicBezTo>
                  <a:cubicBezTo>
                    <a:pt x="21294" y="7660"/>
                    <a:pt x="21322" y="7565"/>
                    <a:pt x="21356" y="7565"/>
                  </a:cubicBezTo>
                </a:path>
                <a:path w="21600" h="21600">
                  <a:moveTo>
                    <a:pt x="10280" y="7565"/>
                  </a:moveTo>
                  <a:cubicBezTo>
                    <a:pt x="10315" y="7565"/>
                    <a:pt x="10342" y="7660"/>
                    <a:pt x="10342" y="7776"/>
                  </a:cubicBezTo>
                  <a:cubicBezTo>
                    <a:pt x="10342" y="7892"/>
                    <a:pt x="10315" y="7986"/>
                    <a:pt x="10280" y="7986"/>
                  </a:cubicBezTo>
                  <a:cubicBezTo>
                    <a:pt x="10247" y="7986"/>
                    <a:pt x="10219" y="7892"/>
                    <a:pt x="10219" y="7776"/>
                  </a:cubicBezTo>
                  <a:cubicBezTo>
                    <a:pt x="10219" y="7660"/>
                    <a:pt x="10247" y="7565"/>
                    <a:pt x="10280" y="7565"/>
                  </a:cubicBezTo>
                </a:path>
                <a:path w="21600" h="21600">
                  <a:moveTo>
                    <a:pt x="13614" y="7495"/>
                  </a:moveTo>
                  <a:cubicBezTo>
                    <a:pt x="13647" y="7495"/>
                    <a:pt x="13675" y="7589"/>
                    <a:pt x="13675" y="7706"/>
                  </a:cubicBezTo>
                  <a:cubicBezTo>
                    <a:pt x="13675" y="7822"/>
                    <a:pt x="13647" y="7916"/>
                    <a:pt x="13614" y="7916"/>
                  </a:cubicBezTo>
                  <a:cubicBezTo>
                    <a:pt x="13579" y="7916"/>
                    <a:pt x="13553" y="7822"/>
                    <a:pt x="13553" y="7706"/>
                  </a:cubicBezTo>
                  <a:cubicBezTo>
                    <a:pt x="13553" y="7589"/>
                    <a:pt x="13579" y="7495"/>
                    <a:pt x="13614" y="7495"/>
                  </a:cubicBezTo>
                </a:path>
                <a:path w="21600" h="21600">
                  <a:moveTo>
                    <a:pt x="20116" y="7355"/>
                  </a:moveTo>
                  <a:cubicBezTo>
                    <a:pt x="20150" y="7355"/>
                    <a:pt x="20177" y="7449"/>
                    <a:pt x="20177" y="7565"/>
                  </a:cubicBezTo>
                  <a:cubicBezTo>
                    <a:pt x="20177" y="7682"/>
                    <a:pt x="20150" y="7776"/>
                    <a:pt x="20116" y="7776"/>
                  </a:cubicBezTo>
                  <a:cubicBezTo>
                    <a:pt x="20082" y="7776"/>
                    <a:pt x="20055" y="7682"/>
                    <a:pt x="20055" y="7565"/>
                  </a:cubicBezTo>
                  <a:cubicBezTo>
                    <a:pt x="20055" y="7449"/>
                    <a:pt x="20082" y="7355"/>
                    <a:pt x="20116" y="7355"/>
                  </a:cubicBezTo>
                </a:path>
                <a:path w="21600" h="21600">
                  <a:moveTo>
                    <a:pt x="9041" y="7355"/>
                  </a:moveTo>
                  <a:cubicBezTo>
                    <a:pt x="9075" y="7355"/>
                    <a:pt x="9102" y="7449"/>
                    <a:pt x="9102" y="7565"/>
                  </a:cubicBezTo>
                  <a:cubicBezTo>
                    <a:pt x="9102" y="7682"/>
                    <a:pt x="9075" y="7776"/>
                    <a:pt x="9041" y="7776"/>
                  </a:cubicBezTo>
                  <a:cubicBezTo>
                    <a:pt x="9008" y="7776"/>
                    <a:pt x="8981" y="7682"/>
                    <a:pt x="8981" y="7565"/>
                  </a:cubicBezTo>
                  <a:cubicBezTo>
                    <a:pt x="8981" y="7449"/>
                    <a:pt x="9008" y="7355"/>
                    <a:pt x="9041" y="7355"/>
                  </a:cubicBezTo>
                </a:path>
                <a:path w="21600" h="21600">
                  <a:moveTo>
                    <a:pt x="7884" y="7355"/>
                  </a:moveTo>
                  <a:cubicBezTo>
                    <a:pt x="7917" y="7355"/>
                    <a:pt x="7944" y="7449"/>
                    <a:pt x="7944" y="7565"/>
                  </a:cubicBezTo>
                  <a:cubicBezTo>
                    <a:pt x="7944" y="7682"/>
                    <a:pt x="7917" y="7776"/>
                    <a:pt x="7884" y="7776"/>
                  </a:cubicBezTo>
                  <a:cubicBezTo>
                    <a:pt x="7849" y="7776"/>
                    <a:pt x="7823" y="7682"/>
                    <a:pt x="7823" y="7565"/>
                  </a:cubicBezTo>
                  <a:cubicBezTo>
                    <a:pt x="7823" y="7449"/>
                    <a:pt x="7849" y="7355"/>
                    <a:pt x="7884" y="7355"/>
                  </a:cubicBezTo>
                </a:path>
                <a:path w="21600" h="21600">
                  <a:moveTo>
                    <a:pt x="5120" y="7355"/>
                  </a:moveTo>
                  <a:cubicBezTo>
                    <a:pt x="5153" y="7355"/>
                    <a:pt x="5180" y="7449"/>
                    <a:pt x="5180" y="7565"/>
                  </a:cubicBezTo>
                  <a:cubicBezTo>
                    <a:pt x="5180" y="7682"/>
                    <a:pt x="5153" y="7776"/>
                    <a:pt x="5120" y="7776"/>
                  </a:cubicBezTo>
                  <a:cubicBezTo>
                    <a:pt x="5086" y="7776"/>
                    <a:pt x="5059" y="7682"/>
                    <a:pt x="5059" y="7565"/>
                  </a:cubicBezTo>
                  <a:cubicBezTo>
                    <a:pt x="5059" y="7449"/>
                    <a:pt x="5086" y="7355"/>
                    <a:pt x="5120" y="7355"/>
                  </a:cubicBezTo>
                </a:path>
                <a:path w="21600" h="21600">
                  <a:moveTo>
                    <a:pt x="3046" y="7355"/>
                  </a:moveTo>
                  <a:cubicBezTo>
                    <a:pt x="3081" y="7355"/>
                    <a:pt x="3108" y="7449"/>
                    <a:pt x="3108" y="7565"/>
                  </a:cubicBezTo>
                  <a:cubicBezTo>
                    <a:pt x="3108" y="7682"/>
                    <a:pt x="3081" y="7776"/>
                    <a:pt x="3046" y="7776"/>
                  </a:cubicBezTo>
                  <a:cubicBezTo>
                    <a:pt x="3014" y="7776"/>
                    <a:pt x="2987" y="7682"/>
                    <a:pt x="2987" y="7565"/>
                  </a:cubicBezTo>
                  <a:cubicBezTo>
                    <a:pt x="2987" y="7449"/>
                    <a:pt x="3014" y="7355"/>
                    <a:pt x="3046" y="7355"/>
                  </a:cubicBezTo>
                </a:path>
                <a:path w="21600" h="21600">
                  <a:moveTo>
                    <a:pt x="19710" y="7214"/>
                  </a:moveTo>
                  <a:cubicBezTo>
                    <a:pt x="19743" y="7214"/>
                    <a:pt x="19771" y="7309"/>
                    <a:pt x="19771" y="7425"/>
                  </a:cubicBezTo>
                  <a:cubicBezTo>
                    <a:pt x="19771" y="7541"/>
                    <a:pt x="19743" y="7636"/>
                    <a:pt x="19710" y="7636"/>
                  </a:cubicBezTo>
                  <a:cubicBezTo>
                    <a:pt x="19675" y="7636"/>
                    <a:pt x="19649" y="7541"/>
                    <a:pt x="19649" y="7425"/>
                  </a:cubicBezTo>
                  <a:cubicBezTo>
                    <a:pt x="19649" y="7309"/>
                    <a:pt x="19675" y="7214"/>
                    <a:pt x="19710" y="7214"/>
                  </a:cubicBezTo>
                </a:path>
                <a:path w="21600" h="21600">
                  <a:moveTo>
                    <a:pt x="8350" y="7214"/>
                  </a:moveTo>
                  <a:cubicBezTo>
                    <a:pt x="8384" y="7214"/>
                    <a:pt x="8412" y="7309"/>
                    <a:pt x="8412" y="7425"/>
                  </a:cubicBezTo>
                  <a:cubicBezTo>
                    <a:pt x="8412" y="7541"/>
                    <a:pt x="8384" y="7636"/>
                    <a:pt x="8350" y="7636"/>
                  </a:cubicBezTo>
                  <a:cubicBezTo>
                    <a:pt x="8316" y="7636"/>
                    <a:pt x="8290" y="7541"/>
                    <a:pt x="8290" y="7425"/>
                  </a:cubicBezTo>
                  <a:cubicBezTo>
                    <a:pt x="8290" y="7309"/>
                    <a:pt x="8316" y="7214"/>
                    <a:pt x="8350" y="7214"/>
                  </a:cubicBezTo>
                </a:path>
                <a:path w="21600" h="21600">
                  <a:moveTo>
                    <a:pt x="20665" y="7144"/>
                  </a:moveTo>
                  <a:cubicBezTo>
                    <a:pt x="20698" y="7144"/>
                    <a:pt x="20726" y="7239"/>
                    <a:pt x="20726" y="7355"/>
                  </a:cubicBezTo>
                  <a:cubicBezTo>
                    <a:pt x="20726" y="7471"/>
                    <a:pt x="20698" y="7565"/>
                    <a:pt x="20665" y="7565"/>
                  </a:cubicBezTo>
                  <a:cubicBezTo>
                    <a:pt x="20631" y="7565"/>
                    <a:pt x="20604" y="7471"/>
                    <a:pt x="20604" y="7355"/>
                  </a:cubicBezTo>
                  <a:cubicBezTo>
                    <a:pt x="20604" y="7239"/>
                    <a:pt x="20631" y="7144"/>
                    <a:pt x="20665" y="7144"/>
                  </a:cubicBezTo>
                </a:path>
                <a:path w="21600" h="21600">
                  <a:moveTo>
                    <a:pt x="12171" y="7144"/>
                  </a:moveTo>
                  <a:cubicBezTo>
                    <a:pt x="12204" y="7144"/>
                    <a:pt x="12232" y="7239"/>
                    <a:pt x="12232" y="7355"/>
                  </a:cubicBezTo>
                  <a:cubicBezTo>
                    <a:pt x="12232" y="7471"/>
                    <a:pt x="12204" y="7565"/>
                    <a:pt x="12171" y="7565"/>
                  </a:cubicBezTo>
                  <a:cubicBezTo>
                    <a:pt x="12136" y="7565"/>
                    <a:pt x="12110" y="7471"/>
                    <a:pt x="12110" y="7355"/>
                  </a:cubicBezTo>
                  <a:cubicBezTo>
                    <a:pt x="12110" y="7239"/>
                    <a:pt x="12136" y="7144"/>
                    <a:pt x="12171" y="7144"/>
                  </a:cubicBezTo>
                </a:path>
                <a:path w="21600" h="21600">
                  <a:moveTo>
                    <a:pt x="7273" y="7144"/>
                  </a:moveTo>
                  <a:cubicBezTo>
                    <a:pt x="7307" y="7144"/>
                    <a:pt x="7334" y="7239"/>
                    <a:pt x="7334" y="7355"/>
                  </a:cubicBezTo>
                  <a:cubicBezTo>
                    <a:pt x="7334" y="7471"/>
                    <a:pt x="7307" y="7565"/>
                    <a:pt x="7273" y="7565"/>
                  </a:cubicBezTo>
                  <a:cubicBezTo>
                    <a:pt x="7239" y="7565"/>
                    <a:pt x="7213" y="7471"/>
                    <a:pt x="7213" y="7355"/>
                  </a:cubicBezTo>
                  <a:cubicBezTo>
                    <a:pt x="7213" y="7239"/>
                    <a:pt x="7239" y="7144"/>
                    <a:pt x="7273" y="7144"/>
                  </a:cubicBezTo>
                </a:path>
                <a:path w="21600" h="21600">
                  <a:moveTo>
                    <a:pt x="6888" y="7074"/>
                  </a:moveTo>
                  <a:cubicBezTo>
                    <a:pt x="6921" y="7074"/>
                    <a:pt x="6949" y="7168"/>
                    <a:pt x="6949" y="7285"/>
                  </a:cubicBezTo>
                  <a:cubicBezTo>
                    <a:pt x="6949" y="7401"/>
                    <a:pt x="6921" y="7495"/>
                    <a:pt x="6888" y="7495"/>
                  </a:cubicBezTo>
                  <a:cubicBezTo>
                    <a:pt x="6854" y="7495"/>
                    <a:pt x="6826" y="7401"/>
                    <a:pt x="6826" y="7285"/>
                  </a:cubicBezTo>
                  <a:cubicBezTo>
                    <a:pt x="6826" y="7168"/>
                    <a:pt x="6854" y="7074"/>
                    <a:pt x="6888" y="7074"/>
                  </a:cubicBezTo>
                </a:path>
                <a:path w="21600" h="21600">
                  <a:moveTo>
                    <a:pt x="5587" y="7074"/>
                  </a:moveTo>
                  <a:cubicBezTo>
                    <a:pt x="5621" y="7074"/>
                    <a:pt x="5648" y="7168"/>
                    <a:pt x="5648" y="7285"/>
                  </a:cubicBezTo>
                  <a:cubicBezTo>
                    <a:pt x="5648" y="7401"/>
                    <a:pt x="5621" y="7495"/>
                    <a:pt x="5587" y="7495"/>
                  </a:cubicBezTo>
                  <a:cubicBezTo>
                    <a:pt x="5553" y="7495"/>
                    <a:pt x="5525" y="7401"/>
                    <a:pt x="5525" y="7285"/>
                  </a:cubicBezTo>
                  <a:cubicBezTo>
                    <a:pt x="5525" y="7168"/>
                    <a:pt x="5553" y="7074"/>
                    <a:pt x="5587" y="7074"/>
                  </a:cubicBezTo>
                </a:path>
                <a:path w="21600" h="21600">
                  <a:moveTo>
                    <a:pt x="3473" y="7074"/>
                  </a:moveTo>
                  <a:cubicBezTo>
                    <a:pt x="3507" y="7074"/>
                    <a:pt x="3535" y="7168"/>
                    <a:pt x="3535" y="7285"/>
                  </a:cubicBezTo>
                  <a:cubicBezTo>
                    <a:pt x="3535" y="7401"/>
                    <a:pt x="3507" y="7495"/>
                    <a:pt x="3473" y="7495"/>
                  </a:cubicBezTo>
                  <a:cubicBezTo>
                    <a:pt x="3440" y="7495"/>
                    <a:pt x="3412" y="7401"/>
                    <a:pt x="3412" y="7285"/>
                  </a:cubicBezTo>
                  <a:cubicBezTo>
                    <a:pt x="3412" y="7168"/>
                    <a:pt x="3440" y="7074"/>
                    <a:pt x="3473" y="7074"/>
                  </a:cubicBezTo>
                </a:path>
                <a:path w="21600" h="21600">
                  <a:moveTo>
                    <a:pt x="1705" y="7074"/>
                  </a:moveTo>
                  <a:cubicBezTo>
                    <a:pt x="1740" y="7074"/>
                    <a:pt x="1766" y="7168"/>
                    <a:pt x="1766" y="7285"/>
                  </a:cubicBezTo>
                  <a:cubicBezTo>
                    <a:pt x="1766" y="7401"/>
                    <a:pt x="1740" y="7495"/>
                    <a:pt x="1705" y="7495"/>
                  </a:cubicBezTo>
                  <a:cubicBezTo>
                    <a:pt x="1673" y="7495"/>
                    <a:pt x="1645" y="7401"/>
                    <a:pt x="1645" y="7285"/>
                  </a:cubicBezTo>
                  <a:cubicBezTo>
                    <a:pt x="1645" y="7168"/>
                    <a:pt x="1673" y="7074"/>
                    <a:pt x="1705" y="7074"/>
                  </a:cubicBezTo>
                </a:path>
                <a:path w="21600" h="21600">
                  <a:moveTo>
                    <a:pt x="1279" y="7074"/>
                  </a:moveTo>
                  <a:cubicBezTo>
                    <a:pt x="1312" y="7074"/>
                    <a:pt x="1339" y="7168"/>
                    <a:pt x="1339" y="7285"/>
                  </a:cubicBezTo>
                  <a:cubicBezTo>
                    <a:pt x="1339" y="7401"/>
                    <a:pt x="1312" y="7495"/>
                    <a:pt x="1279" y="7495"/>
                  </a:cubicBezTo>
                  <a:cubicBezTo>
                    <a:pt x="1246" y="7495"/>
                    <a:pt x="1218" y="7401"/>
                    <a:pt x="1218" y="7285"/>
                  </a:cubicBezTo>
                  <a:cubicBezTo>
                    <a:pt x="1218" y="7168"/>
                    <a:pt x="1246" y="7074"/>
                    <a:pt x="1279" y="7074"/>
                  </a:cubicBezTo>
                </a:path>
                <a:path w="21600" h="21600">
                  <a:moveTo>
                    <a:pt x="11358" y="7004"/>
                  </a:moveTo>
                  <a:cubicBezTo>
                    <a:pt x="11392" y="7004"/>
                    <a:pt x="11419" y="7098"/>
                    <a:pt x="11419" y="7214"/>
                  </a:cubicBezTo>
                  <a:cubicBezTo>
                    <a:pt x="11419" y="7331"/>
                    <a:pt x="11392" y="7425"/>
                    <a:pt x="11358" y="7425"/>
                  </a:cubicBezTo>
                  <a:cubicBezTo>
                    <a:pt x="11325" y="7425"/>
                    <a:pt x="11296" y="7331"/>
                    <a:pt x="11296" y="7214"/>
                  </a:cubicBezTo>
                  <a:cubicBezTo>
                    <a:pt x="11296" y="7098"/>
                    <a:pt x="11325" y="7004"/>
                    <a:pt x="11358" y="7004"/>
                  </a:cubicBezTo>
                </a:path>
                <a:path w="21600" h="21600">
                  <a:moveTo>
                    <a:pt x="13146" y="6934"/>
                  </a:moveTo>
                  <a:cubicBezTo>
                    <a:pt x="13180" y="6934"/>
                    <a:pt x="13206" y="7028"/>
                    <a:pt x="13206" y="7144"/>
                  </a:cubicBezTo>
                  <a:cubicBezTo>
                    <a:pt x="13206" y="7261"/>
                    <a:pt x="13180" y="7355"/>
                    <a:pt x="13146" y="7355"/>
                  </a:cubicBezTo>
                  <a:cubicBezTo>
                    <a:pt x="13113" y="7355"/>
                    <a:pt x="13085" y="7261"/>
                    <a:pt x="13085" y="7144"/>
                  </a:cubicBezTo>
                  <a:cubicBezTo>
                    <a:pt x="13085" y="7028"/>
                    <a:pt x="13113" y="6934"/>
                    <a:pt x="13146" y="6934"/>
                  </a:cubicBezTo>
                </a:path>
                <a:path w="21600" h="21600">
                  <a:moveTo>
                    <a:pt x="19018" y="6864"/>
                  </a:moveTo>
                  <a:cubicBezTo>
                    <a:pt x="19053" y="6864"/>
                    <a:pt x="19080" y="6958"/>
                    <a:pt x="19080" y="7074"/>
                  </a:cubicBezTo>
                  <a:cubicBezTo>
                    <a:pt x="19080" y="7190"/>
                    <a:pt x="19053" y="7285"/>
                    <a:pt x="19018" y="7285"/>
                  </a:cubicBezTo>
                  <a:cubicBezTo>
                    <a:pt x="18985" y="7285"/>
                    <a:pt x="18958" y="7190"/>
                    <a:pt x="18958" y="7074"/>
                  </a:cubicBezTo>
                  <a:cubicBezTo>
                    <a:pt x="18958" y="6958"/>
                    <a:pt x="18985" y="6864"/>
                    <a:pt x="19018" y="6864"/>
                  </a:cubicBezTo>
                </a:path>
                <a:path w="21600" h="21600">
                  <a:moveTo>
                    <a:pt x="14061" y="6864"/>
                  </a:moveTo>
                  <a:cubicBezTo>
                    <a:pt x="14095" y="6864"/>
                    <a:pt x="14122" y="6958"/>
                    <a:pt x="14122" y="7074"/>
                  </a:cubicBezTo>
                  <a:cubicBezTo>
                    <a:pt x="14122" y="7190"/>
                    <a:pt x="14095" y="7285"/>
                    <a:pt x="14061" y="7285"/>
                  </a:cubicBezTo>
                  <a:cubicBezTo>
                    <a:pt x="14026" y="7285"/>
                    <a:pt x="14000" y="7190"/>
                    <a:pt x="14000" y="7074"/>
                  </a:cubicBezTo>
                  <a:cubicBezTo>
                    <a:pt x="14000" y="6958"/>
                    <a:pt x="14026" y="6864"/>
                    <a:pt x="14061" y="6864"/>
                  </a:cubicBezTo>
                </a:path>
                <a:path w="21600" h="21600">
                  <a:moveTo>
                    <a:pt x="6378" y="6864"/>
                  </a:moveTo>
                  <a:cubicBezTo>
                    <a:pt x="6414" y="6864"/>
                    <a:pt x="6441" y="6958"/>
                    <a:pt x="6441" y="7074"/>
                  </a:cubicBezTo>
                  <a:cubicBezTo>
                    <a:pt x="6441" y="7190"/>
                    <a:pt x="6414" y="7285"/>
                    <a:pt x="6378" y="7285"/>
                  </a:cubicBezTo>
                  <a:cubicBezTo>
                    <a:pt x="6346" y="7285"/>
                    <a:pt x="6319" y="7190"/>
                    <a:pt x="6319" y="7074"/>
                  </a:cubicBezTo>
                  <a:cubicBezTo>
                    <a:pt x="6319" y="6958"/>
                    <a:pt x="6346" y="6864"/>
                    <a:pt x="6378" y="6864"/>
                  </a:cubicBezTo>
                </a:path>
                <a:path w="21600" h="21600">
                  <a:moveTo>
                    <a:pt x="3880" y="6864"/>
                  </a:moveTo>
                  <a:cubicBezTo>
                    <a:pt x="3913" y="6864"/>
                    <a:pt x="3942" y="6958"/>
                    <a:pt x="3942" y="7074"/>
                  </a:cubicBezTo>
                  <a:cubicBezTo>
                    <a:pt x="3942" y="7190"/>
                    <a:pt x="3913" y="7285"/>
                    <a:pt x="3880" y="7285"/>
                  </a:cubicBezTo>
                  <a:cubicBezTo>
                    <a:pt x="3846" y="7285"/>
                    <a:pt x="3819" y="7190"/>
                    <a:pt x="3819" y="7074"/>
                  </a:cubicBezTo>
                  <a:cubicBezTo>
                    <a:pt x="3819" y="6958"/>
                    <a:pt x="3846" y="6864"/>
                    <a:pt x="3880" y="6864"/>
                  </a:cubicBezTo>
                </a:path>
                <a:path w="21600" h="21600">
                  <a:moveTo>
                    <a:pt x="21010" y="6793"/>
                  </a:moveTo>
                  <a:cubicBezTo>
                    <a:pt x="21044" y="6793"/>
                    <a:pt x="21071" y="6888"/>
                    <a:pt x="21071" y="7004"/>
                  </a:cubicBezTo>
                  <a:cubicBezTo>
                    <a:pt x="21071" y="7120"/>
                    <a:pt x="21044" y="7214"/>
                    <a:pt x="21010" y="7214"/>
                  </a:cubicBezTo>
                  <a:cubicBezTo>
                    <a:pt x="20976" y="7214"/>
                    <a:pt x="20949" y="7120"/>
                    <a:pt x="20949" y="7004"/>
                  </a:cubicBezTo>
                  <a:cubicBezTo>
                    <a:pt x="20949" y="6888"/>
                    <a:pt x="20976" y="6793"/>
                    <a:pt x="21010" y="6793"/>
                  </a:cubicBezTo>
                </a:path>
                <a:path w="21600" h="21600">
                  <a:moveTo>
                    <a:pt x="11764" y="6793"/>
                  </a:moveTo>
                  <a:cubicBezTo>
                    <a:pt x="11798" y="6793"/>
                    <a:pt x="11826" y="6888"/>
                    <a:pt x="11826" y="7004"/>
                  </a:cubicBezTo>
                  <a:cubicBezTo>
                    <a:pt x="11826" y="7120"/>
                    <a:pt x="11798" y="7214"/>
                    <a:pt x="11764" y="7214"/>
                  </a:cubicBezTo>
                  <a:cubicBezTo>
                    <a:pt x="11731" y="7214"/>
                    <a:pt x="11704" y="7120"/>
                    <a:pt x="11704" y="7004"/>
                  </a:cubicBezTo>
                  <a:cubicBezTo>
                    <a:pt x="11704" y="6888"/>
                    <a:pt x="11731" y="6793"/>
                    <a:pt x="11764" y="6793"/>
                  </a:cubicBezTo>
                </a:path>
                <a:path w="21600" h="21600">
                  <a:moveTo>
                    <a:pt x="9753" y="6793"/>
                  </a:moveTo>
                  <a:cubicBezTo>
                    <a:pt x="9787" y="6793"/>
                    <a:pt x="9813" y="6888"/>
                    <a:pt x="9813" y="7004"/>
                  </a:cubicBezTo>
                  <a:cubicBezTo>
                    <a:pt x="9813" y="7120"/>
                    <a:pt x="9787" y="7214"/>
                    <a:pt x="9753" y="7214"/>
                  </a:cubicBezTo>
                  <a:cubicBezTo>
                    <a:pt x="9719" y="7214"/>
                    <a:pt x="9692" y="7120"/>
                    <a:pt x="9692" y="7004"/>
                  </a:cubicBezTo>
                  <a:cubicBezTo>
                    <a:pt x="9692" y="6888"/>
                    <a:pt x="9719" y="6793"/>
                    <a:pt x="9753" y="6793"/>
                  </a:cubicBezTo>
                </a:path>
                <a:path w="21600" h="21600">
                  <a:moveTo>
                    <a:pt x="15178" y="6723"/>
                  </a:moveTo>
                  <a:cubicBezTo>
                    <a:pt x="15212" y="6723"/>
                    <a:pt x="15239" y="6818"/>
                    <a:pt x="15239" y="6934"/>
                  </a:cubicBezTo>
                  <a:cubicBezTo>
                    <a:pt x="15239" y="7050"/>
                    <a:pt x="15212" y="7144"/>
                    <a:pt x="15178" y="7144"/>
                  </a:cubicBezTo>
                  <a:cubicBezTo>
                    <a:pt x="15145" y="7144"/>
                    <a:pt x="15117" y="7050"/>
                    <a:pt x="15117" y="6934"/>
                  </a:cubicBezTo>
                  <a:cubicBezTo>
                    <a:pt x="15117" y="6818"/>
                    <a:pt x="15145" y="6723"/>
                    <a:pt x="15178" y="6723"/>
                  </a:cubicBezTo>
                </a:path>
                <a:path w="21600" h="21600">
                  <a:moveTo>
                    <a:pt x="14589" y="6723"/>
                  </a:moveTo>
                  <a:cubicBezTo>
                    <a:pt x="14623" y="6723"/>
                    <a:pt x="14650" y="6818"/>
                    <a:pt x="14650" y="6934"/>
                  </a:cubicBezTo>
                  <a:cubicBezTo>
                    <a:pt x="14650" y="7050"/>
                    <a:pt x="14623" y="7144"/>
                    <a:pt x="14589" y="7144"/>
                  </a:cubicBezTo>
                  <a:cubicBezTo>
                    <a:pt x="14555" y="7144"/>
                    <a:pt x="14528" y="7050"/>
                    <a:pt x="14528" y="6934"/>
                  </a:cubicBezTo>
                  <a:cubicBezTo>
                    <a:pt x="14528" y="6818"/>
                    <a:pt x="14555" y="6723"/>
                    <a:pt x="14589" y="6723"/>
                  </a:cubicBezTo>
                </a:path>
                <a:path w="21600" h="21600">
                  <a:moveTo>
                    <a:pt x="4673" y="6653"/>
                  </a:moveTo>
                  <a:cubicBezTo>
                    <a:pt x="4707" y="6653"/>
                    <a:pt x="4734" y="6747"/>
                    <a:pt x="4734" y="6864"/>
                  </a:cubicBezTo>
                  <a:cubicBezTo>
                    <a:pt x="4734" y="6980"/>
                    <a:pt x="4707" y="7074"/>
                    <a:pt x="4673" y="7074"/>
                  </a:cubicBezTo>
                  <a:cubicBezTo>
                    <a:pt x="4638" y="7074"/>
                    <a:pt x="4612" y="6980"/>
                    <a:pt x="4612" y="6864"/>
                  </a:cubicBezTo>
                  <a:cubicBezTo>
                    <a:pt x="4612" y="6747"/>
                    <a:pt x="4638" y="6653"/>
                    <a:pt x="4673" y="6653"/>
                  </a:cubicBezTo>
                </a:path>
                <a:path w="21600" h="21600">
                  <a:moveTo>
                    <a:pt x="424" y="6583"/>
                  </a:moveTo>
                  <a:cubicBezTo>
                    <a:pt x="460" y="6583"/>
                    <a:pt x="487" y="6677"/>
                    <a:pt x="487" y="6793"/>
                  </a:cubicBezTo>
                  <a:cubicBezTo>
                    <a:pt x="487" y="6910"/>
                    <a:pt x="460" y="7004"/>
                    <a:pt x="424" y="7004"/>
                  </a:cubicBezTo>
                  <a:cubicBezTo>
                    <a:pt x="393" y="7004"/>
                    <a:pt x="364" y="6910"/>
                    <a:pt x="364" y="6793"/>
                  </a:cubicBezTo>
                  <a:cubicBezTo>
                    <a:pt x="364" y="6677"/>
                    <a:pt x="393" y="6583"/>
                    <a:pt x="424" y="6583"/>
                  </a:cubicBezTo>
                </a:path>
                <a:path w="21600" h="21600">
                  <a:moveTo>
                    <a:pt x="8737" y="6513"/>
                  </a:moveTo>
                  <a:cubicBezTo>
                    <a:pt x="8771" y="6513"/>
                    <a:pt x="8798" y="6607"/>
                    <a:pt x="8798" y="6723"/>
                  </a:cubicBezTo>
                  <a:cubicBezTo>
                    <a:pt x="8798" y="6840"/>
                    <a:pt x="8771" y="6934"/>
                    <a:pt x="8737" y="6934"/>
                  </a:cubicBezTo>
                  <a:cubicBezTo>
                    <a:pt x="8702" y="6934"/>
                    <a:pt x="8676" y="6840"/>
                    <a:pt x="8676" y="6723"/>
                  </a:cubicBezTo>
                  <a:cubicBezTo>
                    <a:pt x="8676" y="6607"/>
                    <a:pt x="8702" y="6513"/>
                    <a:pt x="8737" y="6513"/>
                  </a:cubicBezTo>
                </a:path>
                <a:path w="21600" h="21600">
                  <a:moveTo>
                    <a:pt x="831" y="6513"/>
                  </a:moveTo>
                  <a:cubicBezTo>
                    <a:pt x="866" y="6513"/>
                    <a:pt x="893" y="6607"/>
                    <a:pt x="893" y="6723"/>
                  </a:cubicBezTo>
                  <a:cubicBezTo>
                    <a:pt x="893" y="6840"/>
                    <a:pt x="866" y="6934"/>
                    <a:pt x="831" y="6934"/>
                  </a:cubicBezTo>
                  <a:cubicBezTo>
                    <a:pt x="799" y="6934"/>
                    <a:pt x="771" y="6840"/>
                    <a:pt x="771" y="6723"/>
                  </a:cubicBezTo>
                  <a:cubicBezTo>
                    <a:pt x="771" y="6607"/>
                    <a:pt x="799" y="6513"/>
                    <a:pt x="831" y="6513"/>
                  </a:cubicBezTo>
                </a:path>
                <a:path w="21600" h="21600">
                  <a:moveTo>
                    <a:pt x="5872" y="6443"/>
                  </a:moveTo>
                  <a:cubicBezTo>
                    <a:pt x="5905" y="6443"/>
                    <a:pt x="5932" y="6537"/>
                    <a:pt x="5932" y="6653"/>
                  </a:cubicBezTo>
                  <a:cubicBezTo>
                    <a:pt x="5932" y="6769"/>
                    <a:pt x="5905" y="6864"/>
                    <a:pt x="5872" y="6864"/>
                  </a:cubicBezTo>
                  <a:cubicBezTo>
                    <a:pt x="5838" y="6864"/>
                    <a:pt x="5810" y="6769"/>
                    <a:pt x="5810" y="6653"/>
                  </a:cubicBezTo>
                  <a:cubicBezTo>
                    <a:pt x="5810" y="6537"/>
                    <a:pt x="5838" y="6443"/>
                    <a:pt x="5872" y="6443"/>
                  </a:cubicBezTo>
                </a:path>
                <a:path w="21600" h="21600">
                  <a:moveTo>
                    <a:pt x="12618" y="6372"/>
                  </a:moveTo>
                  <a:cubicBezTo>
                    <a:pt x="12652" y="6372"/>
                    <a:pt x="12678" y="6467"/>
                    <a:pt x="12678" y="6583"/>
                  </a:cubicBezTo>
                  <a:cubicBezTo>
                    <a:pt x="12678" y="6699"/>
                    <a:pt x="12652" y="6793"/>
                    <a:pt x="12618" y="6793"/>
                  </a:cubicBezTo>
                  <a:cubicBezTo>
                    <a:pt x="12584" y="6793"/>
                    <a:pt x="12557" y="6699"/>
                    <a:pt x="12557" y="6583"/>
                  </a:cubicBezTo>
                  <a:cubicBezTo>
                    <a:pt x="12557" y="6467"/>
                    <a:pt x="12584" y="6372"/>
                    <a:pt x="12618" y="6372"/>
                  </a:cubicBezTo>
                </a:path>
                <a:path w="21600" h="21600">
                  <a:moveTo>
                    <a:pt x="9347" y="6372"/>
                  </a:moveTo>
                  <a:cubicBezTo>
                    <a:pt x="9380" y="6372"/>
                    <a:pt x="9407" y="6467"/>
                    <a:pt x="9407" y="6583"/>
                  </a:cubicBezTo>
                  <a:cubicBezTo>
                    <a:pt x="9407" y="6699"/>
                    <a:pt x="9380" y="6793"/>
                    <a:pt x="9347" y="6793"/>
                  </a:cubicBezTo>
                  <a:cubicBezTo>
                    <a:pt x="9313" y="6793"/>
                    <a:pt x="9286" y="6699"/>
                    <a:pt x="9286" y="6583"/>
                  </a:cubicBezTo>
                  <a:cubicBezTo>
                    <a:pt x="9286" y="6467"/>
                    <a:pt x="9313" y="6372"/>
                    <a:pt x="9347" y="6372"/>
                  </a:cubicBezTo>
                </a:path>
                <a:path w="21600" h="21600">
                  <a:moveTo>
                    <a:pt x="2457" y="6372"/>
                  </a:moveTo>
                  <a:cubicBezTo>
                    <a:pt x="2492" y="6372"/>
                    <a:pt x="2519" y="6467"/>
                    <a:pt x="2519" y="6583"/>
                  </a:cubicBezTo>
                  <a:cubicBezTo>
                    <a:pt x="2519" y="6699"/>
                    <a:pt x="2492" y="6793"/>
                    <a:pt x="2457" y="6793"/>
                  </a:cubicBezTo>
                  <a:cubicBezTo>
                    <a:pt x="2425" y="6793"/>
                    <a:pt x="2396" y="6699"/>
                    <a:pt x="2396" y="6583"/>
                  </a:cubicBezTo>
                  <a:cubicBezTo>
                    <a:pt x="2396" y="6467"/>
                    <a:pt x="2425" y="6372"/>
                    <a:pt x="2457" y="6372"/>
                  </a:cubicBezTo>
                </a:path>
                <a:path w="21600" h="21600">
                  <a:moveTo>
                    <a:pt x="10606" y="6302"/>
                  </a:moveTo>
                  <a:cubicBezTo>
                    <a:pt x="10640" y="6302"/>
                    <a:pt x="10667" y="6397"/>
                    <a:pt x="10667" y="6513"/>
                  </a:cubicBezTo>
                  <a:cubicBezTo>
                    <a:pt x="10667" y="6629"/>
                    <a:pt x="10640" y="6723"/>
                    <a:pt x="10606" y="6723"/>
                  </a:cubicBezTo>
                  <a:cubicBezTo>
                    <a:pt x="10573" y="6723"/>
                    <a:pt x="10544" y="6629"/>
                    <a:pt x="10544" y="6513"/>
                  </a:cubicBezTo>
                  <a:cubicBezTo>
                    <a:pt x="10544" y="6397"/>
                    <a:pt x="10573" y="6302"/>
                    <a:pt x="10606" y="6302"/>
                  </a:cubicBezTo>
                </a:path>
                <a:path w="21600" h="21600">
                  <a:moveTo>
                    <a:pt x="10159" y="6302"/>
                  </a:moveTo>
                  <a:cubicBezTo>
                    <a:pt x="10193" y="6302"/>
                    <a:pt x="10219" y="6397"/>
                    <a:pt x="10219" y="6513"/>
                  </a:cubicBezTo>
                  <a:cubicBezTo>
                    <a:pt x="10219" y="6629"/>
                    <a:pt x="10193" y="6723"/>
                    <a:pt x="10159" y="6723"/>
                  </a:cubicBezTo>
                  <a:cubicBezTo>
                    <a:pt x="10125" y="6723"/>
                    <a:pt x="10098" y="6629"/>
                    <a:pt x="10098" y="6513"/>
                  </a:cubicBezTo>
                  <a:cubicBezTo>
                    <a:pt x="10098" y="6397"/>
                    <a:pt x="10125" y="6302"/>
                    <a:pt x="10159" y="6302"/>
                  </a:cubicBezTo>
                </a:path>
                <a:path w="21600" h="21600">
                  <a:moveTo>
                    <a:pt x="2824" y="6302"/>
                  </a:moveTo>
                  <a:cubicBezTo>
                    <a:pt x="2846" y="6302"/>
                    <a:pt x="2865" y="6365"/>
                    <a:pt x="2865" y="6443"/>
                  </a:cubicBezTo>
                  <a:cubicBezTo>
                    <a:pt x="2865" y="6520"/>
                    <a:pt x="2846" y="6583"/>
                    <a:pt x="2824" y="6583"/>
                  </a:cubicBezTo>
                  <a:cubicBezTo>
                    <a:pt x="2801" y="6583"/>
                    <a:pt x="2782" y="6520"/>
                    <a:pt x="2782" y="6443"/>
                  </a:cubicBezTo>
                  <a:cubicBezTo>
                    <a:pt x="2782" y="6365"/>
                    <a:pt x="2801" y="6302"/>
                    <a:pt x="2824" y="6302"/>
                  </a:cubicBezTo>
                </a:path>
                <a:path w="21600" h="21600">
                  <a:moveTo>
                    <a:pt x="2072" y="6302"/>
                  </a:moveTo>
                  <a:cubicBezTo>
                    <a:pt x="2105" y="6302"/>
                    <a:pt x="2132" y="6397"/>
                    <a:pt x="2132" y="6513"/>
                  </a:cubicBezTo>
                  <a:cubicBezTo>
                    <a:pt x="2132" y="6629"/>
                    <a:pt x="2105" y="6723"/>
                    <a:pt x="2072" y="6723"/>
                  </a:cubicBezTo>
                  <a:cubicBezTo>
                    <a:pt x="2038" y="6723"/>
                    <a:pt x="2011" y="6629"/>
                    <a:pt x="2011" y="6513"/>
                  </a:cubicBezTo>
                  <a:cubicBezTo>
                    <a:pt x="2011" y="6397"/>
                    <a:pt x="2038" y="6302"/>
                    <a:pt x="2072" y="6302"/>
                  </a:cubicBezTo>
                </a:path>
                <a:path w="21600" h="21600">
                  <a:moveTo>
                    <a:pt x="20340" y="6232"/>
                  </a:moveTo>
                  <a:cubicBezTo>
                    <a:pt x="20373" y="6232"/>
                    <a:pt x="20401" y="6326"/>
                    <a:pt x="20401" y="6443"/>
                  </a:cubicBezTo>
                  <a:cubicBezTo>
                    <a:pt x="20401" y="6559"/>
                    <a:pt x="20373" y="6653"/>
                    <a:pt x="20340" y="6653"/>
                  </a:cubicBezTo>
                  <a:cubicBezTo>
                    <a:pt x="20306" y="6653"/>
                    <a:pt x="20278" y="6559"/>
                    <a:pt x="20278" y="6443"/>
                  </a:cubicBezTo>
                  <a:cubicBezTo>
                    <a:pt x="20278" y="6326"/>
                    <a:pt x="20306" y="6232"/>
                    <a:pt x="20340" y="6232"/>
                  </a:cubicBezTo>
                </a:path>
                <a:path w="21600" h="21600">
                  <a:moveTo>
                    <a:pt x="19364" y="6232"/>
                  </a:moveTo>
                  <a:cubicBezTo>
                    <a:pt x="19398" y="6232"/>
                    <a:pt x="19425" y="6326"/>
                    <a:pt x="19425" y="6443"/>
                  </a:cubicBezTo>
                  <a:cubicBezTo>
                    <a:pt x="19425" y="6559"/>
                    <a:pt x="19398" y="6653"/>
                    <a:pt x="19364" y="6653"/>
                  </a:cubicBezTo>
                  <a:cubicBezTo>
                    <a:pt x="19330" y="6653"/>
                    <a:pt x="19303" y="6559"/>
                    <a:pt x="19303" y="6443"/>
                  </a:cubicBezTo>
                  <a:cubicBezTo>
                    <a:pt x="19303" y="6326"/>
                    <a:pt x="19330" y="6232"/>
                    <a:pt x="19364" y="6232"/>
                  </a:cubicBezTo>
                </a:path>
                <a:path w="21600" h="21600">
                  <a:moveTo>
                    <a:pt x="13573" y="6232"/>
                  </a:moveTo>
                  <a:cubicBezTo>
                    <a:pt x="13607" y="6232"/>
                    <a:pt x="13634" y="6326"/>
                    <a:pt x="13634" y="6443"/>
                  </a:cubicBezTo>
                  <a:cubicBezTo>
                    <a:pt x="13634" y="6559"/>
                    <a:pt x="13607" y="6653"/>
                    <a:pt x="13573" y="6653"/>
                  </a:cubicBezTo>
                  <a:cubicBezTo>
                    <a:pt x="13539" y="6653"/>
                    <a:pt x="13512" y="6559"/>
                    <a:pt x="13512" y="6443"/>
                  </a:cubicBezTo>
                  <a:cubicBezTo>
                    <a:pt x="13512" y="6326"/>
                    <a:pt x="13539" y="6232"/>
                    <a:pt x="13573" y="6232"/>
                  </a:cubicBezTo>
                </a:path>
                <a:path w="21600" h="21600">
                  <a:moveTo>
                    <a:pt x="7517" y="6232"/>
                  </a:moveTo>
                  <a:cubicBezTo>
                    <a:pt x="7552" y="6232"/>
                    <a:pt x="7579" y="6326"/>
                    <a:pt x="7579" y="6443"/>
                  </a:cubicBezTo>
                  <a:cubicBezTo>
                    <a:pt x="7579" y="6559"/>
                    <a:pt x="7552" y="6653"/>
                    <a:pt x="7517" y="6653"/>
                  </a:cubicBezTo>
                  <a:cubicBezTo>
                    <a:pt x="7483" y="6653"/>
                    <a:pt x="7457" y="6559"/>
                    <a:pt x="7457" y="6443"/>
                  </a:cubicBezTo>
                  <a:cubicBezTo>
                    <a:pt x="7457" y="6326"/>
                    <a:pt x="7483" y="6232"/>
                    <a:pt x="7517" y="6232"/>
                  </a:cubicBezTo>
                </a:path>
                <a:path w="21600" h="21600">
                  <a:moveTo>
                    <a:pt x="4226" y="6232"/>
                  </a:moveTo>
                  <a:cubicBezTo>
                    <a:pt x="4260" y="6232"/>
                    <a:pt x="4287" y="6326"/>
                    <a:pt x="4287" y="6443"/>
                  </a:cubicBezTo>
                  <a:cubicBezTo>
                    <a:pt x="4287" y="6559"/>
                    <a:pt x="4260" y="6653"/>
                    <a:pt x="4226" y="6653"/>
                  </a:cubicBezTo>
                  <a:cubicBezTo>
                    <a:pt x="4192" y="6653"/>
                    <a:pt x="4164" y="6559"/>
                    <a:pt x="4164" y="6443"/>
                  </a:cubicBezTo>
                  <a:cubicBezTo>
                    <a:pt x="4164" y="6326"/>
                    <a:pt x="4192" y="6232"/>
                    <a:pt x="4226" y="6232"/>
                  </a:cubicBezTo>
                </a:path>
                <a:path w="21600" h="21600">
                  <a:moveTo>
                    <a:pt x="8147" y="6162"/>
                  </a:moveTo>
                  <a:cubicBezTo>
                    <a:pt x="8181" y="6162"/>
                    <a:pt x="8208" y="6256"/>
                    <a:pt x="8208" y="6372"/>
                  </a:cubicBezTo>
                  <a:cubicBezTo>
                    <a:pt x="8208" y="6489"/>
                    <a:pt x="8181" y="6583"/>
                    <a:pt x="8147" y="6583"/>
                  </a:cubicBezTo>
                  <a:cubicBezTo>
                    <a:pt x="8113" y="6583"/>
                    <a:pt x="8087" y="6489"/>
                    <a:pt x="8087" y="6372"/>
                  </a:cubicBezTo>
                  <a:cubicBezTo>
                    <a:pt x="8087" y="6256"/>
                    <a:pt x="8113" y="6162"/>
                    <a:pt x="8147" y="6162"/>
                  </a:cubicBezTo>
                </a:path>
                <a:path w="21600" h="21600">
                  <a:moveTo>
                    <a:pt x="18694" y="6092"/>
                  </a:moveTo>
                  <a:cubicBezTo>
                    <a:pt x="18726" y="6092"/>
                    <a:pt x="18755" y="6186"/>
                    <a:pt x="18755" y="6302"/>
                  </a:cubicBezTo>
                  <a:cubicBezTo>
                    <a:pt x="18755" y="6419"/>
                    <a:pt x="18726" y="6513"/>
                    <a:pt x="18694" y="6513"/>
                  </a:cubicBezTo>
                  <a:cubicBezTo>
                    <a:pt x="18660" y="6513"/>
                    <a:pt x="18633" y="6419"/>
                    <a:pt x="18633" y="6302"/>
                  </a:cubicBezTo>
                  <a:cubicBezTo>
                    <a:pt x="18633" y="6186"/>
                    <a:pt x="18660" y="6092"/>
                    <a:pt x="18694" y="6092"/>
                  </a:cubicBezTo>
                </a:path>
                <a:path w="21600" h="21600">
                  <a:moveTo>
                    <a:pt x="16336" y="6092"/>
                  </a:moveTo>
                  <a:cubicBezTo>
                    <a:pt x="16369" y="6092"/>
                    <a:pt x="16398" y="6186"/>
                    <a:pt x="16398" y="6302"/>
                  </a:cubicBezTo>
                  <a:cubicBezTo>
                    <a:pt x="16398" y="6419"/>
                    <a:pt x="16369" y="6513"/>
                    <a:pt x="16336" y="6513"/>
                  </a:cubicBezTo>
                  <a:cubicBezTo>
                    <a:pt x="16302" y="6513"/>
                    <a:pt x="16275" y="6419"/>
                    <a:pt x="16275" y="6302"/>
                  </a:cubicBezTo>
                  <a:cubicBezTo>
                    <a:pt x="16275" y="6186"/>
                    <a:pt x="16302" y="6092"/>
                    <a:pt x="16336" y="6092"/>
                  </a:cubicBezTo>
                </a:path>
                <a:path w="21600" h="21600">
                  <a:moveTo>
                    <a:pt x="5120" y="6092"/>
                  </a:moveTo>
                  <a:cubicBezTo>
                    <a:pt x="5153" y="6092"/>
                    <a:pt x="5180" y="6186"/>
                    <a:pt x="5180" y="6302"/>
                  </a:cubicBezTo>
                  <a:cubicBezTo>
                    <a:pt x="5180" y="6419"/>
                    <a:pt x="5153" y="6513"/>
                    <a:pt x="5120" y="6513"/>
                  </a:cubicBezTo>
                  <a:cubicBezTo>
                    <a:pt x="5086" y="6513"/>
                    <a:pt x="5059" y="6419"/>
                    <a:pt x="5059" y="6302"/>
                  </a:cubicBezTo>
                  <a:cubicBezTo>
                    <a:pt x="5059" y="6186"/>
                    <a:pt x="5086" y="6092"/>
                    <a:pt x="5120" y="6092"/>
                  </a:cubicBezTo>
                </a:path>
                <a:path w="21600" h="21600">
                  <a:moveTo>
                    <a:pt x="21417" y="6022"/>
                  </a:moveTo>
                  <a:cubicBezTo>
                    <a:pt x="21450" y="6022"/>
                    <a:pt x="21478" y="6116"/>
                    <a:pt x="21478" y="6232"/>
                  </a:cubicBezTo>
                  <a:cubicBezTo>
                    <a:pt x="21478" y="6348"/>
                    <a:pt x="21450" y="6443"/>
                    <a:pt x="21417" y="6443"/>
                  </a:cubicBezTo>
                  <a:cubicBezTo>
                    <a:pt x="21383" y="6443"/>
                    <a:pt x="21356" y="6348"/>
                    <a:pt x="21356" y="6232"/>
                  </a:cubicBezTo>
                  <a:cubicBezTo>
                    <a:pt x="21356" y="6116"/>
                    <a:pt x="21383" y="6022"/>
                    <a:pt x="21417" y="6022"/>
                  </a:cubicBezTo>
                </a:path>
                <a:path w="21600" h="21600">
                  <a:moveTo>
                    <a:pt x="19933" y="5951"/>
                  </a:moveTo>
                  <a:cubicBezTo>
                    <a:pt x="19967" y="5951"/>
                    <a:pt x="19994" y="6046"/>
                    <a:pt x="19994" y="6162"/>
                  </a:cubicBezTo>
                  <a:cubicBezTo>
                    <a:pt x="19994" y="6278"/>
                    <a:pt x="19967" y="6372"/>
                    <a:pt x="19933" y="6372"/>
                  </a:cubicBezTo>
                  <a:cubicBezTo>
                    <a:pt x="19900" y="6372"/>
                    <a:pt x="19872" y="6278"/>
                    <a:pt x="19872" y="6162"/>
                  </a:cubicBezTo>
                  <a:cubicBezTo>
                    <a:pt x="19872" y="6046"/>
                    <a:pt x="19900" y="5951"/>
                    <a:pt x="19933" y="5951"/>
                  </a:cubicBezTo>
                </a:path>
                <a:path w="21600" h="21600">
                  <a:moveTo>
                    <a:pt x="10972" y="5951"/>
                  </a:moveTo>
                  <a:cubicBezTo>
                    <a:pt x="11006" y="5951"/>
                    <a:pt x="11033" y="6046"/>
                    <a:pt x="11033" y="6162"/>
                  </a:cubicBezTo>
                  <a:cubicBezTo>
                    <a:pt x="11033" y="6278"/>
                    <a:pt x="11006" y="6372"/>
                    <a:pt x="10972" y="6372"/>
                  </a:cubicBezTo>
                  <a:cubicBezTo>
                    <a:pt x="10939" y="6372"/>
                    <a:pt x="10911" y="6278"/>
                    <a:pt x="10911" y="6162"/>
                  </a:cubicBezTo>
                  <a:cubicBezTo>
                    <a:pt x="10911" y="6046"/>
                    <a:pt x="10939" y="5951"/>
                    <a:pt x="10972" y="5951"/>
                  </a:cubicBezTo>
                </a:path>
                <a:path w="21600" h="21600">
                  <a:moveTo>
                    <a:pt x="6705" y="5951"/>
                  </a:moveTo>
                  <a:cubicBezTo>
                    <a:pt x="6739" y="5951"/>
                    <a:pt x="6766" y="6046"/>
                    <a:pt x="6766" y="6162"/>
                  </a:cubicBezTo>
                  <a:cubicBezTo>
                    <a:pt x="6766" y="6278"/>
                    <a:pt x="6739" y="6372"/>
                    <a:pt x="6705" y="6372"/>
                  </a:cubicBezTo>
                  <a:cubicBezTo>
                    <a:pt x="6671" y="6372"/>
                    <a:pt x="6644" y="6278"/>
                    <a:pt x="6644" y="6162"/>
                  </a:cubicBezTo>
                  <a:cubicBezTo>
                    <a:pt x="6644" y="6046"/>
                    <a:pt x="6671" y="5951"/>
                    <a:pt x="6705" y="5951"/>
                  </a:cubicBezTo>
                </a:path>
                <a:path w="21600" h="21600">
                  <a:moveTo>
                    <a:pt x="17048" y="5881"/>
                  </a:moveTo>
                  <a:cubicBezTo>
                    <a:pt x="17081" y="5881"/>
                    <a:pt x="17109" y="5975"/>
                    <a:pt x="17109" y="6092"/>
                  </a:cubicBezTo>
                  <a:cubicBezTo>
                    <a:pt x="17109" y="6208"/>
                    <a:pt x="17081" y="6302"/>
                    <a:pt x="17048" y="6302"/>
                  </a:cubicBezTo>
                  <a:cubicBezTo>
                    <a:pt x="17014" y="6302"/>
                    <a:pt x="16987" y="6208"/>
                    <a:pt x="16987" y="6092"/>
                  </a:cubicBezTo>
                  <a:cubicBezTo>
                    <a:pt x="16987" y="5975"/>
                    <a:pt x="17014" y="5881"/>
                    <a:pt x="17048" y="5881"/>
                  </a:cubicBezTo>
                </a:path>
                <a:path w="21600" h="21600">
                  <a:moveTo>
                    <a:pt x="16662" y="5881"/>
                  </a:moveTo>
                  <a:cubicBezTo>
                    <a:pt x="16695" y="5881"/>
                    <a:pt x="16723" y="5975"/>
                    <a:pt x="16723" y="6092"/>
                  </a:cubicBezTo>
                  <a:cubicBezTo>
                    <a:pt x="16723" y="6208"/>
                    <a:pt x="16695" y="6302"/>
                    <a:pt x="16662" y="6302"/>
                  </a:cubicBezTo>
                  <a:cubicBezTo>
                    <a:pt x="16628" y="6302"/>
                    <a:pt x="16601" y="6208"/>
                    <a:pt x="16601" y="6092"/>
                  </a:cubicBezTo>
                  <a:cubicBezTo>
                    <a:pt x="16601" y="5975"/>
                    <a:pt x="16628" y="5881"/>
                    <a:pt x="16662" y="5881"/>
                  </a:cubicBezTo>
                </a:path>
                <a:path w="21600" h="21600">
                  <a:moveTo>
                    <a:pt x="18328" y="5811"/>
                  </a:moveTo>
                  <a:cubicBezTo>
                    <a:pt x="18362" y="5811"/>
                    <a:pt x="18388" y="5905"/>
                    <a:pt x="18388" y="6022"/>
                  </a:cubicBezTo>
                  <a:cubicBezTo>
                    <a:pt x="18388" y="6138"/>
                    <a:pt x="18362" y="6232"/>
                    <a:pt x="18328" y="6232"/>
                  </a:cubicBezTo>
                  <a:cubicBezTo>
                    <a:pt x="18294" y="6232"/>
                    <a:pt x="18267" y="6138"/>
                    <a:pt x="18267" y="6022"/>
                  </a:cubicBezTo>
                  <a:cubicBezTo>
                    <a:pt x="18267" y="5905"/>
                    <a:pt x="18294" y="5811"/>
                    <a:pt x="18328" y="5811"/>
                  </a:cubicBezTo>
                </a:path>
                <a:path w="21600" h="21600">
                  <a:moveTo>
                    <a:pt x="12212" y="5811"/>
                  </a:moveTo>
                  <a:cubicBezTo>
                    <a:pt x="12245" y="5811"/>
                    <a:pt x="12273" y="5905"/>
                    <a:pt x="12273" y="6022"/>
                  </a:cubicBezTo>
                  <a:cubicBezTo>
                    <a:pt x="12273" y="6138"/>
                    <a:pt x="12245" y="6232"/>
                    <a:pt x="12212" y="6232"/>
                  </a:cubicBezTo>
                  <a:cubicBezTo>
                    <a:pt x="12177" y="6232"/>
                    <a:pt x="12150" y="6138"/>
                    <a:pt x="12150" y="6022"/>
                  </a:cubicBezTo>
                  <a:cubicBezTo>
                    <a:pt x="12150" y="5905"/>
                    <a:pt x="12177" y="5811"/>
                    <a:pt x="12212" y="5811"/>
                  </a:cubicBezTo>
                </a:path>
                <a:path w="21600" h="21600">
                  <a:moveTo>
                    <a:pt x="3270" y="5811"/>
                  </a:moveTo>
                  <a:cubicBezTo>
                    <a:pt x="3304" y="5811"/>
                    <a:pt x="3331" y="5905"/>
                    <a:pt x="3331" y="6022"/>
                  </a:cubicBezTo>
                  <a:cubicBezTo>
                    <a:pt x="3331" y="6138"/>
                    <a:pt x="3304" y="6232"/>
                    <a:pt x="3270" y="6232"/>
                  </a:cubicBezTo>
                  <a:cubicBezTo>
                    <a:pt x="3236" y="6232"/>
                    <a:pt x="3209" y="6138"/>
                    <a:pt x="3209" y="6022"/>
                  </a:cubicBezTo>
                  <a:cubicBezTo>
                    <a:pt x="3209" y="5905"/>
                    <a:pt x="3236" y="5811"/>
                    <a:pt x="3270" y="5811"/>
                  </a:cubicBezTo>
                </a:path>
                <a:path w="21600" h="21600">
                  <a:moveTo>
                    <a:pt x="1521" y="5811"/>
                  </a:moveTo>
                  <a:cubicBezTo>
                    <a:pt x="1557" y="5811"/>
                    <a:pt x="1582" y="5905"/>
                    <a:pt x="1582" y="6022"/>
                  </a:cubicBezTo>
                  <a:cubicBezTo>
                    <a:pt x="1582" y="6138"/>
                    <a:pt x="1557" y="6232"/>
                    <a:pt x="1521" y="6232"/>
                  </a:cubicBezTo>
                  <a:cubicBezTo>
                    <a:pt x="1490" y="6232"/>
                    <a:pt x="1463" y="6138"/>
                    <a:pt x="1463" y="6022"/>
                  </a:cubicBezTo>
                  <a:cubicBezTo>
                    <a:pt x="1463" y="5905"/>
                    <a:pt x="1490" y="5811"/>
                    <a:pt x="1521" y="5811"/>
                  </a:cubicBezTo>
                </a:path>
                <a:path w="21600" h="21600">
                  <a:moveTo>
                    <a:pt x="15666" y="5671"/>
                  </a:moveTo>
                  <a:cubicBezTo>
                    <a:pt x="15699" y="5671"/>
                    <a:pt x="15726" y="5765"/>
                    <a:pt x="15726" y="5881"/>
                  </a:cubicBezTo>
                  <a:cubicBezTo>
                    <a:pt x="15726" y="5998"/>
                    <a:pt x="15699" y="6092"/>
                    <a:pt x="15666" y="6092"/>
                  </a:cubicBezTo>
                  <a:cubicBezTo>
                    <a:pt x="15631" y="6092"/>
                    <a:pt x="15605" y="5998"/>
                    <a:pt x="15605" y="5881"/>
                  </a:cubicBezTo>
                  <a:cubicBezTo>
                    <a:pt x="15605" y="5765"/>
                    <a:pt x="15631" y="5671"/>
                    <a:pt x="15666" y="5671"/>
                  </a:cubicBezTo>
                </a:path>
                <a:path w="21600" h="21600">
                  <a:moveTo>
                    <a:pt x="14812" y="5671"/>
                  </a:moveTo>
                  <a:cubicBezTo>
                    <a:pt x="14845" y="5671"/>
                    <a:pt x="14873" y="5765"/>
                    <a:pt x="14873" y="5881"/>
                  </a:cubicBezTo>
                  <a:cubicBezTo>
                    <a:pt x="14873" y="5998"/>
                    <a:pt x="14845" y="6092"/>
                    <a:pt x="14812" y="6092"/>
                  </a:cubicBezTo>
                  <a:cubicBezTo>
                    <a:pt x="14779" y="6092"/>
                    <a:pt x="14752" y="5998"/>
                    <a:pt x="14752" y="5881"/>
                  </a:cubicBezTo>
                  <a:cubicBezTo>
                    <a:pt x="14752" y="5765"/>
                    <a:pt x="14779" y="5671"/>
                    <a:pt x="14812" y="5671"/>
                  </a:cubicBezTo>
                </a:path>
                <a:path w="21600" h="21600">
                  <a:moveTo>
                    <a:pt x="17454" y="5601"/>
                  </a:moveTo>
                  <a:cubicBezTo>
                    <a:pt x="17488" y="5601"/>
                    <a:pt x="17515" y="5695"/>
                    <a:pt x="17515" y="5811"/>
                  </a:cubicBezTo>
                  <a:cubicBezTo>
                    <a:pt x="17515" y="5927"/>
                    <a:pt x="17488" y="6022"/>
                    <a:pt x="17454" y="6022"/>
                  </a:cubicBezTo>
                  <a:cubicBezTo>
                    <a:pt x="17421" y="6022"/>
                    <a:pt x="17393" y="5927"/>
                    <a:pt x="17393" y="5811"/>
                  </a:cubicBezTo>
                  <a:cubicBezTo>
                    <a:pt x="17393" y="5695"/>
                    <a:pt x="17421" y="5601"/>
                    <a:pt x="17454" y="5601"/>
                  </a:cubicBezTo>
                </a:path>
                <a:path w="21600" h="21600">
                  <a:moveTo>
                    <a:pt x="14345" y="5601"/>
                  </a:moveTo>
                  <a:cubicBezTo>
                    <a:pt x="14378" y="5601"/>
                    <a:pt x="14406" y="5695"/>
                    <a:pt x="14406" y="5811"/>
                  </a:cubicBezTo>
                  <a:cubicBezTo>
                    <a:pt x="14406" y="5927"/>
                    <a:pt x="14378" y="6022"/>
                    <a:pt x="14345" y="6022"/>
                  </a:cubicBezTo>
                  <a:cubicBezTo>
                    <a:pt x="14312" y="6022"/>
                    <a:pt x="14284" y="5927"/>
                    <a:pt x="14284" y="5811"/>
                  </a:cubicBezTo>
                  <a:cubicBezTo>
                    <a:pt x="14284" y="5695"/>
                    <a:pt x="14312" y="5601"/>
                    <a:pt x="14345" y="5601"/>
                  </a:cubicBezTo>
                </a:path>
                <a:path w="21600" h="21600">
                  <a:moveTo>
                    <a:pt x="12923" y="5601"/>
                  </a:moveTo>
                  <a:cubicBezTo>
                    <a:pt x="12957" y="5601"/>
                    <a:pt x="12984" y="5695"/>
                    <a:pt x="12984" y="5811"/>
                  </a:cubicBezTo>
                  <a:cubicBezTo>
                    <a:pt x="12984" y="5927"/>
                    <a:pt x="12957" y="6022"/>
                    <a:pt x="12923" y="6022"/>
                  </a:cubicBezTo>
                  <a:cubicBezTo>
                    <a:pt x="12889" y="6022"/>
                    <a:pt x="12862" y="5927"/>
                    <a:pt x="12862" y="5811"/>
                  </a:cubicBezTo>
                  <a:cubicBezTo>
                    <a:pt x="12862" y="5695"/>
                    <a:pt x="12889" y="5601"/>
                    <a:pt x="12923" y="5601"/>
                  </a:cubicBezTo>
                </a:path>
                <a:path w="21600" h="21600">
                  <a:moveTo>
                    <a:pt x="11379" y="5601"/>
                  </a:moveTo>
                  <a:cubicBezTo>
                    <a:pt x="11412" y="5601"/>
                    <a:pt x="11440" y="5695"/>
                    <a:pt x="11440" y="5811"/>
                  </a:cubicBezTo>
                  <a:cubicBezTo>
                    <a:pt x="11440" y="5927"/>
                    <a:pt x="11412" y="6022"/>
                    <a:pt x="11379" y="6022"/>
                  </a:cubicBezTo>
                  <a:cubicBezTo>
                    <a:pt x="11345" y="6022"/>
                    <a:pt x="11318" y="5927"/>
                    <a:pt x="11318" y="5811"/>
                  </a:cubicBezTo>
                  <a:cubicBezTo>
                    <a:pt x="11318" y="5695"/>
                    <a:pt x="11345" y="5601"/>
                    <a:pt x="11379" y="5601"/>
                  </a:cubicBezTo>
                </a:path>
                <a:path w="21600" h="21600">
                  <a:moveTo>
                    <a:pt x="3697" y="5601"/>
                  </a:moveTo>
                  <a:cubicBezTo>
                    <a:pt x="3731" y="5601"/>
                    <a:pt x="3758" y="5695"/>
                    <a:pt x="3758" y="5811"/>
                  </a:cubicBezTo>
                  <a:cubicBezTo>
                    <a:pt x="3758" y="5927"/>
                    <a:pt x="3731" y="6022"/>
                    <a:pt x="3697" y="6022"/>
                  </a:cubicBezTo>
                  <a:cubicBezTo>
                    <a:pt x="3664" y="6022"/>
                    <a:pt x="3637" y="5927"/>
                    <a:pt x="3637" y="5811"/>
                  </a:cubicBezTo>
                  <a:cubicBezTo>
                    <a:pt x="3637" y="5695"/>
                    <a:pt x="3664" y="5601"/>
                    <a:pt x="3697" y="5601"/>
                  </a:cubicBezTo>
                </a:path>
                <a:path w="21600" h="21600">
                  <a:moveTo>
                    <a:pt x="17920" y="5530"/>
                  </a:moveTo>
                  <a:cubicBezTo>
                    <a:pt x="17955" y="5530"/>
                    <a:pt x="17982" y="5625"/>
                    <a:pt x="17982" y="5741"/>
                  </a:cubicBezTo>
                  <a:cubicBezTo>
                    <a:pt x="17982" y="5857"/>
                    <a:pt x="17955" y="5951"/>
                    <a:pt x="17920" y="5951"/>
                  </a:cubicBezTo>
                  <a:cubicBezTo>
                    <a:pt x="17888" y="5951"/>
                    <a:pt x="17861" y="5857"/>
                    <a:pt x="17861" y="5741"/>
                  </a:cubicBezTo>
                  <a:cubicBezTo>
                    <a:pt x="17861" y="5625"/>
                    <a:pt x="17888" y="5530"/>
                    <a:pt x="17920" y="5530"/>
                  </a:cubicBezTo>
                </a:path>
                <a:path w="21600" h="21600">
                  <a:moveTo>
                    <a:pt x="15239" y="5530"/>
                  </a:moveTo>
                  <a:cubicBezTo>
                    <a:pt x="15273" y="5530"/>
                    <a:pt x="15300" y="5625"/>
                    <a:pt x="15300" y="5741"/>
                  </a:cubicBezTo>
                  <a:cubicBezTo>
                    <a:pt x="15300" y="5857"/>
                    <a:pt x="15273" y="5951"/>
                    <a:pt x="15239" y="5951"/>
                  </a:cubicBezTo>
                  <a:cubicBezTo>
                    <a:pt x="15206" y="5951"/>
                    <a:pt x="15178" y="5857"/>
                    <a:pt x="15178" y="5741"/>
                  </a:cubicBezTo>
                  <a:cubicBezTo>
                    <a:pt x="15178" y="5625"/>
                    <a:pt x="15206" y="5530"/>
                    <a:pt x="15239" y="5530"/>
                  </a:cubicBezTo>
                </a:path>
                <a:path w="21600" h="21600">
                  <a:moveTo>
                    <a:pt x="13919" y="5530"/>
                  </a:moveTo>
                  <a:cubicBezTo>
                    <a:pt x="13952" y="5530"/>
                    <a:pt x="13980" y="5625"/>
                    <a:pt x="13980" y="5741"/>
                  </a:cubicBezTo>
                  <a:cubicBezTo>
                    <a:pt x="13980" y="5857"/>
                    <a:pt x="13952" y="5951"/>
                    <a:pt x="13919" y="5951"/>
                  </a:cubicBezTo>
                  <a:cubicBezTo>
                    <a:pt x="13885" y="5951"/>
                    <a:pt x="13857" y="5857"/>
                    <a:pt x="13857" y="5741"/>
                  </a:cubicBezTo>
                  <a:cubicBezTo>
                    <a:pt x="13857" y="5625"/>
                    <a:pt x="13885" y="5530"/>
                    <a:pt x="13919" y="5530"/>
                  </a:cubicBezTo>
                </a:path>
                <a:path w="21600" h="21600">
                  <a:moveTo>
                    <a:pt x="7762" y="5530"/>
                  </a:moveTo>
                  <a:cubicBezTo>
                    <a:pt x="7795" y="5530"/>
                    <a:pt x="7823" y="5625"/>
                    <a:pt x="7823" y="5741"/>
                  </a:cubicBezTo>
                  <a:cubicBezTo>
                    <a:pt x="7823" y="5857"/>
                    <a:pt x="7795" y="5951"/>
                    <a:pt x="7762" y="5951"/>
                  </a:cubicBezTo>
                  <a:cubicBezTo>
                    <a:pt x="7728" y="5951"/>
                    <a:pt x="7701" y="5857"/>
                    <a:pt x="7701" y="5741"/>
                  </a:cubicBezTo>
                  <a:cubicBezTo>
                    <a:pt x="7701" y="5625"/>
                    <a:pt x="7728" y="5530"/>
                    <a:pt x="7762" y="5530"/>
                  </a:cubicBezTo>
                </a:path>
                <a:path w="21600" h="21600">
                  <a:moveTo>
                    <a:pt x="6216" y="5530"/>
                  </a:moveTo>
                  <a:cubicBezTo>
                    <a:pt x="6251" y="5530"/>
                    <a:pt x="6277" y="5625"/>
                    <a:pt x="6277" y="5741"/>
                  </a:cubicBezTo>
                  <a:cubicBezTo>
                    <a:pt x="6277" y="5857"/>
                    <a:pt x="6251" y="5951"/>
                    <a:pt x="6216" y="5951"/>
                  </a:cubicBezTo>
                  <a:cubicBezTo>
                    <a:pt x="6183" y="5951"/>
                    <a:pt x="6155" y="5857"/>
                    <a:pt x="6155" y="5741"/>
                  </a:cubicBezTo>
                  <a:cubicBezTo>
                    <a:pt x="6155" y="5625"/>
                    <a:pt x="6183" y="5530"/>
                    <a:pt x="6216" y="5530"/>
                  </a:cubicBezTo>
                </a:path>
                <a:path w="21600" h="21600">
                  <a:moveTo>
                    <a:pt x="9773" y="5460"/>
                  </a:moveTo>
                  <a:cubicBezTo>
                    <a:pt x="9806" y="5460"/>
                    <a:pt x="9833" y="5554"/>
                    <a:pt x="9833" y="5671"/>
                  </a:cubicBezTo>
                  <a:cubicBezTo>
                    <a:pt x="9833" y="5787"/>
                    <a:pt x="9806" y="5881"/>
                    <a:pt x="9773" y="5881"/>
                  </a:cubicBezTo>
                  <a:cubicBezTo>
                    <a:pt x="9739" y="5881"/>
                    <a:pt x="9711" y="5787"/>
                    <a:pt x="9711" y="5671"/>
                  </a:cubicBezTo>
                  <a:cubicBezTo>
                    <a:pt x="9711" y="5554"/>
                    <a:pt x="9739" y="5460"/>
                    <a:pt x="9773" y="5460"/>
                  </a:cubicBezTo>
                </a:path>
                <a:path w="21600" h="21600">
                  <a:moveTo>
                    <a:pt x="7131" y="5460"/>
                  </a:moveTo>
                  <a:cubicBezTo>
                    <a:pt x="7164" y="5460"/>
                    <a:pt x="7193" y="5554"/>
                    <a:pt x="7193" y="5671"/>
                  </a:cubicBezTo>
                  <a:cubicBezTo>
                    <a:pt x="7193" y="5787"/>
                    <a:pt x="7164" y="5881"/>
                    <a:pt x="7131" y="5881"/>
                  </a:cubicBezTo>
                  <a:cubicBezTo>
                    <a:pt x="7098" y="5881"/>
                    <a:pt x="7071" y="5787"/>
                    <a:pt x="7071" y="5671"/>
                  </a:cubicBezTo>
                  <a:cubicBezTo>
                    <a:pt x="7071" y="5554"/>
                    <a:pt x="7098" y="5460"/>
                    <a:pt x="7131" y="5460"/>
                  </a:cubicBezTo>
                </a:path>
                <a:path w="21600" h="21600">
                  <a:moveTo>
                    <a:pt x="5465" y="5460"/>
                  </a:moveTo>
                  <a:cubicBezTo>
                    <a:pt x="5499" y="5460"/>
                    <a:pt x="5525" y="5554"/>
                    <a:pt x="5525" y="5671"/>
                  </a:cubicBezTo>
                  <a:cubicBezTo>
                    <a:pt x="5525" y="5787"/>
                    <a:pt x="5499" y="5881"/>
                    <a:pt x="5465" y="5881"/>
                  </a:cubicBezTo>
                  <a:cubicBezTo>
                    <a:pt x="5432" y="5881"/>
                    <a:pt x="5404" y="5787"/>
                    <a:pt x="5404" y="5671"/>
                  </a:cubicBezTo>
                  <a:cubicBezTo>
                    <a:pt x="5404" y="5554"/>
                    <a:pt x="5432" y="5460"/>
                    <a:pt x="5465" y="5460"/>
                  </a:cubicBezTo>
                </a:path>
                <a:path w="21600" h="21600">
                  <a:moveTo>
                    <a:pt x="1115" y="5460"/>
                  </a:moveTo>
                  <a:cubicBezTo>
                    <a:pt x="1151" y="5460"/>
                    <a:pt x="1177" y="5554"/>
                    <a:pt x="1177" y="5671"/>
                  </a:cubicBezTo>
                  <a:cubicBezTo>
                    <a:pt x="1177" y="5787"/>
                    <a:pt x="1151" y="5881"/>
                    <a:pt x="1115" y="5881"/>
                  </a:cubicBezTo>
                  <a:cubicBezTo>
                    <a:pt x="1081" y="5881"/>
                    <a:pt x="1056" y="5787"/>
                    <a:pt x="1056" y="5671"/>
                  </a:cubicBezTo>
                  <a:cubicBezTo>
                    <a:pt x="1056" y="5554"/>
                    <a:pt x="1081" y="5460"/>
                    <a:pt x="1115" y="5460"/>
                  </a:cubicBezTo>
                </a:path>
                <a:path w="21600" h="21600">
                  <a:moveTo>
                    <a:pt x="13309" y="5390"/>
                  </a:moveTo>
                  <a:cubicBezTo>
                    <a:pt x="13343" y="5390"/>
                    <a:pt x="13370" y="5484"/>
                    <a:pt x="13370" y="5601"/>
                  </a:cubicBezTo>
                  <a:cubicBezTo>
                    <a:pt x="13370" y="5717"/>
                    <a:pt x="13343" y="5811"/>
                    <a:pt x="13309" y="5811"/>
                  </a:cubicBezTo>
                  <a:cubicBezTo>
                    <a:pt x="13275" y="5811"/>
                    <a:pt x="13248" y="5717"/>
                    <a:pt x="13248" y="5601"/>
                  </a:cubicBezTo>
                  <a:cubicBezTo>
                    <a:pt x="13248" y="5484"/>
                    <a:pt x="13275" y="5390"/>
                    <a:pt x="13309" y="5390"/>
                  </a:cubicBezTo>
                </a:path>
                <a:path w="21600" h="21600">
                  <a:moveTo>
                    <a:pt x="21050" y="5320"/>
                  </a:moveTo>
                  <a:cubicBezTo>
                    <a:pt x="21085" y="5320"/>
                    <a:pt x="21112" y="5414"/>
                    <a:pt x="21112" y="5530"/>
                  </a:cubicBezTo>
                  <a:cubicBezTo>
                    <a:pt x="21112" y="5647"/>
                    <a:pt x="21085" y="5741"/>
                    <a:pt x="21050" y="5741"/>
                  </a:cubicBezTo>
                  <a:cubicBezTo>
                    <a:pt x="21017" y="5741"/>
                    <a:pt x="20990" y="5647"/>
                    <a:pt x="20990" y="5530"/>
                  </a:cubicBezTo>
                  <a:cubicBezTo>
                    <a:pt x="20990" y="5414"/>
                    <a:pt x="21017" y="5320"/>
                    <a:pt x="21050" y="5320"/>
                  </a:cubicBezTo>
                </a:path>
                <a:path w="21600" h="21600">
                  <a:moveTo>
                    <a:pt x="20665" y="5320"/>
                  </a:moveTo>
                  <a:cubicBezTo>
                    <a:pt x="20698" y="5320"/>
                    <a:pt x="20726" y="5414"/>
                    <a:pt x="20726" y="5530"/>
                  </a:cubicBezTo>
                  <a:cubicBezTo>
                    <a:pt x="20726" y="5647"/>
                    <a:pt x="20698" y="5741"/>
                    <a:pt x="20665" y="5741"/>
                  </a:cubicBezTo>
                  <a:cubicBezTo>
                    <a:pt x="20631" y="5741"/>
                    <a:pt x="20604" y="5647"/>
                    <a:pt x="20604" y="5530"/>
                  </a:cubicBezTo>
                  <a:cubicBezTo>
                    <a:pt x="20604" y="5414"/>
                    <a:pt x="20631" y="5320"/>
                    <a:pt x="20665" y="5320"/>
                  </a:cubicBezTo>
                </a:path>
                <a:path w="21600" h="21600">
                  <a:moveTo>
                    <a:pt x="11826" y="5320"/>
                  </a:moveTo>
                  <a:cubicBezTo>
                    <a:pt x="11859" y="5320"/>
                    <a:pt x="11887" y="5414"/>
                    <a:pt x="11887" y="5530"/>
                  </a:cubicBezTo>
                  <a:cubicBezTo>
                    <a:pt x="11887" y="5647"/>
                    <a:pt x="11859" y="5741"/>
                    <a:pt x="11826" y="5741"/>
                  </a:cubicBezTo>
                  <a:cubicBezTo>
                    <a:pt x="11792" y="5741"/>
                    <a:pt x="11764" y="5647"/>
                    <a:pt x="11764" y="5530"/>
                  </a:cubicBezTo>
                  <a:cubicBezTo>
                    <a:pt x="11764" y="5414"/>
                    <a:pt x="11792" y="5320"/>
                    <a:pt x="11826" y="5320"/>
                  </a:cubicBezTo>
                </a:path>
                <a:path w="21600" h="21600">
                  <a:moveTo>
                    <a:pt x="4511" y="5320"/>
                  </a:moveTo>
                  <a:cubicBezTo>
                    <a:pt x="4543" y="5320"/>
                    <a:pt x="4571" y="5414"/>
                    <a:pt x="4571" y="5530"/>
                  </a:cubicBezTo>
                  <a:cubicBezTo>
                    <a:pt x="4571" y="5647"/>
                    <a:pt x="4543" y="5741"/>
                    <a:pt x="4511" y="5741"/>
                  </a:cubicBezTo>
                  <a:cubicBezTo>
                    <a:pt x="4476" y="5741"/>
                    <a:pt x="4450" y="5647"/>
                    <a:pt x="4450" y="5530"/>
                  </a:cubicBezTo>
                  <a:cubicBezTo>
                    <a:pt x="4450" y="5414"/>
                    <a:pt x="4476" y="5320"/>
                    <a:pt x="4511" y="5320"/>
                  </a:cubicBezTo>
                </a:path>
                <a:path w="21600" h="21600">
                  <a:moveTo>
                    <a:pt x="9225" y="5250"/>
                  </a:moveTo>
                  <a:cubicBezTo>
                    <a:pt x="9258" y="5250"/>
                    <a:pt x="9286" y="5344"/>
                    <a:pt x="9286" y="5460"/>
                  </a:cubicBezTo>
                  <a:cubicBezTo>
                    <a:pt x="9286" y="5576"/>
                    <a:pt x="9258" y="5671"/>
                    <a:pt x="9225" y="5671"/>
                  </a:cubicBezTo>
                  <a:cubicBezTo>
                    <a:pt x="9191" y="5671"/>
                    <a:pt x="9163" y="5576"/>
                    <a:pt x="9163" y="5460"/>
                  </a:cubicBezTo>
                  <a:cubicBezTo>
                    <a:pt x="9163" y="5344"/>
                    <a:pt x="9191" y="5250"/>
                    <a:pt x="9225" y="5250"/>
                  </a:cubicBezTo>
                </a:path>
                <a:path w="21600" h="21600">
                  <a:moveTo>
                    <a:pt x="8818" y="5250"/>
                  </a:moveTo>
                  <a:cubicBezTo>
                    <a:pt x="8852" y="5250"/>
                    <a:pt x="8879" y="5344"/>
                    <a:pt x="8879" y="5460"/>
                  </a:cubicBezTo>
                  <a:cubicBezTo>
                    <a:pt x="8879" y="5576"/>
                    <a:pt x="8852" y="5671"/>
                    <a:pt x="8818" y="5671"/>
                  </a:cubicBezTo>
                  <a:cubicBezTo>
                    <a:pt x="8784" y="5671"/>
                    <a:pt x="8756" y="5576"/>
                    <a:pt x="8756" y="5460"/>
                  </a:cubicBezTo>
                  <a:cubicBezTo>
                    <a:pt x="8756" y="5344"/>
                    <a:pt x="8784" y="5250"/>
                    <a:pt x="8818" y="5250"/>
                  </a:cubicBezTo>
                </a:path>
                <a:path w="21600" h="21600">
                  <a:moveTo>
                    <a:pt x="19607" y="5180"/>
                  </a:moveTo>
                  <a:cubicBezTo>
                    <a:pt x="19642" y="5180"/>
                    <a:pt x="19668" y="5274"/>
                    <a:pt x="19668" y="5390"/>
                  </a:cubicBezTo>
                  <a:cubicBezTo>
                    <a:pt x="19668" y="5506"/>
                    <a:pt x="19642" y="5601"/>
                    <a:pt x="19607" y="5601"/>
                  </a:cubicBezTo>
                  <a:cubicBezTo>
                    <a:pt x="19574" y="5601"/>
                    <a:pt x="19545" y="5506"/>
                    <a:pt x="19545" y="5390"/>
                  </a:cubicBezTo>
                  <a:cubicBezTo>
                    <a:pt x="19545" y="5274"/>
                    <a:pt x="19574" y="5180"/>
                    <a:pt x="19607" y="5180"/>
                  </a:cubicBezTo>
                </a:path>
                <a:path w="21600" h="21600">
                  <a:moveTo>
                    <a:pt x="19120" y="5180"/>
                  </a:moveTo>
                  <a:cubicBezTo>
                    <a:pt x="19154" y="5180"/>
                    <a:pt x="19181" y="5274"/>
                    <a:pt x="19181" y="5390"/>
                  </a:cubicBezTo>
                  <a:cubicBezTo>
                    <a:pt x="19181" y="5506"/>
                    <a:pt x="19154" y="5601"/>
                    <a:pt x="19120" y="5601"/>
                  </a:cubicBezTo>
                  <a:cubicBezTo>
                    <a:pt x="19087" y="5601"/>
                    <a:pt x="19059" y="5506"/>
                    <a:pt x="19059" y="5390"/>
                  </a:cubicBezTo>
                  <a:cubicBezTo>
                    <a:pt x="19059" y="5274"/>
                    <a:pt x="19087" y="5180"/>
                    <a:pt x="19120" y="5180"/>
                  </a:cubicBezTo>
                </a:path>
                <a:path w="21600" h="21600">
                  <a:moveTo>
                    <a:pt x="325" y="5109"/>
                  </a:moveTo>
                  <a:cubicBezTo>
                    <a:pt x="358" y="5109"/>
                    <a:pt x="385" y="5204"/>
                    <a:pt x="385" y="5320"/>
                  </a:cubicBezTo>
                  <a:cubicBezTo>
                    <a:pt x="385" y="5436"/>
                    <a:pt x="358" y="5530"/>
                    <a:pt x="325" y="5530"/>
                  </a:cubicBezTo>
                  <a:cubicBezTo>
                    <a:pt x="291" y="5530"/>
                    <a:pt x="262" y="5436"/>
                    <a:pt x="262" y="5320"/>
                  </a:cubicBezTo>
                  <a:cubicBezTo>
                    <a:pt x="262" y="5204"/>
                    <a:pt x="291" y="5109"/>
                    <a:pt x="325" y="5109"/>
                  </a:cubicBezTo>
                </a:path>
                <a:path w="21600" h="21600">
                  <a:moveTo>
                    <a:pt x="10342" y="5039"/>
                  </a:moveTo>
                  <a:cubicBezTo>
                    <a:pt x="10375" y="5039"/>
                    <a:pt x="10403" y="5133"/>
                    <a:pt x="10403" y="5250"/>
                  </a:cubicBezTo>
                  <a:cubicBezTo>
                    <a:pt x="10403" y="5366"/>
                    <a:pt x="10375" y="5460"/>
                    <a:pt x="10342" y="5460"/>
                  </a:cubicBezTo>
                  <a:cubicBezTo>
                    <a:pt x="10309" y="5460"/>
                    <a:pt x="10280" y="5366"/>
                    <a:pt x="10280" y="5250"/>
                  </a:cubicBezTo>
                  <a:cubicBezTo>
                    <a:pt x="10280" y="5133"/>
                    <a:pt x="10309" y="5039"/>
                    <a:pt x="10342" y="5039"/>
                  </a:cubicBezTo>
                </a:path>
                <a:path w="21600" h="21600">
                  <a:moveTo>
                    <a:pt x="8432" y="5039"/>
                  </a:moveTo>
                  <a:cubicBezTo>
                    <a:pt x="8466" y="5039"/>
                    <a:pt x="8493" y="5133"/>
                    <a:pt x="8493" y="5250"/>
                  </a:cubicBezTo>
                  <a:cubicBezTo>
                    <a:pt x="8493" y="5366"/>
                    <a:pt x="8466" y="5460"/>
                    <a:pt x="8432" y="5460"/>
                  </a:cubicBezTo>
                  <a:cubicBezTo>
                    <a:pt x="8399" y="5460"/>
                    <a:pt x="8371" y="5366"/>
                    <a:pt x="8371" y="5250"/>
                  </a:cubicBezTo>
                  <a:cubicBezTo>
                    <a:pt x="8371" y="5133"/>
                    <a:pt x="8399" y="5039"/>
                    <a:pt x="8432" y="5039"/>
                  </a:cubicBezTo>
                </a:path>
                <a:path w="21600" h="21600">
                  <a:moveTo>
                    <a:pt x="731" y="5039"/>
                  </a:moveTo>
                  <a:cubicBezTo>
                    <a:pt x="763" y="5039"/>
                    <a:pt x="790" y="5133"/>
                    <a:pt x="790" y="5250"/>
                  </a:cubicBezTo>
                  <a:cubicBezTo>
                    <a:pt x="790" y="5366"/>
                    <a:pt x="763" y="5460"/>
                    <a:pt x="731" y="5460"/>
                  </a:cubicBezTo>
                  <a:cubicBezTo>
                    <a:pt x="697" y="5460"/>
                    <a:pt x="669" y="5366"/>
                    <a:pt x="669" y="5250"/>
                  </a:cubicBezTo>
                  <a:cubicBezTo>
                    <a:pt x="669" y="5133"/>
                    <a:pt x="697" y="5039"/>
                    <a:pt x="731" y="5039"/>
                  </a:cubicBezTo>
                </a:path>
                <a:path w="21600" h="21600">
                  <a:moveTo>
                    <a:pt x="16093" y="4969"/>
                  </a:moveTo>
                  <a:cubicBezTo>
                    <a:pt x="16126" y="4969"/>
                    <a:pt x="16154" y="5063"/>
                    <a:pt x="16154" y="5180"/>
                  </a:cubicBezTo>
                  <a:cubicBezTo>
                    <a:pt x="16154" y="5296"/>
                    <a:pt x="16126" y="5390"/>
                    <a:pt x="16093" y="5390"/>
                  </a:cubicBezTo>
                  <a:cubicBezTo>
                    <a:pt x="16059" y="5390"/>
                    <a:pt x="16032" y="5296"/>
                    <a:pt x="16032" y="5180"/>
                  </a:cubicBezTo>
                  <a:cubicBezTo>
                    <a:pt x="16032" y="5063"/>
                    <a:pt x="16059" y="4969"/>
                    <a:pt x="16093" y="4969"/>
                  </a:cubicBezTo>
                </a:path>
                <a:path w="21600" h="21600">
                  <a:moveTo>
                    <a:pt x="4916" y="4969"/>
                  </a:moveTo>
                  <a:cubicBezTo>
                    <a:pt x="4950" y="4969"/>
                    <a:pt x="4977" y="5063"/>
                    <a:pt x="4977" y="5180"/>
                  </a:cubicBezTo>
                  <a:cubicBezTo>
                    <a:pt x="4977" y="5296"/>
                    <a:pt x="4950" y="5390"/>
                    <a:pt x="4916" y="5390"/>
                  </a:cubicBezTo>
                  <a:cubicBezTo>
                    <a:pt x="4882" y="5390"/>
                    <a:pt x="4855" y="5296"/>
                    <a:pt x="4855" y="5180"/>
                  </a:cubicBezTo>
                  <a:cubicBezTo>
                    <a:pt x="4855" y="5063"/>
                    <a:pt x="4882" y="4969"/>
                    <a:pt x="4916" y="4969"/>
                  </a:cubicBezTo>
                </a:path>
                <a:path w="21600" h="21600">
                  <a:moveTo>
                    <a:pt x="1869" y="4969"/>
                  </a:moveTo>
                  <a:cubicBezTo>
                    <a:pt x="1903" y="4969"/>
                    <a:pt x="1928" y="5063"/>
                    <a:pt x="1928" y="5180"/>
                  </a:cubicBezTo>
                  <a:cubicBezTo>
                    <a:pt x="1928" y="5296"/>
                    <a:pt x="1903" y="5390"/>
                    <a:pt x="1869" y="5390"/>
                  </a:cubicBezTo>
                  <a:cubicBezTo>
                    <a:pt x="1835" y="5390"/>
                    <a:pt x="1807" y="5296"/>
                    <a:pt x="1807" y="5180"/>
                  </a:cubicBezTo>
                  <a:cubicBezTo>
                    <a:pt x="1807" y="5063"/>
                    <a:pt x="1835" y="4969"/>
                    <a:pt x="1869" y="4969"/>
                  </a:cubicBezTo>
                </a:path>
                <a:path w="21600" h="21600">
                  <a:moveTo>
                    <a:pt x="5892" y="4899"/>
                  </a:moveTo>
                  <a:cubicBezTo>
                    <a:pt x="5926" y="4899"/>
                    <a:pt x="5953" y="4993"/>
                    <a:pt x="5953" y="5109"/>
                  </a:cubicBezTo>
                  <a:cubicBezTo>
                    <a:pt x="5953" y="5226"/>
                    <a:pt x="5926" y="5320"/>
                    <a:pt x="5892" y="5320"/>
                  </a:cubicBezTo>
                  <a:cubicBezTo>
                    <a:pt x="5858" y="5320"/>
                    <a:pt x="5830" y="5226"/>
                    <a:pt x="5830" y="5109"/>
                  </a:cubicBezTo>
                  <a:cubicBezTo>
                    <a:pt x="5830" y="4993"/>
                    <a:pt x="5858" y="4899"/>
                    <a:pt x="5892" y="4899"/>
                  </a:cubicBezTo>
                </a:path>
                <a:path w="21600" h="21600">
                  <a:moveTo>
                    <a:pt x="4003" y="4829"/>
                  </a:moveTo>
                  <a:cubicBezTo>
                    <a:pt x="4035" y="4829"/>
                    <a:pt x="4062" y="4923"/>
                    <a:pt x="4062" y="5039"/>
                  </a:cubicBezTo>
                  <a:cubicBezTo>
                    <a:pt x="4062" y="5155"/>
                    <a:pt x="4035" y="5250"/>
                    <a:pt x="4003" y="5250"/>
                  </a:cubicBezTo>
                  <a:cubicBezTo>
                    <a:pt x="3968" y="5250"/>
                    <a:pt x="3942" y="5155"/>
                    <a:pt x="3942" y="5039"/>
                  </a:cubicBezTo>
                  <a:cubicBezTo>
                    <a:pt x="3942" y="4923"/>
                    <a:pt x="3968" y="4829"/>
                    <a:pt x="4003" y="4829"/>
                  </a:cubicBezTo>
                </a:path>
                <a:path w="21600" h="21600">
                  <a:moveTo>
                    <a:pt x="3027" y="4829"/>
                  </a:moveTo>
                  <a:cubicBezTo>
                    <a:pt x="3061" y="4829"/>
                    <a:pt x="3087" y="4923"/>
                    <a:pt x="3087" y="5039"/>
                  </a:cubicBezTo>
                  <a:cubicBezTo>
                    <a:pt x="3087" y="5155"/>
                    <a:pt x="3061" y="5250"/>
                    <a:pt x="3027" y="5250"/>
                  </a:cubicBezTo>
                  <a:cubicBezTo>
                    <a:pt x="2993" y="5250"/>
                    <a:pt x="2965" y="5155"/>
                    <a:pt x="2965" y="5039"/>
                  </a:cubicBezTo>
                  <a:cubicBezTo>
                    <a:pt x="2965" y="4923"/>
                    <a:pt x="2993" y="4829"/>
                    <a:pt x="3027" y="4829"/>
                  </a:cubicBezTo>
                </a:path>
                <a:path w="21600" h="21600">
                  <a:moveTo>
                    <a:pt x="2274" y="4829"/>
                  </a:moveTo>
                  <a:cubicBezTo>
                    <a:pt x="2309" y="4829"/>
                    <a:pt x="2336" y="4923"/>
                    <a:pt x="2336" y="5039"/>
                  </a:cubicBezTo>
                  <a:cubicBezTo>
                    <a:pt x="2336" y="5155"/>
                    <a:pt x="2309" y="5250"/>
                    <a:pt x="2274" y="5250"/>
                  </a:cubicBezTo>
                  <a:cubicBezTo>
                    <a:pt x="2242" y="5250"/>
                    <a:pt x="2213" y="5155"/>
                    <a:pt x="2213" y="5039"/>
                  </a:cubicBezTo>
                  <a:cubicBezTo>
                    <a:pt x="2213" y="4923"/>
                    <a:pt x="2242" y="4829"/>
                    <a:pt x="2274" y="4829"/>
                  </a:cubicBezTo>
                </a:path>
                <a:path w="21600" h="21600">
                  <a:moveTo>
                    <a:pt x="12576" y="4759"/>
                  </a:moveTo>
                  <a:cubicBezTo>
                    <a:pt x="12611" y="4759"/>
                    <a:pt x="12638" y="4853"/>
                    <a:pt x="12638" y="4969"/>
                  </a:cubicBezTo>
                  <a:cubicBezTo>
                    <a:pt x="12638" y="5085"/>
                    <a:pt x="12611" y="5180"/>
                    <a:pt x="12576" y="5180"/>
                  </a:cubicBezTo>
                  <a:cubicBezTo>
                    <a:pt x="12543" y="5180"/>
                    <a:pt x="12516" y="5085"/>
                    <a:pt x="12516" y="4969"/>
                  </a:cubicBezTo>
                  <a:cubicBezTo>
                    <a:pt x="12516" y="4853"/>
                    <a:pt x="12543" y="4759"/>
                    <a:pt x="12576" y="4759"/>
                  </a:cubicBezTo>
                </a:path>
                <a:path w="21600" h="21600">
                  <a:moveTo>
                    <a:pt x="20299" y="4688"/>
                  </a:moveTo>
                  <a:cubicBezTo>
                    <a:pt x="20333" y="4688"/>
                    <a:pt x="20360" y="4783"/>
                    <a:pt x="20360" y="4899"/>
                  </a:cubicBezTo>
                  <a:cubicBezTo>
                    <a:pt x="20360" y="5015"/>
                    <a:pt x="20333" y="5109"/>
                    <a:pt x="20299" y="5109"/>
                  </a:cubicBezTo>
                  <a:cubicBezTo>
                    <a:pt x="20265" y="5109"/>
                    <a:pt x="20237" y="5015"/>
                    <a:pt x="20237" y="4899"/>
                  </a:cubicBezTo>
                  <a:cubicBezTo>
                    <a:pt x="20237" y="4783"/>
                    <a:pt x="20265" y="4688"/>
                    <a:pt x="20299" y="4688"/>
                  </a:cubicBezTo>
                </a:path>
                <a:path w="21600" h="21600">
                  <a:moveTo>
                    <a:pt x="6663" y="4688"/>
                  </a:moveTo>
                  <a:cubicBezTo>
                    <a:pt x="6697" y="4688"/>
                    <a:pt x="6724" y="4783"/>
                    <a:pt x="6724" y="4899"/>
                  </a:cubicBezTo>
                  <a:cubicBezTo>
                    <a:pt x="6724" y="5015"/>
                    <a:pt x="6697" y="5109"/>
                    <a:pt x="6663" y="5109"/>
                  </a:cubicBezTo>
                  <a:cubicBezTo>
                    <a:pt x="6631" y="5109"/>
                    <a:pt x="6603" y="5015"/>
                    <a:pt x="6603" y="4899"/>
                  </a:cubicBezTo>
                  <a:cubicBezTo>
                    <a:pt x="6603" y="4783"/>
                    <a:pt x="6631" y="4688"/>
                    <a:pt x="6663" y="4688"/>
                  </a:cubicBezTo>
                </a:path>
                <a:path w="21600" h="21600">
                  <a:moveTo>
                    <a:pt x="18714" y="4618"/>
                  </a:moveTo>
                  <a:cubicBezTo>
                    <a:pt x="18748" y="4618"/>
                    <a:pt x="18775" y="4712"/>
                    <a:pt x="18775" y="4829"/>
                  </a:cubicBezTo>
                  <a:cubicBezTo>
                    <a:pt x="18775" y="4945"/>
                    <a:pt x="18748" y="5039"/>
                    <a:pt x="18714" y="5039"/>
                  </a:cubicBezTo>
                  <a:cubicBezTo>
                    <a:pt x="18680" y="5039"/>
                    <a:pt x="18652" y="4945"/>
                    <a:pt x="18652" y="4829"/>
                  </a:cubicBezTo>
                  <a:cubicBezTo>
                    <a:pt x="18652" y="4712"/>
                    <a:pt x="18680" y="4618"/>
                    <a:pt x="18714" y="4618"/>
                  </a:cubicBezTo>
                </a:path>
                <a:path w="21600" h="21600">
                  <a:moveTo>
                    <a:pt x="10708" y="4618"/>
                  </a:moveTo>
                  <a:cubicBezTo>
                    <a:pt x="10742" y="4618"/>
                    <a:pt x="10769" y="4712"/>
                    <a:pt x="10769" y="4829"/>
                  </a:cubicBezTo>
                  <a:cubicBezTo>
                    <a:pt x="10769" y="4945"/>
                    <a:pt x="10742" y="5039"/>
                    <a:pt x="10708" y="5039"/>
                  </a:cubicBezTo>
                  <a:cubicBezTo>
                    <a:pt x="10674" y="5039"/>
                    <a:pt x="10646" y="4945"/>
                    <a:pt x="10646" y="4829"/>
                  </a:cubicBezTo>
                  <a:cubicBezTo>
                    <a:pt x="10646" y="4712"/>
                    <a:pt x="10674" y="4618"/>
                    <a:pt x="10708" y="4618"/>
                  </a:cubicBezTo>
                </a:path>
                <a:path w="21600" h="21600">
                  <a:moveTo>
                    <a:pt x="8025" y="4618"/>
                  </a:moveTo>
                  <a:cubicBezTo>
                    <a:pt x="8060" y="4618"/>
                    <a:pt x="8087" y="4712"/>
                    <a:pt x="8087" y="4829"/>
                  </a:cubicBezTo>
                  <a:cubicBezTo>
                    <a:pt x="8087" y="4945"/>
                    <a:pt x="8060" y="5039"/>
                    <a:pt x="8025" y="5039"/>
                  </a:cubicBezTo>
                  <a:cubicBezTo>
                    <a:pt x="7992" y="5039"/>
                    <a:pt x="7965" y="4945"/>
                    <a:pt x="7965" y="4829"/>
                  </a:cubicBezTo>
                  <a:cubicBezTo>
                    <a:pt x="7965" y="4712"/>
                    <a:pt x="7992" y="4618"/>
                    <a:pt x="8025" y="4618"/>
                  </a:cubicBezTo>
                </a:path>
                <a:path w="21600" h="21600">
                  <a:moveTo>
                    <a:pt x="2660" y="4618"/>
                  </a:moveTo>
                  <a:cubicBezTo>
                    <a:pt x="2694" y="4618"/>
                    <a:pt x="2722" y="4712"/>
                    <a:pt x="2722" y="4829"/>
                  </a:cubicBezTo>
                  <a:cubicBezTo>
                    <a:pt x="2722" y="4945"/>
                    <a:pt x="2694" y="5039"/>
                    <a:pt x="2660" y="5039"/>
                  </a:cubicBezTo>
                  <a:cubicBezTo>
                    <a:pt x="2627" y="5039"/>
                    <a:pt x="2600" y="4945"/>
                    <a:pt x="2600" y="4829"/>
                  </a:cubicBezTo>
                  <a:cubicBezTo>
                    <a:pt x="2600" y="4712"/>
                    <a:pt x="2627" y="4618"/>
                    <a:pt x="2660" y="4618"/>
                  </a:cubicBezTo>
                </a:path>
                <a:path w="21600" h="21600">
                  <a:moveTo>
                    <a:pt x="21457" y="4548"/>
                  </a:moveTo>
                  <a:cubicBezTo>
                    <a:pt x="21491" y="4548"/>
                    <a:pt x="21517" y="4642"/>
                    <a:pt x="21517" y="4758"/>
                  </a:cubicBezTo>
                  <a:cubicBezTo>
                    <a:pt x="21517" y="4875"/>
                    <a:pt x="21491" y="4969"/>
                    <a:pt x="21457" y="4969"/>
                  </a:cubicBezTo>
                  <a:cubicBezTo>
                    <a:pt x="21424" y="4969"/>
                    <a:pt x="21396" y="4875"/>
                    <a:pt x="21396" y="4758"/>
                  </a:cubicBezTo>
                  <a:cubicBezTo>
                    <a:pt x="21396" y="4642"/>
                    <a:pt x="21424" y="4548"/>
                    <a:pt x="21457" y="4548"/>
                  </a:cubicBezTo>
                </a:path>
                <a:path w="21600" h="21600">
                  <a:moveTo>
                    <a:pt x="18287" y="4478"/>
                  </a:moveTo>
                  <a:cubicBezTo>
                    <a:pt x="18321" y="4478"/>
                    <a:pt x="18348" y="4572"/>
                    <a:pt x="18348" y="4688"/>
                  </a:cubicBezTo>
                  <a:cubicBezTo>
                    <a:pt x="18348" y="4805"/>
                    <a:pt x="18321" y="4899"/>
                    <a:pt x="18287" y="4899"/>
                  </a:cubicBezTo>
                  <a:cubicBezTo>
                    <a:pt x="18254" y="4899"/>
                    <a:pt x="18226" y="4805"/>
                    <a:pt x="18226" y="4688"/>
                  </a:cubicBezTo>
                  <a:cubicBezTo>
                    <a:pt x="18226" y="4572"/>
                    <a:pt x="18254" y="4478"/>
                    <a:pt x="18287" y="4478"/>
                  </a:cubicBezTo>
                </a:path>
                <a:path w="21600" h="21600">
                  <a:moveTo>
                    <a:pt x="17698" y="4478"/>
                  </a:moveTo>
                  <a:cubicBezTo>
                    <a:pt x="17732" y="4478"/>
                    <a:pt x="17759" y="4572"/>
                    <a:pt x="17759" y="4688"/>
                  </a:cubicBezTo>
                  <a:cubicBezTo>
                    <a:pt x="17759" y="4805"/>
                    <a:pt x="17732" y="4899"/>
                    <a:pt x="17698" y="4899"/>
                  </a:cubicBezTo>
                  <a:cubicBezTo>
                    <a:pt x="17664" y="4899"/>
                    <a:pt x="17636" y="4805"/>
                    <a:pt x="17636" y="4688"/>
                  </a:cubicBezTo>
                  <a:cubicBezTo>
                    <a:pt x="17636" y="4572"/>
                    <a:pt x="17664" y="4478"/>
                    <a:pt x="17698" y="4478"/>
                  </a:cubicBezTo>
                </a:path>
                <a:path w="21600" h="21600">
                  <a:moveTo>
                    <a:pt x="16763" y="4478"/>
                  </a:moveTo>
                  <a:cubicBezTo>
                    <a:pt x="16797" y="4478"/>
                    <a:pt x="16824" y="4572"/>
                    <a:pt x="16824" y="4688"/>
                  </a:cubicBezTo>
                  <a:cubicBezTo>
                    <a:pt x="16824" y="4805"/>
                    <a:pt x="16797" y="4899"/>
                    <a:pt x="16763" y="4899"/>
                  </a:cubicBezTo>
                  <a:cubicBezTo>
                    <a:pt x="16730" y="4899"/>
                    <a:pt x="16702" y="4805"/>
                    <a:pt x="16702" y="4688"/>
                  </a:cubicBezTo>
                  <a:cubicBezTo>
                    <a:pt x="16702" y="4572"/>
                    <a:pt x="16730" y="4478"/>
                    <a:pt x="16763" y="4478"/>
                  </a:cubicBezTo>
                </a:path>
                <a:path w="21600" h="21600">
                  <a:moveTo>
                    <a:pt x="12191" y="4408"/>
                  </a:moveTo>
                  <a:cubicBezTo>
                    <a:pt x="12225" y="4408"/>
                    <a:pt x="12252" y="4502"/>
                    <a:pt x="12252" y="4618"/>
                  </a:cubicBezTo>
                  <a:cubicBezTo>
                    <a:pt x="12252" y="4734"/>
                    <a:pt x="12225" y="4829"/>
                    <a:pt x="12191" y="4829"/>
                  </a:cubicBezTo>
                  <a:cubicBezTo>
                    <a:pt x="12158" y="4829"/>
                    <a:pt x="12130" y="4734"/>
                    <a:pt x="12130" y="4618"/>
                  </a:cubicBezTo>
                  <a:cubicBezTo>
                    <a:pt x="12130" y="4502"/>
                    <a:pt x="12158" y="4408"/>
                    <a:pt x="12191" y="4408"/>
                  </a:cubicBezTo>
                </a:path>
                <a:path w="21600" h="21600">
                  <a:moveTo>
                    <a:pt x="17190" y="4337"/>
                  </a:moveTo>
                  <a:cubicBezTo>
                    <a:pt x="17224" y="4337"/>
                    <a:pt x="17251" y="4432"/>
                    <a:pt x="17251" y="4548"/>
                  </a:cubicBezTo>
                  <a:cubicBezTo>
                    <a:pt x="17251" y="4664"/>
                    <a:pt x="17224" y="4759"/>
                    <a:pt x="17190" y="4759"/>
                  </a:cubicBezTo>
                  <a:cubicBezTo>
                    <a:pt x="17156" y="4759"/>
                    <a:pt x="17129" y="4664"/>
                    <a:pt x="17129" y="4548"/>
                  </a:cubicBezTo>
                  <a:cubicBezTo>
                    <a:pt x="17129" y="4432"/>
                    <a:pt x="17156" y="4337"/>
                    <a:pt x="17190" y="4337"/>
                  </a:cubicBezTo>
                </a:path>
                <a:path w="21600" h="21600">
                  <a:moveTo>
                    <a:pt x="15686" y="4337"/>
                  </a:moveTo>
                  <a:cubicBezTo>
                    <a:pt x="15720" y="4337"/>
                    <a:pt x="15747" y="4432"/>
                    <a:pt x="15747" y="4548"/>
                  </a:cubicBezTo>
                  <a:cubicBezTo>
                    <a:pt x="15747" y="4664"/>
                    <a:pt x="15720" y="4759"/>
                    <a:pt x="15686" y="4759"/>
                  </a:cubicBezTo>
                  <a:cubicBezTo>
                    <a:pt x="15653" y="4759"/>
                    <a:pt x="15623" y="4664"/>
                    <a:pt x="15623" y="4548"/>
                  </a:cubicBezTo>
                  <a:cubicBezTo>
                    <a:pt x="15623" y="4432"/>
                    <a:pt x="15653" y="4337"/>
                    <a:pt x="15686" y="4337"/>
                  </a:cubicBezTo>
                </a:path>
                <a:path w="21600" h="21600">
                  <a:moveTo>
                    <a:pt x="14507" y="4337"/>
                  </a:moveTo>
                  <a:cubicBezTo>
                    <a:pt x="14542" y="4337"/>
                    <a:pt x="14569" y="4432"/>
                    <a:pt x="14569" y="4548"/>
                  </a:cubicBezTo>
                  <a:cubicBezTo>
                    <a:pt x="14569" y="4664"/>
                    <a:pt x="14542" y="4759"/>
                    <a:pt x="14507" y="4759"/>
                  </a:cubicBezTo>
                  <a:cubicBezTo>
                    <a:pt x="14473" y="4759"/>
                    <a:pt x="14446" y="4664"/>
                    <a:pt x="14446" y="4548"/>
                  </a:cubicBezTo>
                  <a:cubicBezTo>
                    <a:pt x="14446" y="4432"/>
                    <a:pt x="14473" y="4337"/>
                    <a:pt x="14507" y="4337"/>
                  </a:cubicBezTo>
                </a:path>
                <a:path w="21600" h="21600">
                  <a:moveTo>
                    <a:pt x="11540" y="4337"/>
                  </a:moveTo>
                  <a:cubicBezTo>
                    <a:pt x="11574" y="4337"/>
                    <a:pt x="11601" y="4432"/>
                    <a:pt x="11601" y="4548"/>
                  </a:cubicBezTo>
                  <a:cubicBezTo>
                    <a:pt x="11601" y="4664"/>
                    <a:pt x="11574" y="4759"/>
                    <a:pt x="11540" y="4759"/>
                  </a:cubicBezTo>
                  <a:cubicBezTo>
                    <a:pt x="11507" y="4759"/>
                    <a:pt x="11480" y="4664"/>
                    <a:pt x="11480" y="4548"/>
                  </a:cubicBezTo>
                  <a:cubicBezTo>
                    <a:pt x="11480" y="4432"/>
                    <a:pt x="11507" y="4337"/>
                    <a:pt x="11540" y="4337"/>
                  </a:cubicBezTo>
                </a:path>
                <a:path w="21600" h="21600">
                  <a:moveTo>
                    <a:pt x="11114" y="4337"/>
                  </a:moveTo>
                  <a:cubicBezTo>
                    <a:pt x="11148" y="4337"/>
                    <a:pt x="11175" y="4432"/>
                    <a:pt x="11175" y="4548"/>
                  </a:cubicBezTo>
                  <a:cubicBezTo>
                    <a:pt x="11175" y="4664"/>
                    <a:pt x="11148" y="4759"/>
                    <a:pt x="11114" y="4759"/>
                  </a:cubicBezTo>
                  <a:cubicBezTo>
                    <a:pt x="11081" y="4759"/>
                    <a:pt x="11053" y="4664"/>
                    <a:pt x="11053" y="4548"/>
                  </a:cubicBezTo>
                  <a:cubicBezTo>
                    <a:pt x="11053" y="4432"/>
                    <a:pt x="11081" y="4337"/>
                    <a:pt x="11114" y="4337"/>
                  </a:cubicBezTo>
                </a:path>
                <a:path w="21600" h="21600">
                  <a:moveTo>
                    <a:pt x="7457" y="4337"/>
                  </a:moveTo>
                  <a:cubicBezTo>
                    <a:pt x="7491" y="4337"/>
                    <a:pt x="7517" y="4432"/>
                    <a:pt x="7517" y="4548"/>
                  </a:cubicBezTo>
                  <a:cubicBezTo>
                    <a:pt x="7517" y="4664"/>
                    <a:pt x="7491" y="4759"/>
                    <a:pt x="7457" y="4759"/>
                  </a:cubicBezTo>
                  <a:cubicBezTo>
                    <a:pt x="7423" y="4759"/>
                    <a:pt x="7395" y="4664"/>
                    <a:pt x="7395" y="4548"/>
                  </a:cubicBezTo>
                  <a:cubicBezTo>
                    <a:pt x="7395" y="4432"/>
                    <a:pt x="7423" y="4337"/>
                    <a:pt x="7457" y="4337"/>
                  </a:cubicBezTo>
                </a:path>
                <a:path w="21600" h="21600">
                  <a:moveTo>
                    <a:pt x="3495" y="4337"/>
                  </a:moveTo>
                  <a:cubicBezTo>
                    <a:pt x="3527" y="4337"/>
                    <a:pt x="3554" y="4432"/>
                    <a:pt x="3554" y="4548"/>
                  </a:cubicBezTo>
                  <a:cubicBezTo>
                    <a:pt x="3554" y="4664"/>
                    <a:pt x="3527" y="4759"/>
                    <a:pt x="3495" y="4759"/>
                  </a:cubicBezTo>
                  <a:cubicBezTo>
                    <a:pt x="3460" y="4759"/>
                    <a:pt x="3434" y="4664"/>
                    <a:pt x="3434" y="4548"/>
                  </a:cubicBezTo>
                  <a:cubicBezTo>
                    <a:pt x="3434" y="4432"/>
                    <a:pt x="3460" y="4337"/>
                    <a:pt x="3495" y="4337"/>
                  </a:cubicBezTo>
                </a:path>
                <a:path w="21600" h="21600">
                  <a:moveTo>
                    <a:pt x="1463" y="4337"/>
                  </a:moveTo>
                  <a:cubicBezTo>
                    <a:pt x="1495" y="4337"/>
                    <a:pt x="1521" y="4432"/>
                    <a:pt x="1521" y="4548"/>
                  </a:cubicBezTo>
                  <a:cubicBezTo>
                    <a:pt x="1521" y="4664"/>
                    <a:pt x="1495" y="4759"/>
                    <a:pt x="1463" y="4759"/>
                  </a:cubicBezTo>
                  <a:cubicBezTo>
                    <a:pt x="1428" y="4759"/>
                    <a:pt x="1402" y="4664"/>
                    <a:pt x="1402" y="4548"/>
                  </a:cubicBezTo>
                  <a:cubicBezTo>
                    <a:pt x="1402" y="4432"/>
                    <a:pt x="1428" y="4337"/>
                    <a:pt x="1463" y="4337"/>
                  </a:cubicBezTo>
                </a:path>
                <a:path w="21600" h="21600">
                  <a:moveTo>
                    <a:pt x="13654" y="4267"/>
                  </a:moveTo>
                  <a:cubicBezTo>
                    <a:pt x="13688" y="4267"/>
                    <a:pt x="13715" y="4362"/>
                    <a:pt x="13715" y="4478"/>
                  </a:cubicBezTo>
                  <a:cubicBezTo>
                    <a:pt x="13715" y="4594"/>
                    <a:pt x="13688" y="4688"/>
                    <a:pt x="13654" y="4688"/>
                  </a:cubicBezTo>
                  <a:cubicBezTo>
                    <a:pt x="13620" y="4688"/>
                    <a:pt x="13591" y="4594"/>
                    <a:pt x="13591" y="4478"/>
                  </a:cubicBezTo>
                  <a:cubicBezTo>
                    <a:pt x="13591" y="4362"/>
                    <a:pt x="13620" y="4267"/>
                    <a:pt x="13654" y="4267"/>
                  </a:cubicBezTo>
                </a:path>
                <a:path w="21600" h="21600">
                  <a:moveTo>
                    <a:pt x="9955" y="4267"/>
                  </a:moveTo>
                  <a:cubicBezTo>
                    <a:pt x="9990" y="4267"/>
                    <a:pt x="10017" y="4362"/>
                    <a:pt x="10017" y="4478"/>
                  </a:cubicBezTo>
                  <a:cubicBezTo>
                    <a:pt x="10017" y="4594"/>
                    <a:pt x="9990" y="4688"/>
                    <a:pt x="9955" y="4688"/>
                  </a:cubicBezTo>
                  <a:cubicBezTo>
                    <a:pt x="9923" y="4688"/>
                    <a:pt x="9895" y="4594"/>
                    <a:pt x="9895" y="4478"/>
                  </a:cubicBezTo>
                  <a:cubicBezTo>
                    <a:pt x="9895" y="4362"/>
                    <a:pt x="9923" y="4267"/>
                    <a:pt x="9955" y="4267"/>
                  </a:cubicBezTo>
                </a:path>
                <a:path w="21600" h="21600">
                  <a:moveTo>
                    <a:pt x="9509" y="4267"/>
                  </a:moveTo>
                  <a:cubicBezTo>
                    <a:pt x="9542" y="4267"/>
                    <a:pt x="9569" y="4362"/>
                    <a:pt x="9569" y="4478"/>
                  </a:cubicBezTo>
                  <a:cubicBezTo>
                    <a:pt x="9569" y="4594"/>
                    <a:pt x="9542" y="4688"/>
                    <a:pt x="9509" y="4688"/>
                  </a:cubicBezTo>
                  <a:cubicBezTo>
                    <a:pt x="9476" y="4688"/>
                    <a:pt x="9447" y="4594"/>
                    <a:pt x="9447" y="4478"/>
                  </a:cubicBezTo>
                  <a:cubicBezTo>
                    <a:pt x="9447" y="4362"/>
                    <a:pt x="9476" y="4267"/>
                    <a:pt x="9509" y="4267"/>
                  </a:cubicBezTo>
                </a:path>
                <a:path w="21600" h="21600">
                  <a:moveTo>
                    <a:pt x="19952" y="4127"/>
                  </a:moveTo>
                  <a:cubicBezTo>
                    <a:pt x="19987" y="4127"/>
                    <a:pt x="20014" y="4221"/>
                    <a:pt x="20014" y="4337"/>
                  </a:cubicBezTo>
                  <a:cubicBezTo>
                    <a:pt x="20014" y="4454"/>
                    <a:pt x="19987" y="4548"/>
                    <a:pt x="19952" y="4548"/>
                  </a:cubicBezTo>
                  <a:cubicBezTo>
                    <a:pt x="19920" y="4548"/>
                    <a:pt x="19893" y="4454"/>
                    <a:pt x="19893" y="4337"/>
                  </a:cubicBezTo>
                  <a:cubicBezTo>
                    <a:pt x="19893" y="4221"/>
                    <a:pt x="19920" y="4127"/>
                    <a:pt x="19952" y="4127"/>
                  </a:cubicBezTo>
                </a:path>
                <a:path w="21600" h="21600">
                  <a:moveTo>
                    <a:pt x="16377" y="4127"/>
                  </a:moveTo>
                  <a:cubicBezTo>
                    <a:pt x="16410" y="4127"/>
                    <a:pt x="16438" y="4221"/>
                    <a:pt x="16438" y="4337"/>
                  </a:cubicBezTo>
                  <a:cubicBezTo>
                    <a:pt x="16438" y="4454"/>
                    <a:pt x="16410" y="4548"/>
                    <a:pt x="16377" y="4548"/>
                  </a:cubicBezTo>
                  <a:cubicBezTo>
                    <a:pt x="16344" y="4548"/>
                    <a:pt x="16316" y="4454"/>
                    <a:pt x="16316" y="4337"/>
                  </a:cubicBezTo>
                  <a:cubicBezTo>
                    <a:pt x="16316" y="4221"/>
                    <a:pt x="16344" y="4127"/>
                    <a:pt x="16377" y="4127"/>
                  </a:cubicBezTo>
                </a:path>
                <a:path w="21600" h="21600">
                  <a:moveTo>
                    <a:pt x="15280" y="4127"/>
                  </a:moveTo>
                  <a:cubicBezTo>
                    <a:pt x="15313" y="4127"/>
                    <a:pt x="15341" y="4221"/>
                    <a:pt x="15341" y="4337"/>
                  </a:cubicBezTo>
                  <a:cubicBezTo>
                    <a:pt x="15341" y="4454"/>
                    <a:pt x="15313" y="4548"/>
                    <a:pt x="15280" y="4548"/>
                  </a:cubicBezTo>
                  <a:cubicBezTo>
                    <a:pt x="15246" y="4548"/>
                    <a:pt x="15219" y="4454"/>
                    <a:pt x="15219" y="4337"/>
                  </a:cubicBezTo>
                  <a:cubicBezTo>
                    <a:pt x="15219" y="4221"/>
                    <a:pt x="15246" y="4127"/>
                    <a:pt x="15280" y="4127"/>
                  </a:cubicBezTo>
                </a:path>
                <a:path w="21600" h="21600">
                  <a:moveTo>
                    <a:pt x="14893" y="4127"/>
                  </a:moveTo>
                  <a:cubicBezTo>
                    <a:pt x="14928" y="4127"/>
                    <a:pt x="14955" y="4221"/>
                    <a:pt x="14955" y="4337"/>
                  </a:cubicBezTo>
                  <a:cubicBezTo>
                    <a:pt x="14955" y="4454"/>
                    <a:pt x="14928" y="4548"/>
                    <a:pt x="14893" y="4548"/>
                  </a:cubicBezTo>
                  <a:cubicBezTo>
                    <a:pt x="14860" y="4548"/>
                    <a:pt x="14833" y="4454"/>
                    <a:pt x="14833" y="4337"/>
                  </a:cubicBezTo>
                  <a:cubicBezTo>
                    <a:pt x="14833" y="4221"/>
                    <a:pt x="14860" y="4127"/>
                    <a:pt x="14893" y="4127"/>
                  </a:cubicBezTo>
                </a:path>
                <a:path w="21600" h="21600">
                  <a:moveTo>
                    <a:pt x="14041" y="4127"/>
                  </a:moveTo>
                  <a:cubicBezTo>
                    <a:pt x="14074" y="4127"/>
                    <a:pt x="14101" y="4221"/>
                    <a:pt x="14101" y="4337"/>
                  </a:cubicBezTo>
                  <a:cubicBezTo>
                    <a:pt x="14101" y="4454"/>
                    <a:pt x="14074" y="4548"/>
                    <a:pt x="14041" y="4548"/>
                  </a:cubicBezTo>
                  <a:cubicBezTo>
                    <a:pt x="14006" y="4548"/>
                    <a:pt x="13980" y="4454"/>
                    <a:pt x="13980" y="4337"/>
                  </a:cubicBezTo>
                  <a:cubicBezTo>
                    <a:pt x="13980" y="4221"/>
                    <a:pt x="14006" y="4127"/>
                    <a:pt x="14041" y="4127"/>
                  </a:cubicBezTo>
                </a:path>
                <a:path w="21600" h="21600">
                  <a:moveTo>
                    <a:pt x="13228" y="4057"/>
                  </a:moveTo>
                  <a:cubicBezTo>
                    <a:pt x="13261" y="4057"/>
                    <a:pt x="13288" y="4151"/>
                    <a:pt x="13288" y="4267"/>
                  </a:cubicBezTo>
                  <a:cubicBezTo>
                    <a:pt x="13288" y="4384"/>
                    <a:pt x="13261" y="4478"/>
                    <a:pt x="13228" y="4478"/>
                  </a:cubicBezTo>
                  <a:cubicBezTo>
                    <a:pt x="13193" y="4478"/>
                    <a:pt x="13167" y="4384"/>
                    <a:pt x="13167" y="4267"/>
                  </a:cubicBezTo>
                  <a:cubicBezTo>
                    <a:pt x="13167" y="4151"/>
                    <a:pt x="13193" y="4057"/>
                    <a:pt x="13228" y="4057"/>
                  </a:cubicBezTo>
                </a:path>
                <a:path w="21600" h="21600">
                  <a:moveTo>
                    <a:pt x="7030" y="4057"/>
                  </a:moveTo>
                  <a:cubicBezTo>
                    <a:pt x="7063" y="4057"/>
                    <a:pt x="7090" y="4151"/>
                    <a:pt x="7090" y="4267"/>
                  </a:cubicBezTo>
                  <a:cubicBezTo>
                    <a:pt x="7090" y="4384"/>
                    <a:pt x="7063" y="4478"/>
                    <a:pt x="7030" y="4478"/>
                  </a:cubicBezTo>
                  <a:cubicBezTo>
                    <a:pt x="6996" y="4478"/>
                    <a:pt x="6969" y="4384"/>
                    <a:pt x="6969" y="4267"/>
                  </a:cubicBezTo>
                  <a:cubicBezTo>
                    <a:pt x="6969" y="4151"/>
                    <a:pt x="6996" y="4057"/>
                    <a:pt x="7030" y="4057"/>
                  </a:cubicBezTo>
                </a:path>
                <a:path w="21600" h="21600">
                  <a:moveTo>
                    <a:pt x="4551" y="4057"/>
                  </a:moveTo>
                  <a:cubicBezTo>
                    <a:pt x="4585" y="4057"/>
                    <a:pt x="4612" y="4151"/>
                    <a:pt x="4612" y="4267"/>
                  </a:cubicBezTo>
                  <a:cubicBezTo>
                    <a:pt x="4612" y="4384"/>
                    <a:pt x="4585" y="4478"/>
                    <a:pt x="4551" y="4478"/>
                  </a:cubicBezTo>
                  <a:cubicBezTo>
                    <a:pt x="4516" y="4478"/>
                    <a:pt x="4489" y="4384"/>
                    <a:pt x="4489" y="4267"/>
                  </a:cubicBezTo>
                  <a:cubicBezTo>
                    <a:pt x="4489" y="4151"/>
                    <a:pt x="4516" y="4057"/>
                    <a:pt x="4551" y="4057"/>
                  </a:cubicBezTo>
                </a:path>
                <a:path w="21600" h="21600">
                  <a:moveTo>
                    <a:pt x="5262" y="3987"/>
                  </a:moveTo>
                  <a:cubicBezTo>
                    <a:pt x="5296" y="3987"/>
                    <a:pt x="5323" y="4081"/>
                    <a:pt x="5323" y="4197"/>
                  </a:cubicBezTo>
                  <a:cubicBezTo>
                    <a:pt x="5323" y="4313"/>
                    <a:pt x="5296" y="4408"/>
                    <a:pt x="5262" y="4408"/>
                  </a:cubicBezTo>
                  <a:cubicBezTo>
                    <a:pt x="5228" y="4408"/>
                    <a:pt x="5200" y="4313"/>
                    <a:pt x="5200" y="4197"/>
                  </a:cubicBezTo>
                  <a:cubicBezTo>
                    <a:pt x="5200" y="4081"/>
                    <a:pt x="5228" y="3987"/>
                    <a:pt x="5262" y="3987"/>
                  </a:cubicBezTo>
                </a:path>
                <a:path w="21600" h="21600">
                  <a:moveTo>
                    <a:pt x="1035" y="3987"/>
                  </a:moveTo>
                  <a:cubicBezTo>
                    <a:pt x="1069" y="3987"/>
                    <a:pt x="1095" y="4081"/>
                    <a:pt x="1095" y="4197"/>
                  </a:cubicBezTo>
                  <a:cubicBezTo>
                    <a:pt x="1095" y="4313"/>
                    <a:pt x="1069" y="4408"/>
                    <a:pt x="1035" y="4408"/>
                  </a:cubicBezTo>
                  <a:cubicBezTo>
                    <a:pt x="1000" y="4408"/>
                    <a:pt x="974" y="4313"/>
                    <a:pt x="974" y="4197"/>
                  </a:cubicBezTo>
                  <a:cubicBezTo>
                    <a:pt x="974" y="4081"/>
                    <a:pt x="1000" y="3987"/>
                    <a:pt x="1035" y="3987"/>
                  </a:cubicBezTo>
                </a:path>
                <a:path w="21600" h="21600">
                  <a:moveTo>
                    <a:pt x="20990" y="3916"/>
                  </a:moveTo>
                  <a:cubicBezTo>
                    <a:pt x="21023" y="3916"/>
                    <a:pt x="21050" y="4011"/>
                    <a:pt x="21050" y="4127"/>
                  </a:cubicBezTo>
                  <a:cubicBezTo>
                    <a:pt x="21050" y="4243"/>
                    <a:pt x="21023" y="4337"/>
                    <a:pt x="20990" y="4337"/>
                  </a:cubicBezTo>
                  <a:cubicBezTo>
                    <a:pt x="20955" y="4337"/>
                    <a:pt x="20929" y="4243"/>
                    <a:pt x="20929" y="4127"/>
                  </a:cubicBezTo>
                  <a:cubicBezTo>
                    <a:pt x="20929" y="4011"/>
                    <a:pt x="20955" y="3916"/>
                    <a:pt x="20990" y="3916"/>
                  </a:cubicBezTo>
                </a:path>
                <a:path w="21600" h="21600">
                  <a:moveTo>
                    <a:pt x="5648" y="3916"/>
                  </a:moveTo>
                  <a:cubicBezTo>
                    <a:pt x="5681" y="3916"/>
                    <a:pt x="5708" y="4011"/>
                    <a:pt x="5708" y="4127"/>
                  </a:cubicBezTo>
                  <a:cubicBezTo>
                    <a:pt x="5708" y="4243"/>
                    <a:pt x="5681" y="4337"/>
                    <a:pt x="5648" y="4337"/>
                  </a:cubicBezTo>
                  <a:cubicBezTo>
                    <a:pt x="5615" y="4337"/>
                    <a:pt x="5587" y="4243"/>
                    <a:pt x="5587" y="4127"/>
                  </a:cubicBezTo>
                  <a:cubicBezTo>
                    <a:pt x="5587" y="4011"/>
                    <a:pt x="5615" y="3916"/>
                    <a:pt x="5648" y="3916"/>
                  </a:cubicBezTo>
                </a:path>
                <a:path w="21600" h="21600">
                  <a:moveTo>
                    <a:pt x="19507" y="3846"/>
                  </a:moveTo>
                  <a:cubicBezTo>
                    <a:pt x="19539" y="3846"/>
                    <a:pt x="19568" y="3941"/>
                    <a:pt x="19568" y="4057"/>
                  </a:cubicBezTo>
                  <a:cubicBezTo>
                    <a:pt x="19568" y="4173"/>
                    <a:pt x="19539" y="4267"/>
                    <a:pt x="19507" y="4267"/>
                  </a:cubicBezTo>
                  <a:cubicBezTo>
                    <a:pt x="19473" y="4267"/>
                    <a:pt x="19446" y="4173"/>
                    <a:pt x="19446" y="4057"/>
                  </a:cubicBezTo>
                  <a:cubicBezTo>
                    <a:pt x="19446" y="3941"/>
                    <a:pt x="19473" y="3846"/>
                    <a:pt x="19507" y="3846"/>
                  </a:cubicBezTo>
                </a:path>
                <a:path w="21600" h="21600">
                  <a:moveTo>
                    <a:pt x="12842" y="3846"/>
                  </a:moveTo>
                  <a:cubicBezTo>
                    <a:pt x="12875" y="3846"/>
                    <a:pt x="12903" y="3941"/>
                    <a:pt x="12903" y="4057"/>
                  </a:cubicBezTo>
                  <a:cubicBezTo>
                    <a:pt x="12903" y="4173"/>
                    <a:pt x="12875" y="4267"/>
                    <a:pt x="12842" y="4267"/>
                  </a:cubicBezTo>
                  <a:cubicBezTo>
                    <a:pt x="12808" y="4267"/>
                    <a:pt x="12780" y="4173"/>
                    <a:pt x="12780" y="4057"/>
                  </a:cubicBezTo>
                  <a:cubicBezTo>
                    <a:pt x="12780" y="3941"/>
                    <a:pt x="12808" y="3846"/>
                    <a:pt x="12842" y="3846"/>
                  </a:cubicBezTo>
                </a:path>
                <a:path w="21600" h="21600">
                  <a:moveTo>
                    <a:pt x="9041" y="3846"/>
                  </a:moveTo>
                  <a:cubicBezTo>
                    <a:pt x="9075" y="3846"/>
                    <a:pt x="9102" y="3941"/>
                    <a:pt x="9102" y="4057"/>
                  </a:cubicBezTo>
                  <a:cubicBezTo>
                    <a:pt x="9102" y="4173"/>
                    <a:pt x="9075" y="4267"/>
                    <a:pt x="9041" y="4267"/>
                  </a:cubicBezTo>
                  <a:cubicBezTo>
                    <a:pt x="9008" y="4267"/>
                    <a:pt x="8981" y="4173"/>
                    <a:pt x="8981" y="4057"/>
                  </a:cubicBezTo>
                  <a:cubicBezTo>
                    <a:pt x="8981" y="3941"/>
                    <a:pt x="9008" y="3846"/>
                    <a:pt x="9041" y="3846"/>
                  </a:cubicBezTo>
                </a:path>
                <a:path w="21600" h="21600">
                  <a:moveTo>
                    <a:pt x="6420" y="3846"/>
                  </a:moveTo>
                  <a:cubicBezTo>
                    <a:pt x="6453" y="3846"/>
                    <a:pt x="6481" y="3941"/>
                    <a:pt x="6481" y="4057"/>
                  </a:cubicBezTo>
                  <a:cubicBezTo>
                    <a:pt x="6481" y="4173"/>
                    <a:pt x="6453" y="4267"/>
                    <a:pt x="6420" y="4267"/>
                  </a:cubicBezTo>
                  <a:cubicBezTo>
                    <a:pt x="6386" y="4267"/>
                    <a:pt x="6359" y="4173"/>
                    <a:pt x="6359" y="4057"/>
                  </a:cubicBezTo>
                  <a:cubicBezTo>
                    <a:pt x="6359" y="3941"/>
                    <a:pt x="6386" y="3846"/>
                    <a:pt x="6420" y="3846"/>
                  </a:cubicBezTo>
                </a:path>
                <a:path w="21600" h="21600">
                  <a:moveTo>
                    <a:pt x="223" y="3776"/>
                  </a:moveTo>
                  <a:cubicBezTo>
                    <a:pt x="255" y="3776"/>
                    <a:pt x="282" y="3870"/>
                    <a:pt x="282" y="3987"/>
                  </a:cubicBezTo>
                  <a:cubicBezTo>
                    <a:pt x="282" y="4103"/>
                    <a:pt x="255" y="4197"/>
                    <a:pt x="223" y="4197"/>
                  </a:cubicBezTo>
                  <a:cubicBezTo>
                    <a:pt x="188" y="4197"/>
                    <a:pt x="160" y="4103"/>
                    <a:pt x="160" y="3987"/>
                  </a:cubicBezTo>
                  <a:cubicBezTo>
                    <a:pt x="160" y="3870"/>
                    <a:pt x="188" y="3776"/>
                    <a:pt x="223" y="3776"/>
                  </a:cubicBezTo>
                </a:path>
                <a:path w="21600" h="21600">
                  <a:moveTo>
                    <a:pt x="19100" y="3706"/>
                  </a:moveTo>
                  <a:cubicBezTo>
                    <a:pt x="19134" y="3706"/>
                    <a:pt x="19161" y="3800"/>
                    <a:pt x="19161" y="3916"/>
                  </a:cubicBezTo>
                  <a:cubicBezTo>
                    <a:pt x="19161" y="4033"/>
                    <a:pt x="19134" y="4127"/>
                    <a:pt x="19100" y="4127"/>
                  </a:cubicBezTo>
                  <a:cubicBezTo>
                    <a:pt x="19065" y="4127"/>
                    <a:pt x="19039" y="4033"/>
                    <a:pt x="19039" y="3916"/>
                  </a:cubicBezTo>
                  <a:cubicBezTo>
                    <a:pt x="19039" y="3800"/>
                    <a:pt x="19065" y="3706"/>
                    <a:pt x="19100" y="3706"/>
                  </a:cubicBezTo>
                </a:path>
                <a:path w="21600" h="21600">
                  <a:moveTo>
                    <a:pt x="10363" y="3636"/>
                  </a:moveTo>
                  <a:cubicBezTo>
                    <a:pt x="10396" y="3636"/>
                    <a:pt x="10424" y="3730"/>
                    <a:pt x="10424" y="3846"/>
                  </a:cubicBezTo>
                  <a:cubicBezTo>
                    <a:pt x="10424" y="3963"/>
                    <a:pt x="10396" y="4057"/>
                    <a:pt x="10363" y="4057"/>
                  </a:cubicBezTo>
                  <a:cubicBezTo>
                    <a:pt x="10329" y="4057"/>
                    <a:pt x="10302" y="3963"/>
                    <a:pt x="10302" y="3846"/>
                  </a:cubicBezTo>
                  <a:cubicBezTo>
                    <a:pt x="10302" y="3730"/>
                    <a:pt x="10329" y="3636"/>
                    <a:pt x="10363" y="3636"/>
                  </a:cubicBezTo>
                </a:path>
                <a:path w="21600" h="21600">
                  <a:moveTo>
                    <a:pt x="8635" y="3636"/>
                  </a:moveTo>
                  <a:cubicBezTo>
                    <a:pt x="8669" y="3636"/>
                    <a:pt x="8695" y="3730"/>
                    <a:pt x="8695" y="3846"/>
                  </a:cubicBezTo>
                  <a:cubicBezTo>
                    <a:pt x="8695" y="3963"/>
                    <a:pt x="8669" y="4057"/>
                    <a:pt x="8635" y="4057"/>
                  </a:cubicBezTo>
                  <a:cubicBezTo>
                    <a:pt x="8602" y="4057"/>
                    <a:pt x="8574" y="3963"/>
                    <a:pt x="8574" y="3846"/>
                  </a:cubicBezTo>
                  <a:cubicBezTo>
                    <a:pt x="8574" y="3730"/>
                    <a:pt x="8602" y="3636"/>
                    <a:pt x="8635" y="3636"/>
                  </a:cubicBezTo>
                </a:path>
                <a:path w="21600" h="21600">
                  <a:moveTo>
                    <a:pt x="20623" y="3566"/>
                  </a:moveTo>
                  <a:cubicBezTo>
                    <a:pt x="20658" y="3566"/>
                    <a:pt x="20684" y="3660"/>
                    <a:pt x="20684" y="3776"/>
                  </a:cubicBezTo>
                  <a:cubicBezTo>
                    <a:pt x="20684" y="3892"/>
                    <a:pt x="20658" y="3987"/>
                    <a:pt x="20623" y="3987"/>
                  </a:cubicBezTo>
                  <a:cubicBezTo>
                    <a:pt x="20590" y="3987"/>
                    <a:pt x="20563" y="3892"/>
                    <a:pt x="20563" y="3776"/>
                  </a:cubicBezTo>
                  <a:cubicBezTo>
                    <a:pt x="20563" y="3660"/>
                    <a:pt x="20590" y="3566"/>
                    <a:pt x="20623" y="3566"/>
                  </a:cubicBezTo>
                </a:path>
                <a:path w="21600" h="21600">
                  <a:moveTo>
                    <a:pt x="4164" y="3566"/>
                  </a:moveTo>
                  <a:cubicBezTo>
                    <a:pt x="4197" y="3566"/>
                    <a:pt x="4226" y="3660"/>
                    <a:pt x="4226" y="3776"/>
                  </a:cubicBezTo>
                  <a:cubicBezTo>
                    <a:pt x="4226" y="3892"/>
                    <a:pt x="4197" y="3987"/>
                    <a:pt x="4164" y="3987"/>
                  </a:cubicBezTo>
                  <a:cubicBezTo>
                    <a:pt x="4129" y="3987"/>
                    <a:pt x="4104" y="3892"/>
                    <a:pt x="4104" y="3776"/>
                  </a:cubicBezTo>
                  <a:cubicBezTo>
                    <a:pt x="4104" y="3660"/>
                    <a:pt x="4129" y="3566"/>
                    <a:pt x="4164" y="3566"/>
                  </a:cubicBezTo>
                </a:path>
                <a:path w="21600" h="21600">
                  <a:moveTo>
                    <a:pt x="587" y="3566"/>
                  </a:moveTo>
                  <a:cubicBezTo>
                    <a:pt x="620" y="3566"/>
                    <a:pt x="650" y="3660"/>
                    <a:pt x="650" y="3776"/>
                  </a:cubicBezTo>
                  <a:cubicBezTo>
                    <a:pt x="650" y="3892"/>
                    <a:pt x="620" y="3987"/>
                    <a:pt x="587" y="3987"/>
                  </a:cubicBezTo>
                  <a:cubicBezTo>
                    <a:pt x="554" y="3987"/>
                    <a:pt x="527" y="3892"/>
                    <a:pt x="527" y="3776"/>
                  </a:cubicBezTo>
                  <a:cubicBezTo>
                    <a:pt x="527" y="3660"/>
                    <a:pt x="554" y="3566"/>
                    <a:pt x="587" y="3566"/>
                  </a:cubicBezTo>
                </a:path>
                <a:path w="21600" h="21600">
                  <a:moveTo>
                    <a:pt x="11907" y="3495"/>
                  </a:moveTo>
                  <a:cubicBezTo>
                    <a:pt x="11940" y="3495"/>
                    <a:pt x="11967" y="3590"/>
                    <a:pt x="11967" y="3706"/>
                  </a:cubicBezTo>
                  <a:cubicBezTo>
                    <a:pt x="11967" y="3822"/>
                    <a:pt x="11940" y="3916"/>
                    <a:pt x="11907" y="3916"/>
                  </a:cubicBezTo>
                  <a:cubicBezTo>
                    <a:pt x="11873" y="3916"/>
                    <a:pt x="11846" y="3822"/>
                    <a:pt x="11846" y="3706"/>
                  </a:cubicBezTo>
                  <a:cubicBezTo>
                    <a:pt x="11846" y="3590"/>
                    <a:pt x="11873" y="3495"/>
                    <a:pt x="11907" y="3495"/>
                  </a:cubicBezTo>
                </a:path>
                <a:path w="21600" h="21600">
                  <a:moveTo>
                    <a:pt x="18084" y="3425"/>
                  </a:moveTo>
                  <a:cubicBezTo>
                    <a:pt x="18118" y="3425"/>
                    <a:pt x="18145" y="3520"/>
                    <a:pt x="18145" y="3636"/>
                  </a:cubicBezTo>
                  <a:cubicBezTo>
                    <a:pt x="18145" y="3752"/>
                    <a:pt x="18118" y="3846"/>
                    <a:pt x="18084" y="3846"/>
                  </a:cubicBezTo>
                  <a:cubicBezTo>
                    <a:pt x="18049" y="3846"/>
                    <a:pt x="18023" y="3752"/>
                    <a:pt x="18023" y="3636"/>
                  </a:cubicBezTo>
                  <a:cubicBezTo>
                    <a:pt x="18023" y="3520"/>
                    <a:pt x="18049" y="3425"/>
                    <a:pt x="18084" y="3425"/>
                  </a:cubicBezTo>
                </a:path>
                <a:path w="21600" h="21600">
                  <a:moveTo>
                    <a:pt x="8249" y="3425"/>
                  </a:moveTo>
                  <a:cubicBezTo>
                    <a:pt x="8282" y="3425"/>
                    <a:pt x="8310" y="3520"/>
                    <a:pt x="8310" y="3636"/>
                  </a:cubicBezTo>
                  <a:cubicBezTo>
                    <a:pt x="8310" y="3752"/>
                    <a:pt x="8282" y="3846"/>
                    <a:pt x="8249" y="3846"/>
                  </a:cubicBezTo>
                  <a:cubicBezTo>
                    <a:pt x="8215" y="3846"/>
                    <a:pt x="8187" y="3752"/>
                    <a:pt x="8187" y="3636"/>
                  </a:cubicBezTo>
                  <a:cubicBezTo>
                    <a:pt x="8187" y="3520"/>
                    <a:pt x="8215" y="3425"/>
                    <a:pt x="8249" y="3425"/>
                  </a:cubicBezTo>
                </a:path>
                <a:path w="21600" h="21600">
                  <a:moveTo>
                    <a:pt x="7781" y="3425"/>
                  </a:moveTo>
                  <a:cubicBezTo>
                    <a:pt x="7816" y="3425"/>
                    <a:pt x="7842" y="3520"/>
                    <a:pt x="7842" y="3636"/>
                  </a:cubicBezTo>
                  <a:cubicBezTo>
                    <a:pt x="7842" y="3752"/>
                    <a:pt x="7816" y="3846"/>
                    <a:pt x="7781" y="3846"/>
                  </a:cubicBezTo>
                  <a:cubicBezTo>
                    <a:pt x="7747" y="3846"/>
                    <a:pt x="7721" y="3752"/>
                    <a:pt x="7721" y="3636"/>
                  </a:cubicBezTo>
                  <a:cubicBezTo>
                    <a:pt x="7721" y="3520"/>
                    <a:pt x="7747" y="3425"/>
                    <a:pt x="7781" y="3425"/>
                  </a:cubicBezTo>
                </a:path>
                <a:path w="21600" h="21600">
                  <a:moveTo>
                    <a:pt x="4896" y="3425"/>
                  </a:moveTo>
                  <a:cubicBezTo>
                    <a:pt x="4929" y="3425"/>
                    <a:pt x="4958" y="3520"/>
                    <a:pt x="4958" y="3636"/>
                  </a:cubicBezTo>
                  <a:cubicBezTo>
                    <a:pt x="4958" y="3752"/>
                    <a:pt x="4929" y="3846"/>
                    <a:pt x="4896" y="3846"/>
                  </a:cubicBezTo>
                  <a:cubicBezTo>
                    <a:pt x="4862" y="3846"/>
                    <a:pt x="4835" y="3752"/>
                    <a:pt x="4835" y="3636"/>
                  </a:cubicBezTo>
                  <a:cubicBezTo>
                    <a:pt x="4835" y="3520"/>
                    <a:pt x="4862" y="3425"/>
                    <a:pt x="4896" y="3425"/>
                  </a:cubicBezTo>
                </a:path>
                <a:path w="21600" h="21600">
                  <a:moveTo>
                    <a:pt x="3046" y="3425"/>
                  </a:moveTo>
                  <a:cubicBezTo>
                    <a:pt x="3081" y="3425"/>
                    <a:pt x="3108" y="3520"/>
                    <a:pt x="3108" y="3636"/>
                  </a:cubicBezTo>
                  <a:cubicBezTo>
                    <a:pt x="3108" y="3752"/>
                    <a:pt x="3081" y="3846"/>
                    <a:pt x="3046" y="3846"/>
                  </a:cubicBezTo>
                  <a:cubicBezTo>
                    <a:pt x="3014" y="3846"/>
                    <a:pt x="2987" y="3752"/>
                    <a:pt x="2987" y="3636"/>
                  </a:cubicBezTo>
                  <a:cubicBezTo>
                    <a:pt x="2987" y="3520"/>
                    <a:pt x="3014" y="3425"/>
                    <a:pt x="3046" y="3425"/>
                  </a:cubicBezTo>
                </a:path>
                <a:path w="21600" h="21600">
                  <a:moveTo>
                    <a:pt x="1869" y="3425"/>
                  </a:moveTo>
                  <a:cubicBezTo>
                    <a:pt x="1903" y="3425"/>
                    <a:pt x="1928" y="3520"/>
                    <a:pt x="1928" y="3636"/>
                  </a:cubicBezTo>
                  <a:cubicBezTo>
                    <a:pt x="1928" y="3752"/>
                    <a:pt x="1903" y="3846"/>
                    <a:pt x="1869" y="3846"/>
                  </a:cubicBezTo>
                  <a:cubicBezTo>
                    <a:pt x="1835" y="3846"/>
                    <a:pt x="1807" y="3752"/>
                    <a:pt x="1807" y="3636"/>
                  </a:cubicBezTo>
                  <a:cubicBezTo>
                    <a:pt x="1807" y="3520"/>
                    <a:pt x="1835" y="3425"/>
                    <a:pt x="1869" y="3425"/>
                  </a:cubicBezTo>
                </a:path>
                <a:path w="21600" h="21600">
                  <a:moveTo>
                    <a:pt x="21396" y="3355"/>
                  </a:moveTo>
                  <a:cubicBezTo>
                    <a:pt x="21429" y="3355"/>
                    <a:pt x="21457" y="3449"/>
                    <a:pt x="21457" y="3566"/>
                  </a:cubicBezTo>
                  <a:cubicBezTo>
                    <a:pt x="21457" y="3682"/>
                    <a:pt x="21429" y="3776"/>
                    <a:pt x="21396" y="3776"/>
                  </a:cubicBezTo>
                  <a:cubicBezTo>
                    <a:pt x="21362" y="3776"/>
                    <a:pt x="21335" y="3682"/>
                    <a:pt x="21335" y="3566"/>
                  </a:cubicBezTo>
                  <a:cubicBezTo>
                    <a:pt x="21335" y="3449"/>
                    <a:pt x="21362" y="3355"/>
                    <a:pt x="21396" y="3355"/>
                  </a:cubicBezTo>
                </a:path>
                <a:path w="21600" h="21600">
                  <a:moveTo>
                    <a:pt x="18612" y="3355"/>
                  </a:moveTo>
                  <a:cubicBezTo>
                    <a:pt x="18646" y="3355"/>
                    <a:pt x="18672" y="3449"/>
                    <a:pt x="18672" y="3566"/>
                  </a:cubicBezTo>
                  <a:cubicBezTo>
                    <a:pt x="18672" y="3682"/>
                    <a:pt x="18646" y="3776"/>
                    <a:pt x="18612" y="3776"/>
                  </a:cubicBezTo>
                  <a:cubicBezTo>
                    <a:pt x="18579" y="3776"/>
                    <a:pt x="18552" y="3682"/>
                    <a:pt x="18552" y="3566"/>
                  </a:cubicBezTo>
                  <a:cubicBezTo>
                    <a:pt x="18552" y="3449"/>
                    <a:pt x="18579" y="3355"/>
                    <a:pt x="18612" y="3355"/>
                  </a:cubicBezTo>
                </a:path>
                <a:path w="21600" h="21600">
                  <a:moveTo>
                    <a:pt x="6115" y="3355"/>
                  </a:moveTo>
                  <a:cubicBezTo>
                    <a:pt x="6148" y="3355"/>
                    <a:pt x="6177" y="3449"/>
                    <a:pt x="6177" y="3566"/>
                  </a:cubicBezTo>
                  <a:cubicBezTo>
                    <a:pt x="6177" y="3682"/>
                    <a:pt x="6148" y="3776"/>
                    <a:pt x="6115" y="3776"/>
                  </a:cubicBezTo>
                  <a:cubicBezTo>
                    <a:pt x="6081" y="3776"/>
                    <a:pt x="6055" y="3682"/>
                    <a:pt x="6055" y="3566"/>
                  </a:cubicBezTo>
                  <a:cubicBezTo>
                    <a:pt x="6055" y="3449"/>
                    <a:pt x="6081" y="3355"/>
                    <a:pt x="6115" y="3355"/>
                  </a:cubicBezTo>
                </a:path>
                <a:path w="21600" h="21600">
                  <a:moveTo>
                    <a:pt x="2274" y="3355"/>
                  </a:moveTo>
                  <a:cubicBezTo>
                    <a:pt x="2309" y="3355"/>
                    <a:pt x="2336" y="3449"/>
                    <a:pt x="2336" y="3566"/>
                  </a:cubicBezTo>
                  <a:cubicBezTo>
                    <a:pt x="2336" y="3682"/>
                    <a:pt x="2309" y="3776"/>
                    <a:pt x="2274" y="3776"/>
                  </a:cubicBezTo>
                  <a:cubicBezTo>
                    <a:pt x="2242" y="3776"/>
                    <a:pt x="2213" y="3682"/>
                    <a:pt x="2213" y="3566"/>
                  </a:cubicBezTo>
                  <a:cubicBezTo>
                    <a:pt x="2213" y="3449"/>
                    <a:pt x="2242" y="3355"/>
                    <a:pt x="2274" y="3355"/>
                  </a:cubicBezTo>
                </a:path>
                <a:path w="21600" h="21600">
                  <a:moveTo>
                    <a:pt x="15930" y="3215"/>
                  </a:moveTo>
                  <a:cubicBezTo>
                    <a:pt x="15962" y="3215"/>
                    <a:pt x="15991" y="3309"/>
                    <a:pt x="15991" y="3425"/>
                  </a:cubicBezTo>
                  <a:cubicBezTo>
                    <a:pt x="15991" y="3542"/>
                    <a:pt x="15962" y="3636"/>
                    <a:pt x="15930" y="3636"/>
                  </a:cubicBezTo>
                  <a:cubicBezTo>
                    <a:pt x="15896" y="3636"/>
                    <a:pt x="15869" y="3542"/>
                    <a:pt x="15869" y="3425"/>
                  </a:cubicBezTo>
                  <a:cubicBezTo>
                    <a:pt x="15869" y="3309"/>
                    <a:pt x="15896" y="3215"/>
                    <a:pt x="15930" y="3215"/>
                  </a:cubicBezTo>
                </a:path>
                <a:path w="21600" h="21600">
                  <a:moveTo>
                    <a:pt x="16784" y="3145"/>
                  </a:moveTo>
                  <a:cubicBezTo>
                    <a:pt x="16817" y="3145"/>
                    <a:pt x="16845" y="3239"/>
                    <a:pt x="16845" y="3355"/>
                  </a:cubicBezTo>
                  <a:cubicBezTo>
                    <a:pt x="16845" y="3471"/>
                    <a:pt x="16817" y="3566"/>
                    <a:pt x="16784" y="3566"/>
                  </a:cubicBezTo>
                  <a:cubicBezTo>
                    <a:pt x="16750" y="3566"/>
                    <a:pt x="16723" y="3471"/>
                    <a:pt x="16723" y="3355"/>
                  </a:cubicBezTo>
                  <a:cubicBezTo>
                    <a:pt x="16723" y="3239"/>
                    <a:pt x="16750" y="3145"/>
                    <a:pt x="16784" y="3145"/>
                  </a:cubicBezTo>
                </a:path>
                <a:path w="21600" h="21600">
                  <a:moveTo>
                    <a:pt x="12354" y="3145"/>
                  </a:moveTo>
                  <a:cubicBezTo>
                    <a:pt x="12387" y="3145"/>
                    <a:pt x="12414" y="3239"/>
                    <a:pt x="12414" y="3355"/>
                  </a:cubicBezTo>
                  <a:cubicBezTo>
                    <a:pt x="12414" y="3471"/>
                    <a:pt x="12387" y="3566"/>
                    <a:pt x="12354" y="3566"/>
                  </a:cubicBezTo>
                  <a:cubicBezTo>
                    <a:pt x="12320" y="3566"/>
                    <a:pt x="12292" y="3471"/>
                    <a:pt x="12292" y="3355"/>
                  </a:cubicBezTo>
                  <a:cubicBezTo>
                    <a:pt x="12292" y="3239"/>
                    <a:pt x="12320" y="3145"/>
                    <a:pt x="12354" y="3145"/>
                  </a:cubicBezTo>
                </a:path>
                <a:path w="21600" h="21600">
                  <a:moveTo>
                    <a:pt x="3799" y="3145"/>
                  </a:moveTo>
                  <a:cubicBezTo>
                    <a:pt x="3832" y="3145"/>
                    <a:pt x="3858" y="3239"/>
                    <a:pt x="3858" y="3355"/>
                  </a:cubicBezTo>
                  <a:cubicBezTo>
                    <a:pt x="3858" y="3471"/>
                    <a:pt x="3832" y="3566"/>
                    <a:pt x="3799" y="3566"/>
                  </a:cubicBezTo>
                  <a:cubicBezTo>
                    <a:pt x="3765" y="3566"/>
                    <a:pt x="3738" y="3471"/>
                    <a:pt x="3738" y="3355"/>
                  </a:cubicBezTo>
                  <a:cubicBezTo>
                    <a:pt x="3738" y="3239"/>
                    <a:pt x="3765" y="3145"/>
                    <a:pt x="3799" y="3145"/>
                  </a:cubicBezTo>
                </a:path>
                <a:path w="21600" h="21600">
                  <a:moveTo>
                    <a:pt x="17292" y="3074"/>
                  </a:moveTo>
                  <a:cubicBezTo>
                    <a:pt x="17325" y="3074"/>
                    <a:pt x="17353" y="3169"/>
                    <a:pt x="17353" y="3285"/>
                  </a:cubicBezTo>
                  <a:cubicBezTo>
                    <a:pt x="17353" y="3401"/>
                    <a:pt x="17325" y="3495"/>
                    <a:pt x="17292" y="3495"/>
                  </a:cubicBezTo>
                  <a:cubicBezTo>
                    <a:pt x="17258" y="3495"/>
                    <a:pt x="17231" y="3401"/>
                    <a:pt x="17231" y="3285"/>
                  </a:cubicBezTo>
                  <a:cubicBezTo>
                    <a:pt x="17231" y="3169"/>
                    <a:pt x="17258" y="3074"/>
                    <a:pt x="17292" y="3074"/>
                  </a:cubicBezTo>
                </a:path>
                <a:path w="21600" h="21600">
                  <a:moveTo>
                    <a:pt x="14264" y="3074"/>
                  </a:moveTo>
                  <a:cubicBezTo>
                    <a:pt x="14297" y="3074"/>
                    <a:pt x="14325" y="3169"/>
                    <a:pt x="14325" y="3285"/>
                  </a:cubicBezTo>
                  <a:cubicBezTo>
                    <a:pt x="14325" y="3401"/>
                    <a:pt x="14297" y="3495"/>
                    <a:pt x="14264" y="3495"/>
                  </a:cubicBezTo>
                  <a:cubicBezTo>
                    <a:pt x="14230" y="3495"/>
                    <a:pt x="14203" y="3401"/>
                    <a:pt x="14203" y="3285"/>
                  </a:cubicBezTo>
                  <a:cubicBezTo>
                    <a:pt x="14203" y="3169"/>
                    <a:pt x="14230" y="3074"/>
                    <a:pt x="14264" y="3074"/>
                  </a:cubicBezTo>
                </a:path>
                <a:path w="21600" h="21600">
                  <a:moveTo>
                    <a:pt x="10789" y="3074"/>
                  </a:moveTo>
                  <a:cubicBezTo>
                    <a:pt x="10822" y="3074"/>
                    <a:pt x="10849" y="3169"/>
                    <a:pt x="10849" y="3285"/>
                  </a:cubicBezTo>
                  <a:cubicBezTo>
                    <a:pt x="10849" y="3401"/>
                    <a:pt x="10822" y="3495"/>
                    <a:pt x="10789" y="3495"/>
                  </a:cubicBezTo>
                  <a:cubicBezTo>
                    <a:pt x="10756" y="3495"/>
                    <a:pt x="10727" y="3401"/>
                    <a:pt x="10727" y="3285"/>
                  </a:cubicBezTo>
                  <a:cubicBezTo>
                    <a:pt x="10727" y="3169"/>
                    <a:pt x="10756" y="3074"/>
                    <a:pt x="10789" y="3074"/>
                  </a:cubicBezTo>
                </a:path>
                <a:path w="21600" h="21600">
                  <a:moveTo>
                    <a:pt x="20278" y="3004"/>
                  </a:moveTo>
                  <a:cubicBezTo>
                    <a:pt x="20312" y="3004"/>
                    <a:pt x="20340" y="3098"/>
                    <a:pt x="20340" y="3215"/>
                  </a:cubicBezTo>
                  <a:cubicBezTo>
                    <a:pt x="20340" y="3331"/>
                    <a:pt x="20312" y="3425"/>
                    <a:pt x="20278" y="3425"/>
                  </a:cubicBezTo>
                  <a:cubicBezTo>
                    <a:pt x="20245" y="3425"/>
                    <a:pt x="20217" y="3331"/>
                    <a:pt x="20217" y="3215"/>
                  </a:cubicBezTo>
                  <a:cubicBezTo>
                    <a:pt x="20217" y="3098"/>
                    <a:pt x="20245" y="3004"/>
                    <a:pt x="20278" y="3004"/>
                  </a:cubicBezTo>
                </a:path>
                <a:path w="21600" h="21600">
                  <a:moveTo>
                    <a:pt x="17698" y="3004"/>
                  </a:moveTo>
                  <a:cubicBezTo>
                    <a:pt x="17732" y="3004"/>
                    <a:pt x="17759" y="3098"/>
                    <a:pt x="17759" y="3215"/>
                  </a:cubicBezTo>
                  <a:cubicBezTo>
                    <a:pt x="17759" y="3331"/>
                    <a:pt x="17732" y="3425"/>
                    <a:pt x="17698" y="3425"/>
                  </a:cubicBezTo>
                  <a:cubicBezTo>
                    <a:pt x="17664" y="3425"/>
                    <a:pt x="17636" y="3331"/>
                    <a:pt x="17636" y="3215"/>
                  </a:cubicBezTo>
                  <a:cubicBezTo>
                    <a:pt x="17636" y="3098"/>
                    <a:pt x="17664" y="3004"/>
                    <a:pt x="17698" y="3004"/>
                  </a:cubicBezTo>
                </a:path>
                <a:path w="21600" h="21600">
                  <a:moveTo>
                    <a:pt x="15504" y="3004"/>
                  </a:moveTo>
                  <a:cubicBezTo>
                    <a:pt x="15537" y="3004"/>
                    <a:pt x="15565" y="3098"/>
                    <a:pt x="15565" y="3215"/>
                  </a:cubicBezTo>
                  <a:cubicBezTo>
                    <a:pt x="15565" y="3331"/>
                    <a:pt x="15537" y="3425"/>
                    <a:pt x="15504" y="3425"/>
                  </a:cubicBezTo>
                  <a:cubicBezTo>
                    <a:pt x="15469" y="3425"/>
                    <a:pt x="15443" y="3331"/>
                    <a:pt x="15443" y="3215"/>
                  </a:cubicBezTo>
                  <a:cubicBezTo>
                    <a:pt x="15443" y="3098"/>
                    <a:pt x="15469" y="3004"/>
                    <a:pt x="15504" y="3004"/>
                  </a:cubicBezTo>
                </a:path>
                <a:path w="21600" h="21600">
                  <a:moveTo>
                    <a:pt x="7293" y="3004"/>
                  </a:moveTo>
                  <a:cubicBezTo>
                    <a:pt x="7328" y="3004"/>
                    <a:pt x="7355" y="3098"/>
                    <a:pt x="7355" y="3215"/>
                  </a:cubicBezTo>
                  <a:cubicBezTo>
                    <a:pt x="7355" y="3331"/>
                    <a:pt x="7328" y="3425"/>
                    <a:pt x="7293" y="3425"/>
                  </a:cubicBezTo>
                  <a:cubicBezTo>
                    <a:pt x="7260" y="3425"/>
                    <a:pt x="7231" y="3331"/>
                    <a:pt x="7231" y="3215"/>
                  </a:cubicBezTo>
                  <a:cubicBezTo>
                    <a:pt x="7231" y="3098"/>
                    <a:pt x="7260" y="3004"/>
                    <a:pt x="7293" y="3004"/>
                  </a:cubicBezTo>
                </a:path>
                <a:path w="21600" h="21600">
                  <a:moveTo>
                    <a:pt x="2640" y="3004"/>
                  </a:moveTo>
                  <a:cubicBezTo>
                    <a:pt x="2674" y="3004"/>
                    <a:pt x="2701" y="3098"/>
                    <a:pt x="2701" y="3215"/>
                  </a:cubicBezTo>
                  <a:cubicBezTo>
                    <a:pt x="2701" y="3331"/>
                    <a:pt x="2674" y="3425"/>
                    <a:pt x="2640" y="3425"/>
                  </a:cubicBezTo>
                  <a:cubicBezTo>
                    <a:pt x="2605" y="3425"/>
                    <a:pt x="2580" y="3331"/>
                    <a:pt x="2580" y="3215"/>
                  </a:cubicBezTo>
                  <a:cubicBezTo>
                    <a:pt x="2580" y="3098"/>
                    <a:pt x="2605" y="3004"/>
                    <a:pt x="2640" y="3004"/>
                  </a:cubicBezTo>
                </a:path>
                <a:path w="21600" h="21600">
                  <a:moveTo>
                    <a:pt x="1420" y="3004"/>
                  </a:moveTo>
                  <a:cubicBezTo>
                    <a:pt x="1454" y="3004"/>
                    <a:pt x="1482" y="3098"/>
                    <a:pt x="1482" y="3215"/>
                  </a:cubicBezTo>
                  <a:cubicBezTo>
                    <a:pt x="1482" y="3331"/>
                    <a:pt x="1454" y="3425"/>
                    <a:pt x="1420" y="3425"/>
                  </a:cubicBezTo>
                  <a:cubicBezTo>
                    <a:pt x="1388" y="3425"/>
                    <a:pt x="1361" y="3331"/>
                    <a:pt x="1361" y="3215"/>
                  </a:cubicBezTo>
                  <a:cubicBezTo>
                    <a:pt x="1361" y="3098"/>
                    <a:pt x="1388" y="3004"/>
                    <a:pt x="1420" y="3004"/>
                  </a:cubicBezTo>
                </a:path>
                <a:path w="21600" h="21600">
                  <a:moveTo>
                    <a:pt x="19771" y="2864"/>
                  </a:moveTo>
                  <a:cubicBezTo>
                    <a:pt x="19803" y="2864"/>
                    <a:pt x="19832" y="2958"/>
                    <a:pt x="19832" y="3074"/>
                  </a:cubicBezTo>
                  <a:cubicBezTo>
                    <a:pt x="19832" y="3191"/>
                    <a:pt x="19803" y="3285"/>
                    <a:pt x="19771" y="3285"/>
                  </a:cubicBezTo>
                  <a:cubicBezTo>
                    <a:pt x="19736" y="3285"/>
                    <a:pt x="19710" y="3191"/>
                    <a:pt x="19710" y="3074"/>
                  </a:cubicBezTo>
                  <a:cubicBezTo>
                    <a:pt x="19710" y="2958"/>
                    <a:pt x="19736" y="2864"/>
                    <a:pt x="19771" y="2864"/>
                  </a:cubicBezTo>
                </a:path>
                <a:path w="21600" h="21600">
                  <a:moveTo>
                    <a:pt x="13573" y="2864"/>
                  </a:moveTo>
                  <a:cubicBezTo>
                    <a:pt x="13607" y="2864"/>
                    <a:pt x="13634" y="2958"/>
                    <a:pt x="13634" y="3074"/>
                  </a:cubicBezTo>
                  <a:cubicBezTo>
                    <a:pt x="13634" y="3191"/>
                    <a:pt x="13607" y="3285"/>
                    <a:pt x="13573" y="3285"/>
                  </a:cubicBezTo>
                  <a:cubicBezTo>
                    <a:pt x="13539" y="3285"/>
                    <a:pt x="13512" y="3191"/>
                    <a:pt x="13512" y="3074"/>
                  </a:cubicBezTo>
                  <a:cubicBezTo>
                    <a:pt x="13512" y="2958"/>
                    <a:pt x="13539" y="2864"/>
                    <a:pt x="13573" y="2864"/>
                  </a:cubicBezTo>
                </a:path>
                <a:path w="21600" h="21600">
                  <a:moveTo>
                    <a:pt x="9611" y="2864"/>
                  </a:moveTo>
                  <a:cubicBezTo>
                    <a:pt x="9643" y="2864"/>
                    <a:pt x="9671" y="2958"/>
                    <a:pt x="9671" y="3074"/>
                  </a:cubicBezTo>
                  <a:cubicBezTo>
                    <a:pt x="9671" y="3191"/>
                    <a:pt x="9643" y="3285"/>
                    <a:pt x="9611" y="3285"/>
                  </a:cubicBezTo>
                  <a:cubicBezTo>
                    <a:pt x="9577" y="3285"/>
                    <a:pt x="9550" y="3191"/>
                    <a:pt x="9550" y="3074"/>
                  </a:cubicBezTo>
                  <a:cubicBezTo>
                    <a:pt x="9550" y="2958"/>
                    <a:pt x="9577" y="2864"/>
                    <a:pt x="9611" y="2864"/>
                  </a:cubicBezTo>
                </a:path>
                <a:path w="21600" h="21600">
                  <a:moveTo>
                    <a:pt x="6786" y="2864"/>
                  </a:moveTo>
                  <a:cubicBezTo>
                    <a:pt x="6819" y="2864"/>
                    <a:pt x="6847" y="2958"/>
                    <a:pt x="6847" y="3074"/>
                  </a:cubicBezTo>
                  <a:cubicBezTo>
                    <a:pt x="6847" y="3191"/>
                    <a:pt x="6819" y="3285"/>
                    <a:pt x="6786" y="3285"/>
                  </a:cubicBezTo>
                  <a:cubicBezTo>
                    <a:pt x="6753" y="3285"/>
                    <a:pt x="6724" y="3191"/>
                    <a:pt x="6724" y="3074"/>
                  </a:cubicBezTo>
                  <a:cubicBezTo>
                    <a:pt x="6724" y="2958"/>
                    <a:pt x="6753" y="2864"/>
                    <a:pt x="6786" y="2864"/>
                  </a:cubicBezTo>
                </a:path>
                <a:path w="21600" h="21600">
                  <a:moveTo>
                    <a:pt x="3412" y="2864"/>
                  </a:moveTo>
                  <a:cubicBezTo>
                    <a:pt x="3446" y="2864"/>
                    <a:pt x="3473" y="2958"/>
                    <a:pt x="3473" y="3074"/>
                  </a:cubicBezTo>
                  <a:cubicBezTo>
                    <a:pt x="3473" y="3191"/>
                    <a:pt x="3446" y="3285"/>
                    <a:pt x="3412" y="3285"/>
                  </a:cubicBezTo>
                  <a:cubicBezTo>
                    <a:pt x="3379" y="3285"/>
                    <a:pt x="3351" y="3191"/>
                    <a:pt x="3351" y="3074"/>
                  </a:cubicBezTo>
                  <a:cubicBezTo>
                    <a:pt x="3351" y="2958"/>
                    <a:pt x="3379" y="2864"/>
                    <a:pt x="3412" y="2864"/>
                  </a:cubicBezTo>
                </a:path>
                <a:path w="21600" h="21600">
                  <a:moveTo>
                    <a:pt x="14670" y="2794"/>
                  </a:moveTo>
                  <a:cubicBezTo>
                    <a:pt x="14704" y="2794"/>
                    <a:pt x="14731" y="2888"/>
                    <a:pt x="14731" y="3004"/>
                  </a:cubicBezTo>
                  <a:cubicBezTo>
                    <a:pt x="14731" y="3121"/>
                    <a:pt x="14704" y="3215"/>
                    <a:pt x="14670" y="3215"/>
                  </a:cubicBezTo>
                  <a:cubicBezTo>
                    <a:pt x="14636" y="3215"/>
                    <a:pt x="14607" y="3121"/>
                    <a:pt x="14607" y="3004"/>
                  </a:cubicBezTo>
                  <a:cubicBezTo>
                    <a:pt x="14607" y="2888"/>
                    <a:pt x="14636" y="2794"/>
                    <a:pt x="14670" y="2794"/>
                  </a:cubicBezTo>
                </a:path>
                <a:path w="21600" h="21600">
                  <a:moveTo>
                    <a:pt x="11196" y="2794"/>
                  </a:moveTo>
                  <a:cubicBezTo>
                    <a:pt x="11229" y="2794"/>
                    <a:pt x="11257" y="2888"/>
                    <a:pt x="11257" y="3004"/>
                  </a:cubicBezTo>
                  <a:cubicBezTo>
                    <a:pt x="11257" y="3121"/>
                    <a:pt x="11229" y="3215"/>
                    <a:pt x="11196" y="3215"/>
                  </a:cubicBezTo>
                  <a:cubicBezTo>
                    <a:pt x="11161" y="3215"/>
                    <a:pt x="11134" y="3121"/>
                    <a:pt x="11134" y="3004"/>
                  </a:cubicBezTo>
                  <a:cubicBezTo>
                    <a:pt x="11134" y="2888"/>
                    <a:pt x="11161" y="2794"/>
                    <a:pt x="11196" y="2794"/>
                  </a:cubicBezTo>
                </a:path>
                <a:path w="21600" h="21600">
                  <a:moveTo>
                    <a:pt x="11560" y="2724"/>
                  </a:moveTo>
                  <a:cubicBezTo>
                    <a:pt x="11595" y="2724"/>
                    <a:pt x="11622" y="2818"/>
                    <a:pt x="11622" y="2934"/>
                  </a:cubicBezTo>
                  <a:cubicBezTo>
                    <a:pt x="11622" y="3050"/>
                    <a:pt x="11595" y="3145"/>
                    <a:pt x="11560" y="3145"/>
                  </a:cubicBezTo>
                  <a:cubicBezTo>
                    <a:pt x="11527" y="3145"/>
                    <a:pt x="11500" y="3050"/>
                    <a:pt x="11500" y="2934"/>
                  </a:cubicBezTo>
                  <a:cubicBezTo>
                    <a:pt x="11500" y="2818"/>
                    <a:pt x="11527" y="2724"/>
                    <a:pt x="11560" y="2724"/>
                  </a:cubicBezTo>
                </a:path>
                <a:path w="21600" h="21600">
                  <a:moveTo>
                    <a:pt x="16357" y="2653"/>
                  </a:moveTo>
                  <a:cubicBezTo>
                    <a:pt x="16391" y="2653"/>
                    <a:pt x="16418" y="2748"/>
                    <a:pt x="16418" y="2864"/>
                  </a:cubicBezTo>
                  <a:cubicBezTo>
                    <a:pt x="16418" y="2980"/>
                    <a:pt x="16391" y="3074"/>
                    <a:pt x="16357" y="3074"/>
                  </a:cubicBezTo>
                  <a:cubicBezTo>
                    <a:pt x="16323" y="3074"/>
                    <a:pt x="16296" y="2980"/>
                    <a:pt x="16296" y="2864"/>
                  </a:cubicBezTo>
                  <a:cubicBezTo>
                    <a:pt x="16296" y="2748"/>
                    <a:pt x="16323" y="2653"/>
                    <a:pt x="16357" y="2653"/>
                  </a:cubicBezTo>
                </a:path>
                <a:path w="21600" h="21600">
                  <a:moveTo>
                    <a:pt x="9976" y="2653"/>
                  </a:moveTo>
                  <a:cubicBezTo>
                    <a:pt x="10009" y="2653"/>
                    <a:pt x="10037" y="2748"/>
                    <a:pt x="10037" y="2864"/>
                  </a:cubicBezTo>
                  <a:cubicBezTo>
                    <a:pt x="10037" y="2980"/>
                    <a:pt x="10009" y="3074"/>
                    <a:pt x="9976" y="3074"/>
                  </a:cubicBezTo>
                  <a:cubicBezTo>
                    <a:pt x="9942" y="3074"/>
                    <a:pt x="9916" y="2980"/>
                    <a:pt x="9916" y="2864"/>
                  </a:cubicBezTo>
                  <a:cubicBezTo>
                    <a:pt x="9916" y="2748"/>
                    <a:pt x="9942" y="2653"/>
                    <a:pt x="9976" y="2653"/>
                  </a:cubicBezTo>
                </a:path>
                <a:path w="21600" h="21600">
                  <a:moveTo>
                    <a:pt x="9225" y="2653"/>
                  </a:moveTo>
                  <a:cubicBezTo>
                    <a:pt x="9258" y="2653"/>
                    <a:pt x="9286" y="2748"/>
                    <a:pt x="9286" y="2864"/>
                  </a:cubicBezTo>
                  <a:cubicBezTo>
                    <a:pt x="9286" y="2980"/>
                    <a:pt x="9258" y="3074"/>
                    <a:pt x="9225" y="3074"/>
                  </a:cubicBezTo>
                  <a:cubicBezTo>
                    <a:pt x="9191" y="3074"/>
                    <a:pt x="9163" y="2980"/>
                    <a:pt x="9163" y="2864"/>
                  </a:cubicBezTo>
                  <a:cubicBezTo>
                    <a:pt x="9163" y="2748"/>
                    <a:pt x="9191" y="2653"/>
                    <a:pt x="9225" y="2653"/>
                  </a:cubicBezTo>
                </a:path>
                <a:path w="21600" h="21600">
                  <a:moveTo>
                    <a:pt x="912" y="2653"/>
                  </a:moveTo>
                  <a:cubicBezTo>
                    <a:pt x="946" y="2653"/>
                    <a:pt x="974" y="2748"/>
                    <a:pt x="974" y="2864"/>
                  </a:cubicBezTo>
                  <a:cubicBezTo>
                    <a:pt x="974" y="2980"/>
                    <a:pt x="946" y="3074"/>
                    <a:pt x="912" y="3074"/>
                  </a:cubicBezTo>
                  <a:cubicBezTo>
                    <a:pt x="879" y="3074"/>
                    <a:pt x="853" y="2980"/>
                    <a:pt x="853" y="2864"/>
                  </a:cubicBezTo>
                  <a:cubicBezTo>
                    <a:pt x="853" y="2748"/>
                    <a:pt x="879" y="2653"/>
                    <a:pt x="912" y="2653"/>
                  </a:cubicBezTo>
                </a:path>
                <a:path w="21600" h="21600">
                  <a:moveTo>
                    <a:pt x="13167" y="2583"/>
                  </a:moveTo>
                  <a:cubicBezTo>
                    <a:pt x="13200" y="2583"/>
                    <a:pt x="13228" y="2677"/>
                    <a:pt x="13228" y="2794"/>
                  </a:cubicBezTo>
                  <a:cubicBezTo>
                    <a:pt x="13228" y="2910"/>
                    <a:pt x="13200" y="3004"/>
                    <a:pt x="13167" y="3004"/>
                  </a:cubicBezTo>
                  <a:cubicBezTo>
                    <a:pt x="13133" y="3004"/>
                    <a:pt x="13106" y="2910"/>
                    <a:pt x="13106" y="2794"/>
                  </a:cubicBezTo>
                  <a:cubicBezTo>
                    <a:pt x="13106" y="2677"/>
                    <a:pt x="13133" y="2583"/>
                    <a:pt x="13167" y="2583"/>
                  </a:cubicBezTo>
                </a:path>
                <a:path w="21600" h="21600">
                  <a:moveTo>
                    <a:pt x="5689" y="2583"/>
                  </a:moveTo>
                  <a:cubicBezTo>
                    <a:pt x="5723" y="2583"/>
                    <a:pt x="5750" y="2677"/>
                    <a:pt x="5750" y="2794"/>
                  </a:cubicBezTo>
                  <a:cubicBezTo>
                    <a:pt x="5750" y="2910"/>
                    <a:pt x="5723" y="3004"/>
                    <a:pt x="5689" y="3004"/>
                  </a:cubicBezTo>
                  <a:cubicBezTo>
                    <a:pt x="5654" y="3004"/>
                    <a:pt x="5627" y="2910"/>
                    <a:pt x="5627" y="2794"/>
                  </a:cubicBezTo>
                  <a:cubicBezTo>
                    <a:pt x="5627" y="2677"/>
                    <a:pt x="5654" y="2583"/>
                    <a:pt x="5689" y="2583"/>
                  </a:cubicBezTo>
                </a:path>
                <a:path w="21600" h="21600">
                  <a:moveTo>
                    <a:pt x="15077" y="2513"/>
                  </a:moveTo>
                  <a:cubicBezTo>
                    <a:pt x="15109" y="2513"/>
                    <a:pt x="15138" y="2607"/>
                    <a:pt x="15138" y="2724"/>
                  </a:cubicBezTo>
                  <a:cubicBezTo>
                    <a:pt x="15138" y="2840"/>
                    <a:pt x="15109" y="2934"/>
                    <a:pt x="15077" y="2934"/>
                  </a:cubicBezTo>
                  <a:cubicBezTo>
                    <a:pt x="15042" y="2934"/>
                    <a:pt x="15016" y="2840"/>
                    <a:pt x="15016" y="2724"/>
                  </a:cubicBezTo>
                  <a:cubicBezTo>
                    <a:pt x="15016" y="2607"/>
                    <a:pt x="15042" y="2513"/>
                    <a:pt x="15077" y="2513"/>
                  </a:cubicBezTo>
                </a:path>
                <a:path w="21600" h="21600">
                  <a:moveTo>
                    <a:pt x="12740" y="2513"/>
                  </a:moveTo>
                  <a:cubicBezTo>
                    <a:pt x="12774" y="2513"/>
                    <a:pt x="12801" y="2607"/>
                    <a:pt x="12801" y="2724"/>
                  </a:cubicBezTo>
                  <a:cubicBezTo>
                    <a:pt x="12801" y="2840"/>
                    <a:pt x="12774" y="2934"/>
                    <a:pt x="12740" y="2934"/>
                  </a:cubicBezTo>
                  <a:cubicBezTo>
                    <a:pt x="12705" y="2934"/>
                    <a:pt x="12678" y="2840"/>
                    <a:pt x="12678" y="2724"/>
                  </a:cubicBezTo>
                  <a:cubicBezTo>
                    <a:pt x="12678" y="2607"/>
                    <a:pt x="12705" y="2513"/>
                    <a:pt x="12740" y="2513"/>
                  </a:cubicBezTo>
                </a:path>
                <a:path w="21600" h="21600">
                  <a:moveTo>
                    <a:pt x="21050" y="2443"/>
                  </a:moveTo>
                  <a:cubicBezTo>
                    <a:pt x="21085" y="2443"/>
                    <a:pt x="21112" y="2537"/>
                    <a:pt x="21112" y="2653"/>
                  </a:cubicBezTo>
                  <a:cubicBezTo>
                    <a:pt x="21112" y="2770"/>
                    <a:pt x="21085" y="2864"/>
                    <a:pt x="21050" y="2864"/>
                  </a:cubicBezTo>
                  <a:cubicBezTo>
                    <a:pt x="21017" y="2864"/>
                    <a:pt x="20990" y="2770"/>
                    <a:pt x="20990" y="2653"/>
                  </a:cubicBezTo>
                  <a:cubicBezTo>
                    <a:pt x="20990" y="2537"/>
                    <a:pt x="21017" y="2443"/>
                    <a:pt x="21050" y="2443"/>
                  </a:cubicBezTo>
                </a:path>
                <a:path w="21600" h="21600">
                  <a:moveTo>
                    <a:pt x="4450" y="2443"/>
                  </a:moveTo>
                  <a:cubicBezTo>
                    <a:pt x="4483" y="2443"/>
                    <a:pt x="4511" y="2537"/>
                    <a:pt x="4511" y="2653"/>
                  </a:cubicBezTo>
                  <a:cubicBezTo>
                    <a:pt x="4511" y="2770"/>
                    <a:pt x="4483" y="2864"/>
                    <a:pt x="4450" y="2864"/>
                  </a:cubicBezTo>
                  <a:cubicBezTo>
                    <a:pt x="4416" y="2864"/>
                    <a:pt x="4388" y="2770"/>
                    <a:pt x="4388" y="2653"/>
                  </a:cubicBezTo>
                  <a:cubicBezTo>
                    <a:pt x="4388" y="2537"/>
                    <a:pt x="4416" y="2443"/>
                    <a:pt x="4450" y="2443"/>
                  </a:cubicBezTo>
                </a:path>
                <a:path w="21600" h="21600">
                  <a:moveTo>
                    <a:pt x="19324" y="2373"/>
                  </a:moveTo>
                  <a:cubicBezTo>
                    <a:pt x="19357" y="2373"/>
                    <a:pt x="19385" y="2467"/>
                    <a:pt x="19385" y="2583"/>
                  </a:cubicBezTo>
                  <a:cubicBezTo>
                    <a:pt x="19385" y="2699"/>
                    <a:pt x="19357" y="2794"/>
                    <a:pt x="19324" y="2794"/>
                  </a:cubicBezTo>
                  <a:cubicBezTo>
                    <a:pt x="19290" y="2794"/>
                    <a:pt x="19262" y="2699"/>
                    <a:pt x="19262" y="2583"/>
                  </a:cubicBezTo>
                  <a:cubicBezTo>
                    <a:pt x="19262" y="2467"/>
                    <a:pt x="19290" y="2373"/>
                    <a:pt x="19324" y="2373"/>
                  </a:cubicBezTo>
                </a:path>
                <a:path w="21600" h="21600">
                  <a:moveTo>
                    <a:pt x="5241" y="2373"/>
                  </a:moveTo>
                  <a:cubicBezTo>
                    <a:pt x="5276" y="2373"/>
                    <a:pt x="5303" y="2467"/>
                    <a:pt x="5303" y="2583"/>
                  </a:cubicBezTo>
                  <a:cubicBezTo>
                    <a:pt x="5303" y="2699"/>
                    <a:pt x="5276" y="2794"/>
                    <a:pt x="5241" y="2794"/>
                  </a:cubicBezTo>
                  <a:cubicBezTo>
                    <a:pt x="5207" y="2794"/>
                    <a:pt x="5180" y="2699"/>
                    <a:pt x="5180" y="2583"/>
                  </a:cubicBezTo>
                  <a:cubicBezTo>
                    <a:pt x="5180" y="2467"/>
                    <a:pt x="5207" y="2373"/>
                    <a:pt x="5241" y="2373"/>
                  </a:cubicBezTo>
                </a:path>
                <a:path w="21600" h="21600">
                  <a:moveTo>
                    <a:pt x="18897" y="2303"/>
                  </a:moveTo>
                  <a:cubicBezTo>
                    <a:pt x="18931" y="2303"/>
                    <a:pt x="18958" y="2397"/>
                    <a:pt x="18958" y="2513"/>
                  </a:cubicBezTo>
                  <a:cubicBezTo>
                    <a:pt x="18958" y="2629"/>
                    <a:pt x="18931" y="2724"/>
                    <a:pt x="18897" y="2724"/>
                  </a:cubicBezTo>
                  <a:cubicBezTo>
                    <a:pt x="18862" y="2724"/>
                    <a:pt x="18836" y="2629"/>
                    <a:pt x="18836" y="2513"/>
                  </a:cubicBezTo>
                  <a:cubicBezTo>
                    <a:pt x="18836" y="2397"/>
                    <a:pt x="18862" y="2303"/>
                    <a:pt x="18897" y="2303"/>
                  </a:cubicBezTo>
                </a:path>
                <a:path w="21600" h="21600">
                  <a:moveTo>
                    <a:pt x="13939" y="2303"/>
                  </a:moveTo>
                  <a:cubicBezTo>
                    <a:pt x="13973" y="2303"/>
                    <a:pt x="14000" y="2397"/>
                    <a:pt x="14000" y="2513"/>
                  </a:cubicBezTo>
                  <a:cubicBezTo>
                    <a:pt x="14000" y="2629"/>
                    <a:pt x="13973" y="2724"/>
                    <a:pt x="13939" y="2724"/>
                  </a:cubicBezTo>
                  <a:cubicBezTo>
                    <a:pt x="13905" y="2724"/>
                    <a:pt x="13877" y="2629"/>
                    <a:pt x="13877" y="2513"/>
                  </a:cubicBezTo>
                  <a:cubicBezTo>
                    <a:pt x="13877" y="2397"/>
                    <a:pt x="13905" y="2303"/>
                    <a:pt x="13939" y="2303"/>
                  </a:cubicBezTo>
                </a:path>
                <a:path w="21600" h="21600">
                  <a:moveTo>
                    <a:pt x="10403" y="2303"/>
                  </a:moveTo>
                  <a:cubicBezTo>
                    <a:pt x="10437" y="2303"/>
                    <a:pt x="10463" y="2397"/>
                    <a:pt x="10463" y="2513"/>
                  </a:cubicBezTo>
                  <a:cubicBezTo>
                    <a:pt x="10463" y="2629"/>
                    <a:pt x="10437" y="2724"/>
                    <a:pt x="10403" y="2724"/>
                  </a:cubicBezTo>
                  <a:cubicBezTo>
                    <a:pt x="10370" y="2724"/>
                    <a:pt x="10342" y="2629"/>
                    <a:pt x="10342" y="2513"/>
                  </a:cubicBezTo>
                  <a:cubicBezTo>
                    <a:pt x="10342" y="2397"/>
                    <a:pt x="10370" y="2303"/>
                    <a:pt x="10403" y="2303"/>
                  </a:cubicBezTo>
                </a:path>
                <a:path w="21600" h="21600">
                  <a:moveTo>
                    <a:pt x="18430" y="2232"/>
                  </a:moveTo>
                  <a:cubicBezTo>
                    <a:pt x="18463" y="2232"/>
                    <a:pt x="18491" y="2327"/>
                    <a:pt x="18491" y="2443"/>
                  </a:cubicBezTo>
                  <a:cubicBezTo>
                    <a:pt x="18491" y="2559"/>
                    <a:pt x="18463" y="2653"/>
                    <a:pt x="18430" y="2653"/>
                  </a:cubicBezTo>
                  <a:cubicBezTo>
                    <a:pt x="18396" y="2653"/>
                    <a:pt x="18369" y="2559"/>
                    <a:pt x="18369" y="2443"/>
                  </a:cubicBezTo>
                  <a:cubicBezTo>
                    <a:pt x="18369" y="2327"/>
                    <a:pt x="18396" y="2232"/>
                    <a:pt x="18430" y="2232"/>
                  </a:cubicBezTo>
                </a:path>
                <a:path w="21600" h="21600">
                  <a:moveTo>
                    <a:pt x="8818" y="2232"/>
                  </a:moveTo>
                  <a:cubicBezTo>
                    <a:pt x="8852" y="2232"/>
                    <a:pt x="8879" y="2327"/>
                    <a:pt x="8879" y="2443"/>
                  </a:cubicBezTo>
                  <a:cubicBezTo>
                    <a:pt x="8879" y="2559"/>
                    <a:pt x="8852" y="2653"/>
                    <a:pt x="8818" y="2653"/>
                  </a:cubicBezTo>
                  <a:cubicBezTo>
                    <a:pt x="8784" y="2653"/>
                    <a:pt x="8756" y="2559"/>
                    <a:pt x="8756" y="2443"/>
                  </a:cubicBezTo>
                  <a:cubicBezTo>
                    <a:pt x="8756" y="2327"/>
                    <a:pt x="8784" y="2232"/>
                    <a:pt x="8818" y="2232"/>
                  </a:cubicBezTo>
                </a:path>
                <a:path w="21600" h="21600">
                  <a:moveTo>
                    <a:pt x="99" y="2232"/>
                  </a:moveTo>
                  <a:cubicBezTo>
                    <a:pt x="135" y="2232"/>
                    <a:pt x="160" y="2327"/>
                    <a:pt x="160" y="2443"/>
                  </a:cubicBezTo>
                  <a:cubicBezTo>
                    <a:pt x="160" y="2559"/>
                    <a:pt x="135" y="2653"/>
                    <a:pt x="99" y="2653"/>
                  </a:cubicBezTo>
                  <a:cubicBezTo>
                    <a:pt x="67" y="2653"/>
                    <a:pt x="40" y="2559"/>
                    <a:pt x="40" y="2443"/>
                  </a:cubicBezTo>
                  <a:cubicBezTo>
                    <a:pt x="40" y="2327"/>
                    <a:pt x="67" y="2232"/>
                    <a:pt x="99" y="2232"/>
                  </a:cubicBezTo>
                </a:path>
                <a:path w="21600" h="21600">
                  <a:moveTo>
                    <a:pt x="21539" y="2162"/>
                  </a:moveTo>
                  <a:cubicBezTo>
                    <a:pt x="21571" y="2162"/>
                    <a:pt x="21599" y="2256"/>
                    <a:pt x="21599" y="2373"/>
                  </a:cubicBezTo>
                  <a:cubicBezTo>
                    <a:pt x="21599" y="2489"/>
                    <a:pt x="21571" y="2583"/>
                    <a:pt x="21539" y="2583"/>
                  </a:cubicBezTo>
                  <a:cubicBezTo>
                    <a:pt x="21505" y="2583"/>
                    <a:pt x="21478" y="2489"/>
                    <a:pt x="21478" y="2373"/>
                  </a:cubicBezTo>
                  <a:cubicBezTo>
                    <a:pt x="21478" y="2256"/>
                    <a:pt x="21505" y="2162"/>
                    <a:pt x="21539" y="2162"/>
                  </a:cubicBezTo>
                </a:path>
                <a:path w="21600" h="21600">
                  <a:moveTo>
                    <a:pt x="8045" y="2092"/>
                  </a:moveTo>
                  <a:cubicBezTo>
                    <a:pt x="8079" y="2092"/>
                    <a:pt x="8107" y="2186"/>
                    <a:pt x="8107" y="2303"/>
                  </a:cubicBezTo>
                  <a:cubicBezTo>
                    <a:pt x="8107" y="2419"/>
                    <a:pt x="8079" y="2513"/>
                    <a:pt x="8045" y="2513"/>
                  </a:cubicBezTo>
                  <a:cubicBezTo>
                    <a:pt x="8011" y="2513"/>
                    <a:pt x="7985" y="2419"/>
                    <a:pt x="7985" y="2303"/>
                  </a:cubicBezTo>
                  <a:cubicBezTo>
                    <a:pt x="7985" y="2186"/>
                    <a:pt x="8011" y="2092"/>
                    <a:pt x="8045" y="2092"/>
                  </a:cubicBezTo>
                </a:path>
                <a:path w="21600" h="21600">
                  <a:moveTo>
                    <a:pt x="7619" y="2092"/>
                  </a:moveTo>
                  <a:cubicBezTo>
                    <a:pt x="7653" y="2092"/>
                    <a:pt x="7679" y="2186"/>
                    <a:pt x="7679" y="2303"/>
                  </a:cubicBezTo>
                  <a:cubicBezTo>
                    <a:pt x="7679" y="2419"/>
                    <a:pt x="7653" y="2513"/>
                    <a:pt x="7619" y="2513"/>
                  </a:cubicBezTo>
                  <a:cubicBezTo>
                    <a:pt x="7585" y="2513"/>
                    <a:pt x="7558" y="2419"/>
                    <a:pt x="7558" y="2303"/>
                  </a:cubicBezTo>
                  <a:cubicBezTo>
                    <a:pt x="7558" y="2186"/>
                    <a:pt x="7585" y="2092"/>
                    <a:pt x="7619" y="2092"/>
                  </a:cubicBezTo>
                </a:path>
                <a:path w="21600" h="21600">
                  <a:moveTo>
                    <a:pt x="2113" y="2092"/>
                  </a:moveTo>
                  <a:cubicBezTo>
                    <a:pt x="2146" y="2092"/>
                    <a:pt x="2173" y="2186"/>
                    <a:pt x="2173" y="2303"/>
                  </a:cubicBezTo>
                  <a:cubicBezTo>
                    <a:pt x="2173" y="2419"/>
                    <a:pt x="2146" y="2513"/>
                    <a:pt x="2113" y="2513"/>
                  </a:cubicBezTo>
                  <a:cubicBezTo>
                    <a:pt x="2079" y="2513"/>
                    <a:pt x="2052" y="2419"/>
                    <a:pt x="2052" y="2303"/>
                  </a:cubicBezTo>
                  <a:cubicBezTo>
                    <a:pt x="2052" y="2186"/>
                    <a:pt x="2079" y="2092"/>
                    <a:pt x="2113" y="2092"/>
                  </a:cubicBezTo>
                </a:path>
                <a:path w="21600" h="21600">
                  <a:moveTo>
                    <a:pt x="20684" y="1952"/>
                  </a:moveTo>
                  <a:cubicBezTo>
                    <a:pt x="20719" y="1952"/>
                    <a:pt x="20746" y="2046"/>
                    <a:pt x="20746" y="2162"/>
                  </a:cubicBezTo>
                  <a:cubicBezTo>
                    <a:pt x="20746" y="2278"/>
                    <a:pt x="20719" y="2373"/>
                    <a:pt x="20684" y="2373"/>
                  </a:cubicBezTo>
                  <a:cubicBezTo>
                    <a:pt x="20651" y="2373"/>
                    <a:pt x="20623" y="2278"/>
                    <a:pt x="20623" y="2162"/>
                  </a:cubicBezTo>
                  <a:cubicBezTo>
                    <a:pt x="20623" y="2046"/>
                    <a:pt x="20651" y="1952"/>
                    <a:pt x="20684" y="1952"/>
                  </a:cubicBezTo>
                </a:path>
                <a:path w="21600" h="21600">
                  <a:moveTo>
                    <a:pt x="17962" y="1952"/>
                  </a:moveTo>
                  <a:cubicBezTo>
                    <a:pt x="17995" y="1952"/>
                    <a:pt x="18023" y="2046"/>
                    <a:pt x="18023" y="2162"/>
                  </a:cubicBezTo>
                  <a:cubicBezTo>
                    <a:pt x="18023" y="2278"/>
                    <a:pt x="17995" y="2373"/>
                    <a:pt x="17962" y="2373"/>
                  </a:cubicBezTo>
                  <a:cubicBezTo>
                    <a:pt x="17929" y="2373"/>
                    <a:pt x="17901" y="2278"/>
                    <a:pt x="17901" y="2162"/>
                  </a:cubicBezTo>
                  <a:cubicBezTo>
                    <a:pt x="17901" y="2046"/>
                    <a:pt x="17929" y="1952"/>
                    <a:pt x="17962" y="1952"/>
                  </a:cubicBezTo>
                </a:path>
                <a:path w="21600" h="21600">
                  <a:moveTo>
                    <a:pt x="11865" y="1952"/>
                  </a:moveTo>
                  <a:cubicBezTo>
                    <a:pt x="11899" y="1952"/>
                    <a:pt x="11927" y="2046"/>
                    <a:pt x="11927" y="2162"/>
                  </a:cubicBezTo>
                  <a:cubicBezTo>
                    <a:pt x="11927" y="2278"/>
                    <a:pt x="11899" y="2373"/>
                    <a:pt x="11865" y="2373"/>
                  </a:cubicBezTo>
                  <a:cubicBezTo>
                    <a:pt x="11833" y="2373"/>
                    <a:pt x="11805" y="2278"/>
                    <a:pt x="11805" y="2162"/>
                  </a:cubicBezTo>
                  <a:cubicBezTo>
                    <a:pt x="11805" y="2046"/>
                    <a:pt x="11833" y="1952"/>
                    <a:pt x="11865" y="1952"/>
                  </a:cubicBezTo>
                </a:path>
                <a:path w="21600" h="21600">
                  <a:moveTo>
                    <a:pt x="6155" y="1952"/>
                  </a:moveTo>
                  <a:cubicBezTo>
                    <a:pt x="6190" y="1952"/>
                    <a:pt x="6216" y="2046"/>
                    <a:pt x="6216" y="2162"/>
                  </a:cubicBezTo>
                  <a:cubicBezTo>
                    <a:pt x="6216" y="2278"/>
                    <a:pt x="6190" y="2373"/>
                    <a:pt x="6155" y="2373"/>
                  </a:cubicBezTo>
                  <a:cubicBezTo>
                    <a:pt x="6122" y="2373"/>
                    <a:pt x="6094" y="2278"/>
                    <a:pt x="6094" y="2162"/>
                  </a:cubicBezTo>
                  <a:cubicBezTo>
                    <a:pt x="6094" y="2046"/>
                    <a:pt x="6122" y="1952"/>
                    <a:pt x="6155" y="1952"/>
                  </a:cubicBezTo>
                </a:path>
                <a:path w="21600" h="21600">
                  <a:moveTo>
                    <a:pt x="4815" y="1952"/>
                  </a:moveTo>
                  <a:cubicBezTo>
                    <a:pt x="4848" y="1952"/>
                    <a:pt x="4876" y="2046"/>
                    <a:pt x="4876" y="2162"/>
                  </a:cubicBezTo>
                  <a:cubicBezTo>
                    <a:pt x="4876" y="2278"/>
                    <a:pt x="4848" y="2373"/>
                    <a:pt x="4815" y="2373"/>
                  </a:cubicBezTo>
                  <a:cubicBezTo>
                    <a:pt x="4781" y="2373"/>
                    <a:pt x="4754" y="2278"/>
                    <a:pt x="4754" y="2162"/>
                  </a:cubicBezTo>
                  <a:cubicBezTo>
                    <a:pt x="4754" y="2046"/>
                    <a:pt x="4781" y="1952"/>
                    <a:pt x="4815" y="1952"/>
                  </a:cubicBezTo>
                </a:path>
                <a:path w="21600" h="21600">
                  <a:moveTo>
                    <a:pt x="17251" y="1882"/>
                  </a:moveTo>
                  <a:cubicBezTo>
                    <a:pt x="17285" y="1882"/>
                    <a:pt x="17312" y="1976"/>
                    <a:pt x="17312" y="2092"/>
                  </a:cubicBezTo>
                  <a:cubicBezTo>
                    <a:pt x="17312" y="2208"/>
                    <a:pt x="17285" y="2303"/>
                    <a:pt x="17251" y="2303"/>
                  </a:cubicBezTo>
                  <a:cubicBezTo>
                    <a:pt x="17217" y="2303"/>
                    <a:pt x="17190" y="2208"/>
                    <a:pt x="17190" y="2092"/>
                  </a:cubicBezTo>
                  <a:cubicBezTo>
                    <a:pt x="17190" y="1976"/>
                    <a:pt x="17217" y="1882"/>
                    <a:pt x="17251" y="1882"/>
                  </a:cubicBezTo>
                </a:path>
                <a:path w="21600" h="21600">
                  <a:moveTo>
                    <a:pt x="4023" y="1882"/>
                  </a:moveTo>
                  <a:cubicBezTo>
                    <a:pt x="4055" y="1882"/>
                    <a:pt x="4083" y="1976"/>
                    <a:pt x="4083" y="2092"/>
                  </a:cubicBezTo>
                  <a:cubicBezTo>
                    <a:pt x="4083" y="2208"/>
                    <a:pt x="4055" y="2303"/>
                    <a:pt x="4023" y="2303"/>
                  </a:cubicBezTo>
                  <a:cubicBezTo>
                    <a:pt x="3988" y="2303"/>
                    <a:pt x="3960" y="2208"/>
                    <a:pt x="3960" y="2092"/>
                  </a:cubicBezTo>
                  <a:cubicBezTo>
                    <a:pt x="3960" y="1976"/>
                    <a:pt x="3988" y="1882"/>
                    <a:pt x="4023" y="1882"/>
                  </a:cubicBezTo>
                </a:path>
                <a:path w="21600" h="21600">
                  <a:moveTo>
                    <a:pt x="1665" y="1882"/>
                  </a:moveTo>
                  <a:cubicBezTo>
                    <a:pt x="1699" y="1882"/>
                    <a:pt x="1727" y="1976"/>
                    <a:pt x="1727" y="2092"/>
                  </a:cubicBezTo>
                  <a:cubicBezTo>
                    <a:pt x="1727" y="2208"/>
                    <a:pt x="1699" y="2303"/>
                    <a:pt x="1665" y="2303"/>
                  </a:cubicBezTo>
                  <a:cubicBezTo>
                    <a:pt x="1632" y="2303"/>
                    <a:pt x="1604" y="2208"/>
                    <a:pt x="1604" y="2092"/>
                  </a:cubicBezTo>
                  <a:cubicBezTo>
                    <a:pt x="1604" y="1976"/>
                    <a:pt x="1632" y="1882"/>
                    <a:pt x="1665" y="1882"/>
                  </a:cubicBezTo>
                </a:path>
                <a:path w="21600" h="21600">
                  <a:moveTo>
                    <a:pt x="447" y="1882"/>
                  </a:moveTo>
                  <a:cubicBezTo>
                    <a:pt x="480" y="1882"/>
                    <a:pt x="505" y="1976"/>
                    <a:pt x="505" y="2092"/>
                  </a:cubicBezTo>
                  <a:cubicBezTo>
                    <a:pt x="505" y="2208"/>
                    <a:pt x="480" y="2303"/>
                    <a:pt x="447" y="2303"/>
                  </a:cubicBezTo>
                  <a:cubicBezTo>
                    <a:pt x="413" y="2303"/>
                    <a:pt x="385" y="2208"/>
                    <a:pt x="385" y="2092"/>
                  </a:cubicBezTo>
                  <a:cubicBezTo>
                    <a:pt x="385" y="1976"/>
                    <a:pt x="413" y="1882"/>
                    <a:pt x="447" y="1882"/>
                  </a:cubicBezTo>
                </a:path>
                <a:path w="21600" h="21600">
                  <a:moveTo>
                    <a:pt x="16804" y="1811"/>
                  </a:moveTo>
                  <a:cubicBezTo>
                    <a:pt x="16838" y="1811"/>
                    <a:pt x="16865" y="1906"/>
                    <a:pt x="16865" y="2021"/>
                  </a:cubicBezTo>
                  <a:cubicBezTo>
                    <a:pt x="16865" y="2138"/>
                    <a:pt x="16838" y="2232"/>
                    <a:pt x="16804" y="2232"/>
                  </a:cubicBezTo>
                  <a:cubicBezTo>
                    <a:pt x="16770" y="2232"/>
                    <a:pt x="16742" y="2138"/>
                    <a:pt x="16742" y="2021"/>
                  </a:cubicBezTo>
                  <a:cubicBezTo>
                    <a:pt x="16742" y="1906"/>
                    <a:pt x="16770" y="1811"/>
                    <a:pt x="16804" y="1811"/>
                  </a:cubicBezTo>
                </a:path>
                <a:path w="21600" h="21600">
                  <a:moveTo>
                    <a:pt x="12292" y="1811"/>
                  </a:moveTo>
                  <a:cubicBezTo>
                    <a:pt x="12327" y="1811"/>
                    <a:pt x="12354" y="1906"/>
                    <a:pt x="12354" y="2021"/>
                  </a:cubicBezTo>
                  <a:cubicBezTo>
                    <a:pt x="12354" y="2138"/>
                    <a:pt x="12327" y="2232"/>
                    <a:pt x="12292" y="2232"/>
                  </a:cubicBezTo>
                  <a:cubicBezTo>
                    <a:pt x="12259" y="2232"/>
                    <a:pt x="12232" y="2138"/>
                    <a:pt x="12232" y="2021"/>
                  </a:cubicBezTo>
                  <a:cubicBezTo>
                    <a:pt x="12232" y="1906"/>
                    <a:pt x="12259" y="1811"/>
                    <a:pt x="12292" y="1811"/>
                  </a:cubicBezTo>
                </a:path>
                <a:path w="21600" h="21600">
                  <a:moveTo>
                    <a:pt x="8432" y="1811"/>
                  </a:moveTo>
                  <a:cubicBezTo>
                    <a:pt x="8466" y="1811"/>
                    <a:pt x="8493" y="1906"/>
                    <a:pt x="8493" y="2021"/>
                  </a:cubicBezTo>
                  <a:cubicBezTo>
                    <a:pt x="8493" y="2138"/>
                    <a:pt x="8466" y="2232"/>
                    <a:pt x="8432" y="2232"/>
                  </a:cubicBezTo>
                  <a:cubicBezTo>
                    <a:pt x="8399" y="2232"/>
                    <a:pt x="8371" y="2138"/>
                    <a:pt x="8371" y="2021"/>
                  </a:cubicBezTo>
                  <a:cubicBezTo>
                    <a:pt x="8371" y="1906"/>
                    <a:pt x="8399" y="1811"/>
                    <a:pt x="8432" y="1811"/>
                  </a:cubicBezTo>
                </a:path>
                <a:path w="21600" h="21600">
                  <a:moveTo>
                    <a:pt x="6501" y="1811"/>
                  </a:moveTo>
                  <a:cubicBezTo>
                    <a:pt x="6536" y="1811"/>
                    <a:pt x="6563" y="1906"/>
                    <a:pt x="6563" y="2021"/>
                  </a:cubicBezTo>
                  <a:cubicBezTo>
                    <a:pt x="6563" y="2138"/>
                    <a:pt x="6536" y="2232"/>
                    <a:pt x="6501" y="2232"/>
                  </a:cubicBezTo>
                  <a:cubicBezTo>
                    <a:pt x="6468" y="2232"/>
                    <a:pt x="6441" y="2138"/>
                    <a:pt x="6441" y="2021"/>
                  </a:cubicBezTo>
                  <a:cubicBezTo>
                    <a:pt x="6441" y="1906"/>
                    <a:pt x="6468" y="1811"/>
                    <a:pt x="6501" y="1811"/>
                  </a:cubicBezTo>
                </a:path>
                <a:path w="21600" h="21600">
                  <a:moveTo>
                    <a:pt x="3108" y="1811"/>
                  </a:moveTo>
                  <a:cubicBezTo>
                    <a:pt x="3141" y="1811"/>
                    <a:pt x="3168" y="1906"/>
                    <a:pt x="3168" y="2021"/>
                  </a:cubicBezTo>
                  <a:cubicBezTo>
                    <a:pt x="3168" y="2138"/>
                    <a:pt x="3141" y="2232"/>
                    <a:pt x="3108" y="2232"/>
                  </a:cubicBezTo>
                  <a:cubicBezTo>
                    <a:pt x="3074" y="2232"/>
                    <a:pt x="3046" y="2138"/>
                    <a:pt x="3046" y="2021"/>
                  </a:cubicBezTo>
                  <a:cubicBezTo>
                    <a:pt x="3046" y="1906"/>
                    <a:pt x="3074" y="1811"/>
                    <a:pt x="3108" y="1811"/>
                  </a:cubicBezTo>
                </a:path>
                <a:path w="21600" h="21600">
                  <a:moveTo>
                    <a:pt x="19974" y="1741"/>
                  </a:moveTo>
                  <a:cubicBezTo>
                    <a:pt x="20007" y="1741"/>
                    <a:pt x="20034" y="1835"/>
                    <a:pt x="20034" y="1952"/>
                  </a:cubicBezTo>
                  <a:cubicBezTo>
                    <a:pt x="20034" y="2068"/>
                    <a:pt x="20007" y="2162"/>
                    <a:pt x="19974" y="2162"/>
                  </a:cubicBezTo>
                  <a:cubicBezTo>
                    <a:pt x="19939" y="2162"/>
                    <a:pt x="19913" y="2068"/>
                    <a:pt x="19913" y="1952"/>
                  </a:cubicBezTo>
                  <a:cubicBezTo>
                    <a:pt x="19913" y="1835"/>
                    <a:pt x="19939" y="1741"/>
                    <a:pt x="19974" y="1741"/>
                  </a:cubicBezTo>
                </a:path>
                <a:path w="21600" h="21600">
                  <a:moveTo>
                    <a:pt x="15707" y="1741"/>
                  </a:moveTo>
                  <a:cubicBezTo>
                    <a:pt x="15740" y="1741"/>
                    <a:pt x="15768" y="1835"/>
                    <a:pt x="15768" y="1952"/>
                  </a:cubicBezTo>
                  <a:cubicBezTo>
                    <a:pt x="15768" y="2068"/>
                    <a:pt x="15740" y="2162"/>
                    <a:pt x="15707" y="2162"/>
                  </a:cubicBezTo>
                  <a:cubicBezTo>
                    <a:pt x="15672" y="2162"/>
                    <a:pt x="15646" y="2068"/>
                    <a:pt x="15646" y="1952"/>
                  </a:cubicBezTo>
                  <a:cubicBezTo>
                    <a:pt x="15646" y="1835"/>
                    <a:pt x="15672" y="1741"/>
                    <a:pt x="15707" y="1741"/>
                  </a:cubicBezTo>
                </a:path>
                <a:path w="21600" h="21600">
                  <a:moveTo>
                    <a:pt x="7193" y="1741"/>
                  </a:moveTo>
                  <a:cubicBezTo>
                    <a:pt x="7226" y="1741"/>
                    <a:pt x="7254" y="1835"/>
                    <a:pt x="7254" y="1952"/>
                  </a:cubicBezTo>
                  <a:cubicBezTo>
                    <a:pt x="7254" y="2068"/>
                    <a:pt x="7226" y="2162"/>
                    <a:pt x="7193" y="2162"/>
                  </a:cubicBezTo>
                  <a:cubicBezTo>
                    <a:pt x="7158" y="2162"/>
                    <a:pt x="7131" y="2068"/>
                    <a:pt x="7131" y="1952"/>
                  </a:cubicBezTo>
                  <a:cubicBezTo>
                    <a:pt x="7131" y="1835"/>
                    <a:pt x="7158" y="1741"/>
                    <a:pt x="7193" y="1741"/>
                  </a:cubicBezTo>
                </a:path>
                <a:path w="21600" h="21600">
                  <a:moveTo>
                    <a:pt x="2701" y="1741"/>
                  </a:moveTo>
                  <a:cubicBezTo>
                    <a:pt x="2735" y="1741"/>
                    <a:pt x="2762" y="1835"/>
                    <a:pt x="2762" y="1952"/>
                  </a:cubicBezTo>
                  <a:cubicBezTo>
                    <a:pt x="2762" y="2068"/>
                    <a:pt x="2735" y="2162"/>
                    <a:pt x="2701" y="2162"/>
                  </a:cubicBezTo>
                  <a:cubicBezTo>
                    <a:pt x="2668" y="2162"/>
                    <a:pt x="2640" y="2068"/>
                    <a:pt x="2640" y="1952"/>
                  </a:cubicBezTo>
                  <a:cubicBezTo>
                    <a:pt x="2640" y="1835"/>
                    <a:pt x="2668" y="1741"/>
                    <a:pt x="2701" y="1741"/>
                  </a:cubicBezTo>
                </a:path>
                <a:path w="21600" h="21600">
                  <a:moveTo>
                    <a:pt x="1239" y="1741"/>
                  </a:moveTo>
                  <a:cubicBezTo>
                    <a:pt x="1271" y="1741"/>
                    <a:pt x="1299" y="1835"/>
                    <a:pt x="1299" y="1952"/>
                  </a:cubicBezTo>
                  <a:cubicBezTo>
                    <a:pt x="1299" y="2068"/>
                    <a:pt x="1271" y="2162"/>
                    <a:pt x="1239" y="2162"/>
                  </a:cubicBezTo>
                  <a:cubicBezTo>
                    <a:pt x="1205" y="2162"/>
                    <a:pt x="1177" y="2068"/>
                    <a:pt x="1177" y="1952"/>
                  </a:cubicBezTo>
                  <a:cubicBezTo>
                    <a:pt x="1177" y="1835"/>
                    <a:pt x="1205" y="1741"/>
                    <a:pt x="1239" y="1741"/>
                  </a:cubicBezTo>
                </a:path>
                <a:path w="21600" h="21600">
                  <a:moveTo>
                    <a:pt x="16093" y="1671"/>
                  </a:moveTo>
                  <a:cubicBezTo>
                    <a:pt x="16126" y="1671"/>
                    <a:pt x="16154" y="1765"/>
                    <a:pt x="16154" y="1882"/>
                  </a:cubicBezTo>
                  <a:cubicBezTo>
                    <a:pt x="16154" y="1998"/>
                    <a:pt x="16126" y="2092"/>
                    <a:pt x="16093" y="2092"/>
                  </a:cubicBezTo>
                  <a:cubicBezTo>
                    <a:pt x="16059" y="2092"/>
                    <a:pt x="16032" y="1998"/>
                    <a:pt x="16032" y="1882"/>
                  </a:cubicBezTo>
                  <a:cubicBezTo>
                    <a:pt x="16032" y="1765"/>
                    <a:pt x="16059" y="1671"/>
                    <a:pt x="16093" y="1671"/>
                  </a:cubicBezTo>
                </a:path>
                <a:path w="21600" h="21600">
                  <a:moveTo>
                    <a:pt x="10911" y="1671"/>
                  </a:moveTo>
                  <a:cubicBezTo>
                    <a:pt x="10945" y="1671"/>
                    <a:pt x="10972" y="1765"/>
                    <a:pt x="10972" y="1882"/>
                  </a:cubicBezTo>
                  <a:cubicBezTo>
                    <a:pt x="10972" y="1998"/>
                    <a:pt x="10945" y="2092"/>
                    <a:pt x="10911" y="2092"/>
                  </a:cubicBezTo>
                  <a:cubicBezTo>
                    <a:pt x="10878" y="2092"/>
                    <a:pt x="10849" y="1998"/>
                    <a:pt x="10849" y="1882"/>
                  </a:cubicBezTo>
                  <a:cubicBezTo>
                    <a:pt x="10849" y="1765"/>
                    <a:pt x="10878" y="1671"/>
                    <a:pt x="10911" y="1671"/>
                  </a:cubicBezTo>
                </a:path>
                <a:path w="21600" h="21600">
                  <a:moveTo>
                    <a:pt x="14325" y="1531"/>
                  </a:moveTo>
                  <a:cubicBezTo>
                    <a:pt x="14359" y="1531"/>
                    <a:pt x="14386" y="1625"/>
                    <a:pt x="14386" y="1741"/>
                  </a:cubicBezTo>
                  <a:cubicBezTo>
                    <a:pt x="14386" y="1857"/>
                    <a:pt x="14359" y="1952"/>
                    <a:pt x="14325" y="1952"/>
                  </a:cubicBezTo>
                  <a:cubicBezTo>
                    <a:pt x="14291" y="1952"/>
                    <a:pt x="14264" y="1857"/>
                    <a:pt x="14264" y="1741"/>
                  </a:cubicBezTo>
                  <a:cubicBezTo>
                    <a:pt x="14264" y="1625"/>
                    <a:pt x="14291" y="1531"/>
                    <a:pt x="14325" y="1531"/>
                  </a:cubicBezTo>
                </a:path>
                <a:path w="21600" h="21600">
                  <a:moveTo>
                    <a:pt x="3575" y="1531"/>
                  </a:moveTo>
                  <a:cubicBezTo>
                    <a:pt x="3608" y="1531"/>
                    <a:pt x="3637" y="1625"/>
                    <a:pt x="3637" y="1741"/>
                  </a:cubicBezTo>
                  <a:cubicBezTo>
                    <a:pt x="3637" y="1857"/>
                    <a:pt x="3608" y="1952"/>
                    <a:pt x="3575" y="1952"/>
                  </a:cubicBezTo>
                  <a:cubicBezTo>
                    <a:pt x="3541" y="1952"/>
                    <a:pt x="3515" y="1857"/>
                    <a:pt x="3515" y="1741"/>
                  </a:cubicBezTo>
                  <a:cubicBezTo>
                    <a:pt x="3515" y="1625"/>
                    <a:pt x="3541" y="1531"/>
                    <a:pt x="3575" y="1531"/>
                  </a:cubicBezTo>
                </a:path>
                <a:path w="21600" h="21600">
                  <a:moveTo>
                    <a:pt x="15341" y="1390"/>
                  </a:moveTo>
                  <a:cubicBezTo>
                    <a:pt x="15375" y="1390"/>
                    <a:pt x="15402" y="1485"/>
                    <a:pt x="15402" y="1601"/>
                  </a:cubicBezTo>
                  <a:cubicBezTo>
                    <a:pt x="15402" y="1717"/>
                    <a:pt x="15375" y="1811"/>
                    <a:pt x="15341" y="1811"/>
                  </a:cubicBezTo>
                  <a:cubicBezTo>
                    <a:pt x="15307" y="1811"/>
                    <a:pt x="15280" y="1717"/>
                    <a:pt x="15280" y="1601"/>
                  </a:cubicBezTo>
                  <a:cubicBezTo>
                    <a:pt x="15280" y="1485"/>
                    <a:pt x="15307" y="1390"/>
                    <a:pt x="15341" y="1390"/>
                  </a:cubicBezTo>
                </a:path>
                <a:path w="21600" h="21600">
                  <a:moveTo>
                    <a:pt x="14752" y="1390"/>
                  </a:moveTo>
                  <a:cubicBezTo>
                    <a:pt x="14784" y="1390"/>
                    <a:pt x="14812" y="1485"/>
                    <a:pt x="14812" y="1601"/>
                  </a:cubicBezTo>
                  <a:cubicBezTo>
                    <a:pt x="14812" y="1717"/>
                    <a:pt x="14784" y="1811"/>
                    <a:pt x="14752" y="1811"/>
                  </a:cubicBezTo>
                  <a:cubicBezTo>
                    <a:pt x="14718" y="1811"/>
                    <a:pt x="14691" y="1717"/>
                    <a:pt x="14691" y="1601"/>
                  </a:cubicBezTo>
                  <a:cubicBezTo>
                    <a:pt x="14691" y="1485"/>
                    <a:pt x="14718" y="1390"/>
                    <a:pt x="14752" y="1390"/>
                  </a:cubicBezTo>
                </a:path>
                <a:path w="21600" h="21600">
                  <a:moveTo>
                    <a:pt x="20360" y="1320"/>
                  </a:moveTo>
                  <a:cubicBezTo>
                    <a:pt x="20394" y="1320"/>
                    <a:pt x="20421" y="1414"/>
                    <a:pt x="20421" y="1531"/>
                  </a:cubicBezTo>
                  <a:cubicBezTo>
                    <a:pt x="20421" y="1646"/>
                    <a:pt x="20394" y="1741"/>
                    <a:pt x="20360" y="1741"/>
                  </a:cubicBezTo>
                  <a:cubicBezTo>
                    <a:pt x="20326" y="1741"/>
                    <a:pt x="20299" y="1646"/>
                    <a:pt x="20299" y="1531"/>
                  </a:cubicBezTo>
                  <a:cubicBezTo>
                    <a:pt x="20299" y="1414"/>
                    <a:pt x="20326" y="1320"/>
                    <a:pt x="20360" y="1320"/>
                  </a:cubicBezTo>
                </a:path>
                <a:path w="21600" h="21600">
                  <a:moveTo>
                    <a:pt x="17617" y="1320"/>
                  </a:moveTo>
                  <a:cubicBezTo>
                    <a:pt x="17650" y="1320"/>
                    <a:pt x="17678" y="1414"/>
                    <a:pt x="17678" y="1531"/>
                  </a:cubicBezTo>
                  <a:cubicBezTo>
                    <a:pt x="17678" y="1646"/>
                    <a:pt x="17650" y="1741"/>
                    <a:pt x="17617" y="1741"/>
                  </a:cubicBezTo>
                  <a:cubicBezTo>
                    <a:pt x="17583" y="1741"/>
                    <a:pt x="17556" y="1646"/>
                    <a:pt x="17556" y="1531"/>
                  </a:cubicBezTo>
                  <a:cubicBezTo>
                    <a:pt x="17556" y="1414"/>
                    <a:pt x="17583" y="1320"/>
                    <a:pt x="17617" y="1320"/>
                  </a:cubicBezTo>
                </a:path>
                <a:path w="21600" h="21600">
                  <a:moveTo>
                    <a:pt x="9692" y="1320"/>
                  </a:moveTo>
                  <a:cubicBezTo>
                    <a:pt x="9726" y="1320"/>
                    <a:pt x="9753" y="1414"/>
                    <a:pt x="9753" y="1531"/>
                  </a:cubicBezTo>
                  <a:cubicBezTo>
                    <a:pt x="9753" y="1646"/>
                    <a:pt x="9726" y="1741"/>
                    <a:pt x="9692" y="1741"/>
                  </a:cubicBezTo>
                  <a:cubicBezTo>
                    <a:pt x="9658" y="1741"/>
                    <a:pt x="9630" y="1646"/>
                    <a:pt x="9630" y="1531"/>
                  </a:cubicBezTo>
                  <a:cubicBezTo>
                    <a:pt x="9630" y="1414"/>
                    <a:pt x="9658" y="1320"/>
                    <a:pt x="9692" y="1320"/>
                  </a:cubicBezTo>
                </a:path>
                <a:path w="21600" h="21600">
                  <a:moveTo>
                    <a:pt x="9306" y="1320"/>
                  </a:moveTo>
                  <a:cubicBezTo>
                    <a:pt x="9340" y="1320"/>
                    <a:pt x="9366" y="1414"/>
                    <a:pt x="9366" y="1531"/>
                  </a:cubicBezTo>
                  <a:cubicBezTo>
                    <a:pt x="9366" y="1646"/>
                    <a:pt x="9340" y="1741"/>
                    <a:pt x="9306" y="1741"/>
                  </a:cubicBezTo>
                  <a:cubicBezTo>
                    <a:pt x="9271" y="1741"/>
                    <a:pt x="9245" y="1646"/>
                    <a:pt x="9245" y="1531"/>
                  </a:cubicBezTo>
                  <a:cubicBezTo>
                    <a:pt x="9245" y="1414"/>
                    <a:pt x="9271" y="1320"/>
                    <a:pt x="9306" y="1320"/>
                  </a:cubicBezTo>
                </a:path>
                <a:path w="21600" h="21600">
                  <a:moveTo>
                    <a:pt x="19607" y="1250"/>
                  </a:moveTo>
                  <a:cubicBezTo>
                    <a:pt x="19642" y="1250"/>
                    <a:pt x="19668" y="1344"/>
                    <a:pt x="19668" y="1460"/>
                  </a:cubicBezTo>
                  <a:cubicBezTo>
                    <a:pt x="19668" y="1577"/>
                    <a:pt x="19642" y="1671"/>
                    <a:pt x="19607" y="1671"/>
                  </a:cubicBezTo>
                  <a:cubicBezTo>
                    <a:pt x="19574" y="1671"/>
                    <a:pt x="19545" y="1577"/>
                    <a:pt x="19545" y="1460"/>
                  </a:cubicBezTo>
                  <a:cubicBezTo>
                    <a:pt x="19545" y="1344"/>
                    <a:pt x="19574" y="1250"/>
                    <a:pt x="19607" y="1250"/>
                  </a:cubicBezTo>
                </a:path>
                <a:path w="21600" h="21600">
                  <a:moveTo>
                    <a:pt x="13715" y="1250"/>
                  </a:moveTo>
                  <a:cubicBezTo>
                    <a:pt x="13749" y="1250"/>
                    <a:pt x="13776" y="1344"/>
                    <a:pt x="13776" y="1460"/>
                  </a:cubicBezTo>
                  <a:cubicBezTo>
                    <a:pt x="13776" y="1577"/>
                    <a:pt x="13749" y="1671"/>
                    <a:pt x="13715" y="1671"/>
                  </a:cubicBezTo>
                  <a:cubicBezTo>
                    <a:pt x="13682" y="1671"/>
                    <a:pt x="13654" y="1577"/>
                    <a:pt x="13654" y="1460"/>
                  </a:cubicBezTo>
                  <a:cubicBezTo>
                    <a:pt x="13654" y="1344"/>
                    <a:pt x="13682" y="1250"/>
                    <a:pt x="13715" y="1250"/>
                  </a:cubicBezTo>
                </a:path>
                <a:path w="21600" h="21600">
                  <a:moveTo>
                    <a:pt x="13248" y="1250"/>
                  </a:moveTo>
                  <a:cubicBezTo>
                    <a:pt x="13281" y="1250"/>
                    <a:pt x="13309" y="1344"/>
                    <a:pt x="13309" y="1460"/>
                  </a:cubicBezTo>
                  <a:cubicBezTo>
                    <a:pt x="13309" y="1577"/>
                    <a:pt x="13281" y="1671"/>
                    <a:pt x="13248" y="1671"/>
                  </a:cubicBezTo>
                  <a:cubicBezTo>
                    <a:pt x="13214" y="1671"/>
                    <a:pt x="13187" y="1577"/>
                    <a:pt x="13187" y="1460"/>
                  </a:cubicBezTo>
                  <a:cubicBezTo>
                    <a:pt x="13187" y="1344"/>
                    <a:pt x="13214" y="1250"/>
                    <a:pt x="13248" y="1250"/>
                  </a:cubicBezTo>
                </a:path>
                <a:path w="21600" h="21600">
                  <a:moveTo>
                    <a:pt x="11318" y="1250"/>
                  </a:moveTo>
                  <a:cubicBezTo>
                    <a:pt x="11351" y="1250"/>
                    <a:pt x="11379" y="1344"/>
                    <a:pt x="11379" y="1460"/>
                  </a:cubicBezTo>
                  <a:cubicBezTo>
                    <a:pt x="11379" y="1577"/>
                    <a:pt x="11351" y="1671"/>
                    <a:pt x="11318" y="1671"/>
                  </a:cubicBezTo>
                  <a:cubicBezTo>
                    <a:pt x="11284" y="1671"/>
                    <a:pt x="11257" y="1577"/>
                    <a:pt x="11257" y="1460"/>
                  </a:cubicBezTo>
                  <a:cubicBezTo>
                    <a:pt x="11257" y="1344"/>
                    <a:pt x="11284" y="1250"/>
                    <a:pt x="11318" y="1250"/>
                  </a:cubicBezTo>
                </a:path>
                <a:path w="21600" h="21600">
                  <a:moveTo>
                    <a:pt x="6847" y="1250"/>
                  </a:moveTo>
                  <a:cubicBezTo>
                    <a:pt x="6880" y="1250"/>
                    <a:pt x="6907" y="1344"/>
                    <a:pt x="6907" y="1460"/>
                  </a:cubicBezTo>
                  <a:cubicBezTo>
                    <a:pt x="6907" y="1577"/>
                    <a:pt x="6880" y="1671"/>
                    <a:pt x="6847" y="1671"/>
                  </a:cubicBezTo>
                  <a:cubicBezTo>
                    <a:pt x="6814" y="1671"/>
                    <a:pt x="6786" y="1577"/>
                    <a:pt x="6786" y="1460"/>
                  </a:cubicBezTo>
                  <a:cubicBezTo>
                    <a:pt x="6786" y="1344"/>
                    <a:pt x="6814" y="1250"/>
                    <a:pt x="6847" y="1250"/>
                  </a:cubicBezTo>
                </a:path>
                <a:path w="21600" h="21600">
                  <a:moveTo>
                    <a:pt x="812" y="1250"/>
                  </a:moveTo>
                  <a:cubicBezTo>
                    <a:pt x="844" y="1250"/>
                    <a:pt x="872" y="1344"/>
                    <a:pt x="872" y="1460"/>
                  </a:cubicBezTo>
                  <a:cubicBezTo>
                    <a:pt x="872" y="1577"/>
                    <a:pt x="844" y="1671"/>
                    <a:pt x="812" y="1671"/>
                  </a:cubicBezTo>
                  <a:cubicBezTo>
                    <a:pt x="777" y="1671"/>
                    <a:pt x="749" y="1577"/>
                    <a:pt x="749" y="1460"/>
                  </a:cubicBezTo>
                  <a:cubicBezTo>
                    <a:pt x="749" y="1344"/>
                    <a:pt x="777" y="1250"/>
                    <a:pt x="812" y="1250"/>
                  </a:cubicBezTo>
                </a:path>
                <a:path w="21600" h="21600">
                  <a:moveTo>
                    <a:pt x="12720" y="1180"/>
                  </a:moveTo>
                  <a:cubicBezTo>
                    <a:pt x="12752" y="1180"/>
                    <a:pt x="12780" y="1274"/>
                    <a:pt x="12780" y="1390"/>
                  </a:cubicBezTo>
                  <a:cubicBezTo>
                    <a:pt x="12780" y="1507"/>
                    <a:pt x="12752" y="1601"/>
                    <a:pt x="12720" y="1601"/>
                  </a:cubicBezTo>
                  <a:cubicBezTo>
                    <a:pt x="12686" y="1601"/>
                    <a:pt x="12659" y="1507"/>
                    <a:pt x="12659" y="1390"/>
                  </a:cubicBezTo>
                  <a:cubicBezTo>
                    <a:pt x="12659" y="1274"/>
                    <a:pt x="12686" y="1180"/>
                    <a:pt x="12720" y="1180"/>
                  </a:cubicBezTo>
                </a:path>
                <a:path w="21600" h="21600">
                  <a:moveTo>
                    <a:pt x="5770" y="1180"/>
                  </a:moveTo>
                  <a:cubicBezTo>
                    <a:pt x="5803" y="1180"/>
                    <a:pt x="5830" y="1274"/>
                    <a:pt x="5830" y="1390"/>
                  </a:cubicBezTo>
                  <a:cubicBezTo>
                    <a:pt x="5830" y="1507"/>
                    <a:pt x="5803" y="1601"/>
                    <a:pt x="5770" y="1601"/>
                  </a:cubicBezTo>
                  <a:cubicBezTo>
                    <a:pt x="5737" y="1601"/>
                    <a:pt x="5708" y="1507"/>
                    <a:pt x="5708" y="1390"/>
                  </a:cubicBezTo>
                  <a:cubicBezTo>
                    <a:pt x="5708" y="1274"/>
                    <a:pt x="5737" y="1180"/>
                    <a:pt x="5770" y="1180"/>
                  </a:cubicBezTo>
                </a:path>
                <a:path w="21600" h="21600">
                  <a:moveTo>
                    <a:pt x="5323" y="1180"/>
                  </a:moveTo>
                  <a:cubicBezTo>
                    <a:pt x="5356" y="1180"/>
                    <a:pt x="5384" y="1274"/>
                    <a:pt x="5384" y="1390"/>
                  </a:cubicBezTo>
                  <a:cubicBezTo>
                    <a:pt x="5384" y="1507"/>
                    <a:pt x="5356" y="1601"/>
                    <a:pt x="5323" y="1601"/>
                  </a:cubicBezTo>
                  <a:cubicBezTo>
                    <a:pt x="5289" y="1601"/>
                    <a:pt x="5262" y="1507"/>
                    <a:pt x="5262" y="1390"/>
                  </a:cubicBezTo>
                  <a:cubicBezTo>
                    <a:pt x="5262" y="1274"/>
                    <a:pt x="5289" y="1180"/>
                    <a:pt x="5323" y="1180"/>
                  </a:cubicBezTo>
                </a:path>
                <a:path w="21600" h="21600">
                  <a:moveTo>
                    <a:pt x="18978" y="1039"/>
                  </a:moveTo>
                  <a:cubicBezTo>
                    <a:pt x="19011" y="1039"/>
                    <a:pt x="19039" y="1134"/>
                    <a:pt x="19039" y="1250"/>
                  </a:cubicBezTo>
                  <a:cubicBezTo>
                    <a:pt x="19039" y="1366"/>
                    <a:pt x="19011" y="1460"/>
                    <a:pt x="18978" y="1460"/>
                  </a:cubicBezTo>
                  <a:cubicBezTo>
                    <a:pt x="18945" y="1460"/>
                    <a:pt x="18917" y="1366"/>
                    <a:pt x="18917" y="1250"/>
                  </a:cubicBezTo>
                  <a:cubicBezTo>
                    <a:pt x="18917" y="1134"/>
                    <a:pt x="18945" y="1039"/>
                    <a:pt x="18978" y="1039"/>
                  </a:cubicBezTo>
                </a:path>
                <a:path w="21600" h="21600">
                  <a:moveTo>
                    <a:pt x="18328" y="1039"/>
                  </a:moveTo>
                  <a:cubicBezTo>
                    <a:pt x="18362" y="1039"/>
                    <a:pt x="18388" y="1134"/>
                    <a:pt x="18388" y="1250"/>
                  </a:cubicBezTo>
                  <a:cubicBezTo>
                    <a:pt x="18388" y="1366"/>
                    <a:pt x="18362" y="1460"/>
                    <a:pt x="18328" y="1460"/>
                  </a:cubicBezTo>
                  <a:cubicBezTo>
                    <a:pt x="18294" y="1460"/>
                    <a:pt x="18267" y="1366"/>
                    <a:pt x="18267" y="1250"/>
                  </a:cubicBezTo>
                  <a:cubicBezTo>
                    <a:pt x="18267" y="1134"/>
                    <a:pt x="18294" y="1039"/>
                    <a:pt x="18328" y="1039"/>
                  </a:cubicBezTo>
                </a:path>
                <a:path w="21600" h="21600">
                  <a:moveTo>
                    <a:pt x="10118" y="1039"/>
                  </a:moveTo>
                  <a:cubicBezTo>
                    <a:pt x="10151" y="1039"/>
                    <a:pt x="10180" y="1134"/>
                    <a:pt x="10180" y="1250"/>
                  </a:cubicBezTo>
                  <a:cubicBezTo>
                    <a:pt x="10180" y="1366"/>
                    <a:pt x="10151" y="1460"/>
                    <a:pt x="10118" y="1460"/>
                  </a:cubicBezTo>
                  <a:cubicBezTo>
                    <a:pt x="10085" y="1460"/>
                    <a:pt x="10058" y="1366"/>
                    <a:pt x="10058" y="1250"/>
                  </a:cubicBezTo>
                  <a:cubicBezTo>
                    <a:pt x="10058" y="1134"/>
                    <a:pt x="10085" y="1039"/>
                    <a:pt x="10118" y="1039"/>
                  </a:cubicBezTo>
                </a:path>
                <a:path w="21600" h="21600">
                  <a:moveTo>
                    <a:pt x="21539" y="969"/>
                  </a:moveTo>
                  <a:cubicBezTo>
                    <a:pt x="21571" y="969"/>
                    <a:pt x="21599" y="1064"/>
                    <a:pt x="21599" y="1180"/>
                  </a:cubicBezTo>
                  <a:cubicBezTo>
                    <a:pt x="21599" y="1296"/>
                    <a:pt x="21571" y="1390"/>
                    <a:pt x="21539" y="1390"/>
                  </a:cubicBezTo>
                  <a:cubicBezTo>
                    <a:pt x="21505" y="1390"/>
                    <a:pt x="21478" y="1296"/>
                    <a:pt x="21478" y="1180"/>
                  </a:cubicBezTo>
                  <a:cubicBezTo>
                    <a:pt x="21478" y="1064"/>
                    <a:pt x="21505" y="969"/>
                    <a:pt x="21539" y="969"/>
                  </a:cubicBezTo>
                </a:path>
                <a:path w="21600" h="21600">
                  <a:moveTo>
                    <a:pt x="21112" y="969"/>
                  </a:moveTo>
                  <a:cubicBezTo>
                    <a:pt x="21145" y="969"/>
                    <a:pt x="21173" y="1064"/>
                    <a:pt x="21173" y="1180"/>
                  </a:cubicBezTo>
                  <a:cubicBezTo>
                    <a:pt x="21173" y="1296"/>
                    <a:pt x="21145" y="1390"/>
                    <a:pt x="21112" y="1390"/>
                  </a:cubicBezTo>
                  <a:cubicBezTo>
                    <a:pt x="21078" y="1390"/>
                    <a:pt x="21050" y="1296"/>
                    <a:pt x="21050" y="1180"/>
                  </a:cubicBezTo>
                  <a:cubicBezTo>
                    <a:pt x="21050" y="1064"/>
                    <a:pt x="21078" y="969"/>
                    <a:pt x="21112" y="969"/>
                  </a:cubicBezTo>
                </a:path>
                <a:path w="21600" h="21600">
                  <a:moveTo>
                    <a:pt x="16520" y="969"/>
                  </a:moveTo>
                  <a:cubicBezTo>
                    <a:pt x="16553" y="969"/>
                    <a:pt x="16580" y="1064"/>
                    <a:pt x="16580" y="1180"/>
                  </a:cubicBezTo>
                  <a:cubicBezTo>
                    <a:pt x="16580" y="1296"/>
                    <a:pt x="16553" y="1390"/>
                    <a:pt x="16520" y="1390"/>
                  </a:cubicBezTo>
                  <a:cubicBezTo>
                    <a:pt x="16486" y="1390"/>
                    <a:pt x="16459" y="1296"/>
                    <a:pt x="16459" y="1180"/>
                  </a:cubicBezTo>
                  <a:cubicBezTo>
                    <a:pt x="16459" y="1064"/>
                    <a:pt x="16486" y="969"/>
                    <a:pt x="16520" y="969"/>
                  </a:cubicBezTo>
                </a:path>
                <a:path w="21600" h="21600">
                  <a:moveTo>
                    <a:pt x="10544" y="969"/>
                  </a:moveTo>
                  <a:cubicBezTo>
                    <a:pt x="10579" y="969"/>
                    <a:pt x="10606" y="1064"/>
                    <a:pt x="10606" y="1180"/>
                  </a:cubicBezTo>
                  <a:cubicBezTo>
                    <a:pt x="10606" y="1296"/>
                    <a:pt x="10579" y="1390"/>
                    <a:pt x="10544" y="1390"/>
                  </a:cubicBezTo>
                  <a:cubicBezTo>
                    <a:pt x="10511" y="1390"/>
                    <a:pt x="10484" y="1296"/>
                    <a:pt x="10484" y="1180"/>
                  </a:cubicBezTo>
                  <a:cubicBezTo>
                    <a:pt x="10484" y="1064"/>
                    <a:pt x="10511" y="969"/>
                    <a:pt x="10544" y="969"/>
                  </a:cubicBezTo>
                </a:path>
                <a:path w="21600" h="21600">
                  <a:moveTo>
                    <a:pt x="8859" y="969"/>
                  </a:moveTo>
                  <a:cubicBezTo>
                    <a:pt x="8892" y="969"/>
                    <a:pt x="8919" y="1064"/>
                    <a:pt x="8919" y="1180"/>
                  </a:cubicBezTo>
                  <a:cubicBezTo>
                    <a:pt x="8919" y="1296"/>
                    <a:pt x="8892" y="1390"/>
                    <a:pt x="8859" y="1390"/>
                  </a:cubicBezTo>
                  <a:cubicBezTo>
                    <a:pt x="8823" y="1390"/>
                    <a:pt x="8798" y="1296"/>
                    <a:pt x="8798" y="1180"/>
                  </a:cubicBezTo>
                  <a:cubicBezTo>
                    <a:pt x="8798" y="1064"/>
                    <a:pt x="8823" y="969"/>
                    <a:pt x="8859" y="969"/>
                  </a:cubicBezTo>
                </a:path>
                <a:path w="21600" h="21600">
                  <a:moveTo>
                    <a:pt x="4366" y="969"/>
                  </a:moveTo>
                  <a:cubicBezTo>
                    <a:pt x="4401" y="969"/>
                    <a:pt x="4429" y="1064"/>
                    <a:pt x="4429" y="1180"/>
                  </a:cubicBezTo>
                  <a:cubicBezTo>
                    <a:pt x="4429" y="1296"/>
                    <a:pt x="4401" y="1390"/>
                    <a:pt x="4366" y="1390"/>
                  </a:cubicBezTo>
                  <a:cubicBezTo>
                    <a:pt x="4334" y="1390"/>
                    <a:pt x="4307" y="1296"/>
                    <a:pt x="4307" y="1180"/>
                  </a:cubicBezTo>
                  <a:cubicBezTo>
                    <a:pt x="4307" y="1064"/>
                    <a:pt x="4334" y="969"/>
                    <a:pt x="4366" y="969"/>
                  </a:cubicBezTo>
                </a:path>
                <a:path w="21600" h="21600">
                  <a:moveTo>
                    <a:pt x="2377" y="969"/>
                  </a:moveTo>
                  <a:cubicBezTo>
                    <a:pt x="2411" y="969"/>
                    <a:pt x="2438" y="1064"/>
                    <a:pt x="2438" y="1180"/>
                  </a:cubicBezTo>
                  <a:cubicBezTo>
                    <a:pt x="2438" y="1296"/>
                    <a:pt x="2411" y="1390"/>
                    <a:pt x="2377" y="1390"/>
                  </a:cubicBezTo>
                  <a:cubicBezTo>
                    <a:pt x="2341" y="1390"/>
                    <a:pt x="2316" y="1296"/>
                    <a:pt x="2316" y="1180"/>
                  </a:cubicBezTo>
                  <a:cubicBezTo>
                    <a:pt x="2316" y="1064"/>
                    <a:pt x="2341" y="969"/>
                    <a:pt x="2377" y="969"/>
                  </a:cubicBezTo>
                </a:path>
                <a:path w="21600" h="21600">
                  <a:moveTo>
                    <a:pt x="7842" y="759"/>
                  </a:moveTo>
                  <a:cubicBezTo>
                    <a:pt x="7876" y="759"/>
                    <a:pt x="7904" y="853"/>
                    <a:pt x="7904" y="969"/>
                  </a:cubicBezTo>
                  <a:cubicBezTo>
                    <a:pt x="7904" y="1086"/>
                    <a:pt x="7876" y="1180"/>
                    <a:pt x="7842" y="1180"/>
                  </a:cubicBezTo>
                  <a:cubicBezTo>
                    <a:pt x="7808" y="1180"/>
                    <a:pt x="7781" y="1086"/>
                    <a:pt x="7781" y="969"/>
                  </a:cubicBezTo>
                  <a:cubicBezTo>
                    <a:pt x="7781" y="853"/>
                    <a:pt x="7808" y="759"/>
                    <a:pt x="7842" y="759"/>
                  </a:cubicBezTo>
                </a:path>
                <a:path w="21600" h="21600">
                  <a:moveTo>
                    <a:pt x="1910" y="759"/>
                  </a:moveTo>
                  <a:cubicBezTo>
                    <a:pt x="1942" y="759"/>
                    <a:pt x="1971" y="853"/>
                    <a:pt x="1971" y="969"/>
                  </a:cubicBezTo>
                  <a:cubicBezTo>
                    <a:pt x="1971" y="1086"/>
                    <a:pt x="1942" y="1180"/>
                    <a:pt x="1910" y="1180"/>
                  </a:cubicBezTo>
                  <a:cubicBezTo>
                    <a:pt x="1875" y="1180"/>
                    <a:pt x="1847" y="1086"/>
                    <a:pt x="1847" y="969"/>
                  </a:cubicBezTo>
                  <a:cubicBezTo>
                    <a:pt x="1847" y="853"/>
                    <a:pt x="1875" y="759"/>
                    <a:pt x="1910" y="759"/>
                  </a:cubicBezTo>
                </a:path>
                <a:path w="21600" h="21600">
                  <a:moveTo>
                    <a:pt x="59" y="759"/>
                  </a:moveTo>
                  <a:cubicBezTo>
                    <a:pt x="93" y="759"/>
                    <a:pt x="121" y="853"/>
                    <a:pt x="121" y="969"/>
                  </a:cubicBezTo>
                  <a:cubicBezTo>
                    <a:pt x="121" y="1086"/>
                    <a:pt x="93" y="1180"/>
                    <a:pt x="59" y="1180"/>
                  </a:cubicBezTo>
                  <a:cubicBezTo>
                    <a:pt x="25" y="1180"/>
                    <a:pt x="0" y="1086"/>
                    <a:pt x="0" y="969"/>
                  </a:cubicBezTo>
                  <a:cubicBezTo>
                    <a:pt x="0" y="853"/>
                    <a:pt x="25" y="759"/>
                    <a:pt x="59" y="759"/>
                  </a:cubicBezTo>
                </a:path>
                <a:path w="21600" h="21600">
                  <a:moveTo>
                    <a:pt x="17088" y="689"/>
                  </a:moveTo>
                  <a:cubicBezTo>
                    <a:pt x="17122" y="689"/>
                    <a:pt x="17149" y="783"/>
                    <a:pt x="17149" y="899"/>
                  </a:cubicBezTo>
                  <a:cubicBezTo>
                    <a:pt x="17149" y="1015"/>
                    <a:pt x="17122" y="1110"/>
                    <a:pt x="17088" y="1110"/>
                  </a:cubicBezTo>
                  <a:cubicBezTo>
                    <a:pt x="17055" y="1110"/>
                    <a:pt x="17028" y="1015"/>
                    <a:pt x="17028" y="899"/>
                  </a:cubicBezTo>
                  <a:cubicBezTo>
                    <a:pt x="17028" y="783"/>
                    <a:pt x="17055" y="689"/>
                    <a:pt x="17088" y="689"/>
                  </a:cubicBezTo>
                </a:path>
                <a:path w="21600" h="21600">
                  <a:moveTo>
                    <a:pt x="11805" y="689"/>
                  </a:moveTo>
                  <a:cubicBezTo>
                    <a:pt x="11838" y="689"/>
                    <a:pt x="11865" y="783"/>
                    <a:pt x="11865" y="899"/>
                  </a:cubicBezTo>
                  <a:cubicBezTo>
                    <a:pt x="11865" y="1015"/>
                    <a:pt x="11838" y="1110"/>
                    <a:pt x="11805" y="1110"/>
                  </a:cubicBezTo>
                  <a:cubicBezTo>
                    <a:pt x="11772" y="1110"/>
                    <a:pt x="11744" y="1015"/>
                    <a:pt x="11744" y="899"/>
                  </a:cubicBezTo>
                  <a:cubicBezTo>
                    <a:pt x="11744" y="783"/>
                    <a:pt x="11772" y="689"/>
                    <a:pt x="11805" y="689"/>
                  </a:cubicBezTo>
                </a:path>
                <a:path w="21600" h="21600">
                  <a:moveTo>
                    <a:pt x="4896" y="689"/>
                  </a:moveTo>
                  <a:cubicBezTo>
                    <a:pt x="4929" y="689"/>
                    <a:pt x="4958" y="783"/>
                    <a:pt x="4958" y="899"/>
                  </a:cubicBezTo>
                  <a:cubicBezTo>
                    <a:pt x="4958" y="1015"/>
                    <a:pt x="4929" y="1110"/>
                    <a:pt x="4896" y="1110"/>
                  </a:cubicBezTo>
                  <a:cubicBezTo>
                    <a:pt x="4862" y="1110"/>
                    <a:pt x="4835" y="1015"/>
                    <a:pt x="4835" y="899"/>
                  </a:cubicBezTo>
                  <a:cubicBezTo>
                    <a:pt x="4835" y="783"/>
                    <a:pt x="4862" y="689"/>
                    <a:pt x="4896" y="689"/>
                  </a:cubicBezTo>
                </a:path>
                <a:path w="21600" h="21600">
                  <a:moveTo>
                    <a:pt x="7416" y="548"/>
                  </a:moveTo>
                  <a:cubicBezTo>
                    <a:pt x="7449" y="548"/>
                    <a:pt x="7476" y="643"/>
                    <a:pt x="7476" y="759"/>
                  </a:cubicBezTo>
                  <a:cubicBezTo>
                    <a:pt x="7476" y="875"/>
                    <a:pt x="7449" y="969"/>
                    <a:pt x="7416" y="969"/>
                  </a:cubicBezTo>
                  <a:cubicBezTo>
                    <a:pt x="7383" y="969"/>
                    <a:pt x="7355" y="875"/>
                    <a:pt x="7355" y="759"/>
                  </a:cubicBezTo>
                  <a:cubicBezTo>
                    <a:pt x="7355" y="643"/>
                    <a:pt x="7383" y="548"/>
                    <a:pt x="7416" y="548"/>
                  </a:cubicBezTo>
                </a:path>
                <a:path w="21600" h="21600">
                  <a:moveTo>
                    <a:pt x="14996" y="478"/>
                  </a:moveTo>
                  <a:cubicBezTo>
                    <a:pt x="15029" y="478"/>
                    <a:pt x="15057" y="572"/>
                    <a:pt x="15057" y="689"/>
                  </a:cubicBezTo>
                  <a:cubicBezTo>
                    <a:pt x="15057" y="805"/>
                    <a:pt x="15029" y="899"/>
                    <a:pt x="14996" y="899"/>
                  </a:cubicBezTo>
                  <a:cubicBezTo>
                    <a:pt x="14962" y="899"/>
                    <a:pt x="14935" y="805"/>
                    <a:pt x="14935" y="689"/>
                  </a:cubicBezTo>
                  <a:cubicBezTo>
                    <a:pt x="14935" y="572"/>
                    <a:pt x="14962" y="478"/>
                    <a:pt x="14996" y="478"/>
                  </a:cubicBezTo>
                </a:path>
                <a:path w="21600" h="21600">
                  <a:moveTo>
                    <a:pt x="12232" y="478"/>
                  </a:moveTo>
                  <a:cubicBezTo>
                    <a:pt x="12266" y="478"/>
                    <a:pt x="12292" y="572"/>
                    <a:pt x="12292" y="689"/>
                  </a:cubicBezTo>
                  <a:cubicBezTo>
                    <a:pt x="12292" y="805"/>
                    <a:pt x="12266" y="899"/>
                    <a:pt x="12232" y="899"/>
                  </a:cubicBezTo>
                  <a:cubicBezTo>
                    <a:pt x="12198" y="899"/>
                    <a:pt x="12171" y="805"/>
                    <a:pt x="12171" y="689"/>
                  </a:cubicBezTo>
                  <a:cubicBezTo>
                    <a:pt x="12171" y="572"/>
                    <a:pt x="12198" y="478"/>
                    <a:pt x="12232" y="478"/>
                  </a:cubicBezTo>
                </a:path>
                <a:path w="21600" h="21600">
                  <a:moveTo>
                    <a:pt x="6177" y="478"/>
                  </a:moveTo>
                  <a:cubicBezTo>
                    <a:pt x="6210" y="478"/>
                    <a:pt x="6238" y="572"/>
                    <a:pt x="6238" y="689"/>
                  </a:cubicBezTo>
                  <a:cubicBezTo>
                    <a:pt x="6238" y="805"/>
                    <a:pt x="6210" y="899"/>
                    <a:pt x="6177" y="899"/>
                  </a:cubicBezTo>
                  <a:cubicBezTo>
                    <a:pt x="6142" y="899"/>
                    <a:pt x="6115" y="805"/>
                    <a:pt x="6115" y="689"/>
                  </a:cubicBezTo>
                  <a:cubicBezTo>
                    <a:pt x="6115" y="572"/>
                    <a:pt x="6142" y="478"/>
                    <a:pt x="6177" y="478"/>
                  </a:cubicBezTo>
                </a:path>
                <a:path w="21600" h="21600">
                  <a:moveTo>
                    <a:pt x="20096" y="408"/>
                  </a:moveTo>
                  <a:cubicBezTo>
                    <a:pt x="20129" y="408"/>
                    <a:pt x="20157" y="502"/>
                    <a:pt x="20157" y="618"/>
                  </a:cubicBezTo>
                  <a:cubicBezTo>
                    <a:pt x="20157" y="735"/>
                    <a:pt x="20129" y="829"/>
                    <a:pt x="20096" y="829"/>
                  </a:cubicBezTo>
                  <a:cubicBezTo>
                    <a:pt x="20062" y="829"/>
                    <a:pt x="20034" y="735"/>
                    <a:pt x="20034" y="618"/>
                  </a:cubicBezTo>
                  <a:cubicBezTo>
                    <a:pt x="20034" y="502"/>
                    <a:pt x="20062" y="408"/>
                    <a:pt x="20096" y="408"/>
                  </a:cubicBezTo>
                </a:path>
                <a:path w="21600" h="21600">
                  <a:moveTo>
                    <a:pt x="19344" y="408"/>
                  </a:moveTo>
                  <a:cubicBezTo>
                    <a:pt x="19378" y="408"/>
                    <a:pt x="19404" y="502"/>
                    <a:pt x="19404" y="618"/>
                  </a:cubicBezTo>
                  <a:cubicBezTo>
                    <a:pt x="19404" y="735"/>
                    <a:pt x="19378" y="829"/>
                    <a:pt x="19344" y="829"/>
                  </a:cubicBezTo>
                  <a:cubicBezTo>
                    <a:pt x="19310" y="829"/>
                    <a:pt x="19283" y="735"/>
                    <a:pt x="19283" y="618"/>
                  </a:cubicBezTo>
                  <a:cubicBezTo>
                    <a:pt x="19283" y="502"/>
                    <a:pt x="19310" y="408"/>
                    <a:pt x="19344" y="408"/>
                  </a:cubicBezTo>
                </a:path>
                <a:path w="21600" h="21600">
                  <a:moveTo>
                    <a:pt x="3960" y="408"/>
                  </a:moveTo>
                  <a:cubicBezTo>
                    <a:pt x="3995" y="408"/>
                    <a:pt x="4023" y="502"/>
                    <a:pt x="4023" y="618"/>
                  </a:cubicBezTo>
                  <a:cubicBezTo>
                    <a:pt x="4023" y="735"/>
                    <a:pt x="3995" y="829"/>
                    <a:pt x="3960" y="829"/>
                  </a:cubicBezTo>
                  <a:cubicBezTo>
                    <a:pt x="3927" y="829"/>
                    <a:pt x="3901" y="735"/>
                    <a:pt x="3901" y="618"/>
                  </a:cubicBezTo>
                  <a:cubicBezTo>
                    <a:pt x="3901" y="502"/>
                    <a:pt x="3927" y="408"/>
                    <a:pt x="3960" y="408"/>
                  </a:cubicBezTo>
                </a:path>
                <a:path w="21600" h="21600">
                  <a:moveTo>
                    <a:pt x="3168" y="408"/>
                  </a:moveTo>
                  <a:cubicBezTo>
                    <a:pt x="3202" y="408"/>
                    <a:pt x="3230" y="502"/>
                    <a:pt x="3230" y="618"/>
                  </a:cubicBezTo>
                  <a:cubicBezTo>
                    <a:pt x="3230" y="735"/>
                    <a:pt x="3202" y="829"/>
                    <a:pt x="3168" y="829"/>
                  </a:cubicBezTo>
                  <a:cubicBezTo>
                    <a:pt x="3135" y="829"/>
                    <a:pt x="3108" y="735"/>
                    <a:pt x="3108" y="618"/>
                  </a:cubicBezTo>
                  <a:cubicBezTo>
                    <a:pt x="3108" y="502"/>
                    <a:pt x="3135" y="408"/>
                    <a:pt x="3168" y="408"/>
                  </a:cubicBezTo>
                </a:path>
                <a:path w="21600" h="21600">
                  <a:moveTo>
                    <a:pt x="1441" y="408"/>
                  </a:moveTo>
                  <a:cubicBezTo>
                    <a:pt x="1476" y="408"/>
                    <a:pt x="1503" y="502"/>
                    <a:pt x="1503" y="618"/>
                  </a:cubicBezTo>
                  <a:cubicBezTo>
                    <a:pt x="1503" y="735"/>
                    <a:pt x="1476" y="829"/>
                    <a:pt x="1441" y="829"/>
                  </a:cubicBezTo>
                  <a:cubicBezTo>
                    <a:pt x="1409" y="829"/>
                    <a:pt x="1380" y="735"/>
                    <a:pt x="1380" y="618"/>
                  </a:cubicBezTo>
                  <a:cubicBezTo>
                    <a:pt x="1380" y="502"/>
                    <a:pt x="1409" y="408"/>
                    <a:pt x="1441" y="408"/>
                  </a:cubicBezTo>
                </a:path>
                <a:path w="21600" h="21600">
                  <a:moveTo>
                    <a:pt x="20787" y="338"/>
                  </a:moveTo>
                  <a:cubicBezTo>
                    <a:pt x="20819" y="338"/>
                    <a:pt x="20848" y="432"/>
                    <a:pt x="20848" y="548"/>
                  </a:cubicBezTo>
                  <a:cubicBezTo>
                    <a:pt x="20848" y="665"/>
                    <a:pt x="20819" y="759"/>
                    <a:pt x="20787" y="759"/>
                  </a:cubicBezTo>
                  <a:cubicBezTo>
                    <a:pt x="20752" y="759"/>
                    <a:pt x="20726" y="665"/>
                    <a:pt x="20726" y="548"/>
                  </a:cubicBezTo>
                  <a:cubicBezTo>
                    <a:pt x="20726" y="432"/>
                    <a:pt x="20752" y="338"/>
                    <a:pt x="20787" y="338"/>
                  </a:cubicBezTo>
                </a:path>
                <a:path w="21600" h="21600">
                  <a:moveTo>
                    <a:pt x="16154" y="338"/>
                  </a:moveTo>
                  <a:cubicBezTo>
                    <a:pt x="16187" y="338"/>
                    <a:pt x="16215" y="432"/>
                    <a:pt x="16215" y="548"/>
                  </a:cubicBezTo>
                  <a:cubicBezTo>
                    <a:pt x="16215" y="665"/>
                    <a:pt x="16187" y="759"/>
                    <a:pt x="16154" y="759"/>
                  </a:cubicBezTo>
                  <a:cubicBezTo>
                    <a:pt x="16120" y="759"/>
                    <a:pt x="16093" y="665"/>
                    <a:pt x="16093" y="548"/>
                  </a:cubicBezTo>
                  <a:cubicBezTo>
                    <a:pt x="16093" y="432"/>
                    <a:pt x="16120" y="338"/>
                    <a:pt x="16154" y="338"/>
                  </a:cubicBezTo>
                </a:path>
                <a:path w="21600" h="21600">
                  <a:moveTo>
                    <a:pt x="8290" y="338"/>
                  </a:moveTo>
                  <a:cubicBezTo>
                    <a:pt x="8324" y="338"/>
                    <a:pt x="8350" y="432"/>
                    <a:pt x="8350" y="548"/>
                  </a:cubicBezTo>
                  <a:cubicBezTo>
                    <a:pt x="8350" y="665"/>
                    <a:pt x="8324" y="759"/>
                    <a:pt x="8290" y="759"/>
                  </a:cubicBezTo>
                  <a:cubicBezTo>
                    <a:pt x="8256" y="759"/>
                    <a:pt x="8229" y="665"/>
                    <a:pt x="8229" y="548"/>
                  </a:cubicBezTo>
                  <a:cubicBezTo>
                    <a:pt x="8229" y="432"/>
                    <a:pt x="8256" y="338"/>
                    <a:pt x="8290" y="338"/>
                  </a:cubicBezTo>
                </a:path>
                <a:path w="21600" h="21600">
                  <a:moveTo>
                    <a:pt x="505" y="338"/>
                  </a:moveTo>
                  <a:cubicBezTo>
                    <a:pt x="541" y="338"/>
                    <a:pt x="568" y="432"/>
                    <a:pt x="568" y="548"/>
                  </a:cubicBezTo>
                  <a:cubicBezTo>
                    <a:pt x="568" y="665"/>
                    <a:pt x="541" y="759"/>
                    <a:pt x="505" y="759"/>
                  </a:cubicBezTo>
                  <a:cubicBezTo>
                    <a:pt x="474" y="759"/>
                    <a:pt x="447" y="665"/>
                    <a:pt x="447" y="548"/>
                  </a:cubicBezTo>
                  <a:cubicBezTo>
                    <a:pt x="447" y="432"/>
                    <a:pt x="474" y="338"/>
                    <a:pt x="505" y="338"/>
                  </a:cubicBezTo>
                </a:path>
                <a:path w="21600" h="21600">
                  <a:moveTo>
                    <a:pt x="14467" y="268"/>
                  </a:moveTo>
                  <a:cubicBezTo>
                    <a:pt x="14501" y="268"/>
                    <a:pt x="14528" y="362"/>
                    <a:pt x="14528" y="478"/>
                  </a:cubicBezTo>
                  <a:cubicBezTo>
                    <a:pt x="14528" y="594"/>
                    <a:pt x="14501" y="689"/>
                    <a:pt x="14467" y="689"/>
                  </a:cubicBezTo>
                  <a:cubicBezTo>
                    <a:pt x="14433" y="689"/>
                    <a:pt x="14406" y="594"/>
                    <a:pt x="14406" y="478"/>
                  </a:cubicBezTo>
                  <a:cubicBezTo>
                    <a:pt x="14406" y="362"/>
                    <a:pt x="14433" y="268"/>
                    <a:pt x="14467" y="268"/>
                  </a:cubicBezTo>
                </a:path>
                <a:path w="21600" h="21600">
                  <a:moveTo>
                    <a:pt x="14020" y="268"/>
                  </a:moveTo>
                  <a:cubicBezTo>
                    <a:pt x="14054" y="268"/>
                    <a:pt x="14080" y="362"/>
                    <a:pt x="14080" y="478"/>
                  </a:cubicBezTo>
                  <a:cubicBezTo>
                    <a:pt x="14080" y="594"/>
                    <a:pt x="14054" y="689"/>
                    <a:pt x="14020" y="689"/>
                  </a:cubicBezTo>
                  <a:cubicBezTo>
                    <a:pt x="13987" y="689"/>
                    <a:pt x="13959" y="594"/>
                    <a:pt x="13959" y="478"/>
                  </a:cubicBezTo>
                  <a:cubicBezTo>
                    <a:pt x="13959" y="362"/>
                    <a:pt x="13987" y="268"/>
                    <a:pt x="14020" y="268"/>
                  </a:cubicBezTo>
                </a:path>
                <a:path w="21600" h="21600">
                  <a:moveTo>
                    <a:pt x="2762" y="268"/>
                  </a:moveTo>
                  <a:cubicBezTo>
                    <a:pt x="2784" y="268"/>
                    <a:pt x="2803" y="330"/>
                    <a:pt x="2803" y="408"/>
                  </a:cubicBezTo>
                  <a:cubicBezTo>
                    <a:pt x="2803" y="485"/>
                    <a:pt x="2784" y="548"/>
                    <a:pt x="2762" y="548"/>
                  </a:cubicBezTo>
                  <a:cubicBezTo>
                    <a:pt x="2741" y="548"/>
                    <a:pt x="2722" y="485"/>
                    <a:pt x="2722" y="408"/>
                  </a:cubicBezTo>
                  <a:cubicBezTo>
                    <a:pt x="2722" y="330"/>
                    <a:pt x="2741" y="268"/>
                    <a:pt x="2762" y="268"/>
                  </a:cubicBezTo>
                </a:path>
                <a:path w="21600" h="21600">
                  <a:moveTo>
                    <a:pt x="18572" y="197"/>
                  </a:moveTo>
                  <a:cubicBezTo>
                    <a:pt x="18606" y="197"/>
                    <a:pt x="18633" y="292"/>
                    <a:pt x="18633" y="408"/>
                  </a:cubicBezTo>
                  <a:cubicBezTo>
                    <a:pt x="18633" y="524"/>
                    <a:pt x="18606" y="618"/>
                    <a:pt x="18572" y="618"/>
                  </a:cubicBezTo>
                  <a:cubicBezTo>
                    <a:pt x="18538" y="618"/>
                    <a:pt x="18511" y="524"/>
                    <a:pt x="18511" y="408"/>
                  </a:cubicBezTo>
                  <a:cubicBezTo>
                    <a:pt x="18511" y="292"/>
                    <a:pt x="18538" y="197"/>
                    <a:pt x="18572" y="197"/>
                  </a:cubicBezTo>
                </a:path>
                <a:path w="21600" h="21600">
                  <a:moveTo>
                    <a:pt x="18002" y="197"/>
                  </a:moveTo>
                  <a:cubicBezTo>
                    <a:pt x="18037" y="197"/>
                    <a:pt x="18064" y="292"/>
                    <a:pt x="18064" y="408"/>
                  </a:cubicBezTo>
                  <a:cubicBezTo>
                    <a:pt x="18064" y="524"/>
                    <a:pt x="18037" y="618"/>
                    <a:pt x="18002" y="618"/>
                  </a:cubicBezTo>
                  <a:cubicBezTo>
                    <a:pt x="17969" y="618"/>
                    <a:pt x="17942" y="524"/>
                    <a:pt x="17942" y="408"/>
                  </a:cubicBezTo>
                  <a:cubicBezTo>
                    <a:pt x="17942" y="292"/>
                    <a:pt x="17969" y="197"/>
                    <a:pt x="18002" y="197"/>
                  </a:cubicBezTo>
                </a:path>
                <a:path w="21600" h="21600">
                  <a:moveTo>
                    <a:pt x="15666" y="197"/>
                  </a:moveTo>
                  <a:cubicBezTo>
                    <a:pt x="15699" y="197"/>
                    <a:pt x="15726" y="292"/>
                    <a:pt x="15726" y="408"/>
                  </a:cubicBezTo>
                  <a:cubicBezTo>
                    <a:pt x="15726" y="524"/>
                    <a:pt x="15699" y="618"/>
                    <a:pt x="15666" y="618"/>
                  </a:cubicBezTo>
                  <a:cubicBezTo>
                    <a:pt x="15631" y="618"/>
                    <a:pt x="15605" y="524"/>
                    <a:pt x="15605" y="408"/>
                  </a:cubicBezTo>
                  <a:cubicBezTo>
                    <a:pt x="15605" y="292"/>
                    <a:pt x="15631" y="197"/>
                    <a:pt x="15666" y="197"/>
                  </a:cubicBezTo>
                </a:path>
                <a:path w="21600" h="21600">
                  <a:moveTo>
                    <a:pt x="10911" y="197"/>
                  </a:moveTo>
                  <a:cubicBezTo>
                    <a:pt x="10945" y="197"/>
                    <a:pt x="10972" y="292"/>
                    <a:pt x="10972" y="408"/>
                  </a:cubicBezTo>
                  <a:cubicBezTo>
                    <a:pt x="10972" y="524"/>
                    <a:pt x="10945" y="618"/>
                    <a:pt x="10911" y="618"/>
                  </a:cubicBezTo>
                  <a:cubicBezTo>
                    <a:pt x="10878" y="618"/>
                    <a:pt x="10849" y="524"/>
                    <a:pt x="10849" y="408"/>
                  </a:cubicBezTo>
                  <a:cubicBezTo>
                    <a:pt x="10849" y="292"/>
                    <a:pt x="10878" y="197"/>
                    <a:pt x="10911" y="197"/>
                  </a:cubicBezTo>
                </a:path>
                <a:path w="21600" h="21600">
                  <a:moveTo>
                    <a:pt x="13472" y="127"/>
                  </a:moveTo>
                  <a:cubicBezTo>
                    <a:pt x="13504" y="127"/>
                    <a:pt x="13532" y="221"/>
                    <a:pt x="13532" y="338"/>
                  </a:cubicBezTo>
                  <a:cubicBezTo>
                    <a:pt x="13532" y="454"/>
                    <a:pt x="13504" y="548"/>
                    <a:pt x="13472" y="548"/>
                  </a:cubicBezTo>
                  <a:cubicBezTo>
                    <a:pt x="13437" y="548"/>
                    <a:pt x="13410" y="454"/>
                    <a:pt x="13410" y="338"/>
                  </a:cubicBezTo>
                  <a:cubicBezTo>
                    <a:pt x="13410" y="221"/>
                    <a:pt x="13437" y="127"/>
                    <a:pt x="13472" y="127"/>
                  </a:cubicBezTo>
                </a:path>
                <a:path w="21600" h="21600">
                  <a:moveTo>
                    <a:pt x="3515" y="127"/>
                  </a:moveTo>
                  <a:cubicBezTo>
                    <a:pt x="3549" y="127"/>
                    <a:pt x="3575" y="221"/>
                    <a:pt x="3575" y="338"/>
                  </a:cubicBezTo>
                  <a:cubicBezTo>
                    <a:pt x="3575" y="454"/>
                    <a:pt x="3549" y="548"/>
                    <a:pt x="3515" y="548"/>
                  </a:cubicBezTo>
                  <a:cubicBezTo>
                    <a:pt x="3480" y="548"/>
                    <a:pt x="3452" y="454"/>
                    <a:pt x="3452" y="338"/>
                  </a:cubicBezTo>
                  <a:cubicBezTo>
                    <a:pt x="3452" y="221"/>
                    <a:pt x="3480" y="127"/>
                    <a:pt x="3515" y="127"/>
                  </a:cubicBezTo>
                </a:path>
                <a:path w="21600" h="21600">
                  <a:moveTo>
                    <a:pt x="1056" y="127"/>
                  </a:moveTo>
                  <a:cubicBezTo>
                    <a:pt x="1088" y="127"/>
                    <a:pt x="1115" y="221"/>
                    <a:pt x="1115" y="338"/>
                  </a:cubicBezTo>
                  <a:cubicBezTo>
                    <a:pt x="1115" y="454"/>
                    <a:pt x="1088" y="548"/>
                    <a:pt x="1056" y="548"/>
                  </a:cubicBezTo>
                  <a:cubicBezTo>
                    <a:pt x="1022" y="548"/>
                    <a:pt x="995" y="454"/>
                    <a:pt x="995" y="338"/>
                  </a:cubicBezTo>
                  <a:cubicBezTo>
                    <a:pt x="995" y="221"/>
                    <a:pt x="1022" y="127"/>
                    <a:pt x="1056" y="127"/>
                  </a:cubicBezTo>
                </a:path>
                <a:path w="21600" h="21600">
                  <a:moveTo>
                    <a:pt x="12984" y="57"/>
                  </a:moveTo>
                  <a:cubicBezTo>
                    <a:pt x="13018" y="57"/>
                    <a:pt x="13044" y="151"/>
                    <a:pt x="13044" y="268"/>
                  </a:cubicBezTo>
                  <a:cubicBezTo>
                    <a:pt x="13044" y="384"/>
                    <a:pt x="13018" y="478"/>
                    <a:pt x="12984" y="478"/>
                  </a:cubicBezTo>
                  <a:cubicBezTo>
                    <a:pt x="12950" y="478"/>
                    <a:pt x="12923" y="384"/>
                    <a:pt x="12923" y="268"/>
                  </a:cubicBezTo>
                  <a:cubicBezTo>
                    <a:pt x="12923" y="151"/>
                    <a:pt x="12950" y="57"/>
                    <a:pt x="12984" y="57"/>
                  </a:cubicBezTo>
                </a:path>
                <a:path w="21600" h="21600">
                  <a:moveTo>
                    <a:pt x="11460" y="57"/>
                  </a:moveTo>
                  <a:cubicBezTo>
                    <a:pt x="11494" y="57"/>
                    <a:pt x="11521" y="151"/>
                    <a:pt x="11521" y="268"/>
                  </a:cubicBezTo>
                  <a:cubicBezTo>
                    <a:pt x="11521" y="384"/>
                    <a:pt x="11494" y="478"/>
                    <a:pt x="11460" y="478"/>
                  </a:cubicBezTo>
                  <a:cubicBezTo>
                    <a:pt x="11425" y="478"/>
                    <a:pt x="11398" y="384"/>
                    <a:pt x="11398" y="268"/>
                  </a:cubicBezTo>
                  <a:cubicBezTo>
                    <a:pt x="11398" y="151"/>
                    <a:pt x="11425" y="57"/>
                    <a:pt x="11460" y="57"/>
                  </a:cubicBezTo>
                </a:path>
                <a:path w="21600" h="21600">
                  <a:moveTo>
                    <a:pt x="17490" y="0"/>
                  </a:moveTo>
                  <a:lnTo>
                    <a:pt x="17580" y="0"/>
                  </a:lnTo>
                  <a:lnTo>
                    <a:pt x="17596" y="127"/>
                  </a:lnTo>
                  <a:cubicBezTo>
                    <a:pt x="17596" y="244"/>
                    <a:pt x="17568" y="338"/>
                    <a:pt x="17536" y="338"/>
                  </a:cubicBezTo>
                  <a:cubicBezTo>
                    <a:pt x="17501" y="338"/>
                    <a:pt x="17475" y="244"/>
                    <a:pt x="17475" y="127"/>
                  </a:cubicBezTo>
                </a:path>
                <a:path w="21600" h="21600">
                  <a:moveTo>
                    <a:pt x="16601" y="0"/>
                  </a:moveTo>
                  <a:lnTo>
                    <a:pt x="16682" y="0"/>
                  </a:lnTo>
                  <a:lnTo>
                    <a:pt x="16640" y="57"/>
                  </a:lnTo>
                </a:path>
                <a:path w="21600" h="21600">
                  <a:moveTo>
                    <a:pt x="12517" y="0"/>
                  </a:moveTo>
                  <a:lnTo>
                    <a:pt x="12637" y="0"/>
                  </a:lnTo>
                  <a:lnTo>
                    <a:pt x="12620" y="136"/>
                  </a:lnTo>
                  <a:cubicBezTo>
                    <a:pt x="12609" y="174"/>
                    <a:pt x="12594" y="197"/>
                    <a:pt x="12576" y="197"/>
                  </a:cubicBezTo>
                  <a:cubicBezTo>
                    <a:pt x="12561" y="197"/>
                    <a:pt x="12544" y="174"/>
                    <a:pt x="12534" y="136"/>
                  </a:cubicBezTo>
                </a:path>
                <a:path w="21600" h="21600">
                  <a:moveTo>
                    <a:pt x="10343" y="0"/>
                  </a:moveTo>
                  <a:lnTo>
                    <a:pt x="10423" y="0"/>
                  </a:lnTo>
                  <a:lnTo>
                    <a:pt x="10382" y="57"/>
                  </a:lnTo>
                </a:path>
                <a:path w="21600" h="21600">
                  <a:moveTo>
                    <a:pt x="9835" y="0"/>
                  </a:moveTo>
                  <a:lnTo>
                    <a:pt x="9955" y="0"/>
                  </a:lnTo>
                  <a:lnTo>
                    <a:pt x="9937" y="136"/>
                  </a:lnTo>
                  <a:cubicBezTo>
                    <a:pt x="9927" y="174"/>
                    <a:pt x="9911" y="197"/>
                    <a:pt x="9895" y="197"/>
                  </a:cubicBezTo>
                  <a:cubicBezTo>
                    <a:pt x="9877" y="197"/>
                    <a:pt x="9863" y="174"/>
                    <a:pt x="9851" y="136"/>
                  </a:cubicBezTo>
                </a:path>
                <a:path w="21600" h="21600">
                  <a:moveTo>
                    <a:pt x="9450" y="0"/>
                  </a:moveTo>
                  <a:lnTo>
                    <a:pt x="9568" y="0"/>
                  </a:lnTo>
                  <a:lnTo>
                    <a:pt x="9552" y="136"/>
                  </a:lnTo>
                  <a:cubicBezTo>
                    <a:pt x="9540" y="174"/>
                    <a:pt x="9526" y="197"/>
                    <a:pt x="9509" y="197"/>
                  </a:cubicBezTo>
                  <a:cubicBezTo>
                    <a:pt x="9492" y="197"/>
                    <a:pt x="9477" y="174"/>
                    <a:pt x="9465" y="136"/>
                  </a:cubicBezTo>
                </a:path>
                <a:path w="21600" h="21600">
                  <a:moveTo>
                    <a:pt x="9049" y="0"/>
                  </a:moveTo>
                  <a:lnTo>
                    <a:pt x="9156" y="0"/>
                  </a:lnTo>
                  <a:lnTo>
                    <a:pt x="9163" y="57"/>
                  </a:lnTo>
                  <a:cubicBezTo>
                    <a:pt x="9163" y="173"/>
                    <a:pt x="9135" y="268"/>
                    <a:pt x="9102" y="268"/>
                  </a:cubicBezTo>
                  <a:cubicBezTo>
                    <a:pt x="9068" y="268"/>
                    <a:pt x="9041" y="173"/>
                    <a:pt x="9041" y="57"/>
                  </a:cubicBezTo>
                </a:path>
                <a:path w="21600" h="21600">
                  <a:moveTo>
                    <a:pt x="8602" y="0"/>
                  </a:moveTo>
                  <a:lnTo>
                    <a:pt x="8710" y="0"/>
                  </a:lnTo>
                  <a:lnTo>
                    <a:pt x="8717" y="57"/>
                  </a:lnTo>
                  <a:cubicBezTo>
                    <a:pt x="8717" y="173"/>
                    <a:pt x="8688" y="268"/>
                    <a:pt x="8655" y="268"/>
                  </a:cubicBezTo>
                  <a:cubicBezTo>
                    <a:pt x="8622" y="268"/>
                    <a:pt x="8595" y="173"/>
                    <a:pt x="8595" y="57"/>
                  </a:cubicBezTo>
                </a:path>
                <a:path w="21600" h="21600">
                  <a:moveTo>
                    <a:pt x="6923" y="0"/>
                  </a:moveTo>
                  <a:lnTo>
                    <a:pt x="7015" y="0"/>
                  </a:lnTo>
                  <a:lnTo>
                    <a:pt x="7030" y="127"/>
                  </a:lnTo>
                  <a:cubicBezTo>
                    <a:pt x="7030" y="244"/>
                    <a:pt x="7003" y="338"/>
                    <a:pt x="6969" y="338"/>
                  </a:cubicBezTo>
                  <a:cubicBezTo>
                    <a:pt x="6935" y="338"/>
                    <a:pt x="6907" y="244"/>
                    <a:pt x="6907" y="127"/>
                  </a:cubicBezTo>
                </a:path>
                <a:path w="21600" h="21600">
                  <a:moveTo>
                    <a:pt x="6534" y="0"/>
                  </a:moveTo>
                  <a:lnTo>
                    <a:pt x="6550" y="0"/>
                  </a:lnTo>
                  <a:lnTo>
                    <a:pt x="6585" y="49"/>
                  </a:lnTo>
                  <a:cubicBezTo>
                    <a:pt x="6596" y="87"/>
                    <a:pt x="6603" y="139"/>
                    <a:pt x="6603" y="197"/>
                  </a:cubicBezTo>
                  <a:cubicBezTo>
                    <a:pt x="6603" y="314"/>
                    <a:pt x="6576" y="408"/>
                    <a:pt x="6542" y="408"/>
                  </a:cubicBezTo>
                  <a:cubicBezTo>
                    <a:pt x="6509" y="408"/>
                    <a:pt x="6481" y="314"/>
                    <a:pt x="6481" y="197"/>
                  </a:cubicBezTo>
                  <a:cubicBezTo>
                    <a:pt x="6481" y="139"/>
                    <a:pt x="6487" y="87"/>
                    <a:pt x="6499" y="49"/>
                  </a:cubicBezTo>
                </a:path>
                <a:path w="21600" h="21600">
                  <a:moveTo>
                    <a:pt x="5730" y="0"/>
                  </a:moveTo>
                  <a:lnTo>
                    <a:pt x="5850" y="0"/>
                  </a:lnTo>
                  <a:lnTo>
                    <a:pt x="5832" y="136"/>
                  </a:lnTo>
                  <a:cubicBezTo>
                    <a:pt x="5823" y="174"/>
                    <a:pt x="5806" y="197"/>
                    <a:pt x="5791" y="197"/>
                  </a:cubicBezTo>
                  <a:cubicBezTo>
                    <a:pt x="5772" y="197"/>
                    <a:pt x="5759" y="174"/>
                    <a:pt x="5747" y="136"/>
                  </a:cubicBezTo>
                </a:path>
                <a:path w="21600" h="21600">
                  <a:moveTo>
                    <a:pt x="5365" y="0"/>
                  </a:moveTo>
                  <a:lnTo>
                    <a:pt x="5484" y="0"/>
                  </a:lnTo>
                  <a:lnTo>
                    <a:pt x="5467" y="136"/>
                  </a:lnTo>
                  <a:cubicBezTo>
                    <a:pt x="5457" y="174"/>
                    <a:pt x="5441" y="197"/>
                    <a:pt x="5424" y="197"/>
                  </a:cubicBezTo>
                  <a:cubicBezTo>
                    <a:pt x="5407" y="197"/>
                    <a:pt x="5391" y="174"/>
                    <a:pt x="5382" y="136"/>
                  </a:cubicBezTo>
                </a:path>
                <a:path w="21600" h="21600">
                  <a:moveTo>
                    <a:pt x="4491" y="0"/>
                  </a:moveTo>
                  <a:lnTo>
                    <a:pt x="4610" y="0"/>
                  </a:lnTo>
                  <a:lnTo>
                    <a:pt x="4593" y="136"/>
                  </a:lnTo>
                  <a:cubicBezTo>
                    <a:pt x="4583" y="174"/>
                    <a:pt x="4568" y="197"/>
                    <a:pt x="4551" y="197"/>
                  </a:cubicBezTo>
                  <a:cubicBezTo>
                    <a:pt x="4534" y="197"/>
                    <a:pt x="4519" y="174"/>
                    <a:pt x="4507" y="136"/>
                  </a:cubicBezTo>
                </a:path>
                <a:path w="21600" h="21600">
                  <a:moveTo>
                    <a:pt x="2154" y="0"/>
                  </a:moveTo>
                  <a:lnTo>
                    <a:pt x="2234" y="0"/>
                  </a:lnTo>
                  <a:lnTo>
                    <a:pt x="2194" y="57"/>
                  </a:ln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 w="19050" cap="flat" cmpd="sng">
              <a:noFill/>
              <a:prstDash val="solid"/>
              <a:round/>
            </a:ln>
          </p:spPr>
        </p:sp>
        <p:sp>
          <p:nvSpPr>
            <p:cNvPr id="23" name="曲线"/>
            <p:cNvSpPr>
              <a:spLocks/>
            </p:cNvSpPr>
            <p:nvPr/>
          </p:nvSpPr>
          <p:spPr>
            <a:xfrm>
              <a:off x="-2848" y="2390523"/>
              <a:ext cx="611491" cy="1421482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0" y="0"/>
                  </a:moveTo>
                  <a:lnTo>
                    <a:pt x="2208" y="337"/>
                  </a:lnTo>
                  <a:cubicBezTo>
                    <a:pt x="4714" y="864"/>
                    <a:pt x="6821" y="1723"/>
                    <a:pt x="8514" y="2670"/>
                  </a:cubicBezTo>
                  <a:cubicBezTo>
                    <a:pt x="11796" y="3091"/>
                    <a:pt x="15037" y="3495"/>
                    <a:pt x="17581" y="4531"/>
                  </a:cubicBezTo>
                  <a:cubicBezTo>
                    <a:pt x="20124" y="5584"/>
                    <a:pt x="21887" y="7199"/>
                    <a:pt x="21560" y="8726"/>
                  </a:cubicBezTo>
                  <a:cubicBezTo>
                    <a:pt x="21231" y="10216"/>
                    <a:pt x="18196" y="11603"/>
                    <a:pt x="16186" y="12779"/>
                  </a:cubicBezTo>
                  <a:cubicBezTo>
                    <a:pt x="16145" y="12796"/>
                    <a:pt x="16145" y="12814"/>
                    <a:pt x="16104" y="12814"/>
                  </a:cubicBezTo>
                  <a:cubicBezTo>
                    <a:pt x="15283" y="13306"/>
                    <a:pt x="14707" y="13850"/>
                    <a:pt x="14379" y="14447"/>
                  </a:cubicBezTo>
                  <a:cubicBezTo>
                    <a:pt x="14258" y="14638"/>
                    <a:pt x="14176" y="14814"/>
                    <a:pt x="14011" y="15008"/>
                  </a:cubicBezTo>
                  <a:cubicBezTo>
                    <a:pt x="12821" y="16641"/>
                    <a:pt x="10891" y="18150"/>
                    <a:pt x="8145" y="19396"/>
                  </a:cubicBezTo>
                  <a:cubicBezTo>
                    <a:pt x="6037" y="20357"/>
                    <a:pt x="3253" y="21130"/>
                    <a:pt x="272" y="2157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9050" cap="flat" cmpd="sng">
              <a:noFill/>
              <a:prstDash val="solid"/>
              <a:round/>
            </a:ln>
          </p:spPr>
        </p:sp>
        <p:sp>
          <p:nvSpPr>
            <p:cNvPr id="24" name="曲线"/>
            <p:cNvSpPr>
              <a:spLocks/>
            </p:cNvSpPr>
            <p:nvPr/>
          </p:nvSpPr>
          <p:spPr>
            <a:xfrm>
              <a:off x="3789924" y="0"/>
              <a:ext cx="2423863" cy="1343767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265" y="0"/>
                  </a:moveTo>
                  <a:lnTo>
                    <a:pt x="21586" y="0"/>
                  </a:lnTo>
                  <a:lnTo>
                    <a:pt x="21599" y="677"/>
                  </a:lnTo>
                  <a:cubicBezTo>
                    <a:pt x="21586" y="1498"/>
                    <a:pt x="21509" y="2341"/>
                    <a:pt x="21361" y="3201"/>
                  </a:cubicBezTo>
                  <a:cubicBezTo>
                    <a:pt x="20169" y="10032"/>
                    <a:pt x="16252" y="13117"/>
                    <a:pt x="12819" y="15179"/>
                  </a:cubicBezTo>
                  <a:cubicBezTo>
                    <a:pt x="12210" y="15550"/>
                    <a:pt x="11594" y="15963"/>
                    <a:pt x="11003" y="16388"/>
                  </a:cubicBezTo>
                  <a:cubicBezTo>
                    <a:pt x="10334" y="16894"/>
                    <a:pt x="9491" y="17507"/>
                    <a:pt x="9003" y="18385"/>
                  </a:cubicBezTo>
                  <a:cubicBezTo>
                    <a:pt x="8349" y="19583"/>
                    <a:pt x="8154" y="20981"/>
                    <a:pt x="7096" y="21442"/>
                  </a:cubicBezTo>
                  <a:cubicBezTo>
                    <a:pt x="6125" y="21923"/>
                    <a:pt x="5046" y="21214"/>
                    <a:pt x="4186" y="20423"/>
                  </a:cubicBezTo>
                  <a:cubicBezTo>
                    <a:pt x="2440" y="18874"/>
                    <a:pt x="788" y="16069"/>
                    <a:pt x="230" y="12654"/>
                  </a:cubicBezTo>
                  <a:cubicBezTo>
                    <a:pt x="-249" y="9798"/>
                    <a:pt x="74" y="6737"/>
                    <a:pt x="700" y="4035"/>
                  </a:cubicBezTo>
                  <a:cubicBezTo>
                    <a:pt x="529" y="2722"/>
                    <a:pt x="354" y="1418"/>
                    <a:pt x="268" y="107"/>
                  </a:cubicBez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9050" cap="flat" cmpd="sng">
              <a:noFill/>
              <a:prstDash val="solid"/>
              <a:round/>
            </a:ln>
          </p:spPr>
        </p:sp>
        <p:sp>
          <p:nvSpPr>
            <p:cNvPr id="25" name="曲线"/>
            <p:cNvSpPr>
              <a:spLocks/>
            </p:cNvSpPr>
            <p:nvPr/>
          </p:nvSpPr>
          <p:spPr>
            <a:xfrm>
              <a:off x="10944003" y="0"/>
              <a:ext cx="1242099" cy="2620884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836" y="0"/>
                  </a:moveTo>
                  <a:lnTo>
                    <a:pt x="21600" y="0"/>
                  </a:lnTo>
                  <a:lnTo>
                    <a:pt x="21600" y="20867"/>
                  </a:lnTo>
                  <a:lnTo>
                    <a:pt x="20345" y="21127"/>
                  </a:lnTo>
                  <a:cubicBezTo>
                    <a:pt x="15044" y="21987"/>
                    <a:pt x="9157" y="21766"/>
                    <a:pt x="5029" y="19665"/>
                  </a:cubicBezTo>
                  <a:cubicBezTo>
                    <a:pt x="-1531" y="16304"/>
                    <a:pt x="-393" y="11439"/>
                    <a:pt x="1354" y="7378"/>
                  </a:cubicBezTo>
                  <a:cubicBezTo>
                    <a:pt x="1660" y="6657"/>
                    <a:pt x="1924" y="5914"/>
                    <a:pt x="2142" y="5194"/>
                  </a:cubicBezTo>
                  <a:cubicBezTo>
                    <a:pt x="2360" y="4369"/>
                    <a:pt x="2667" y="3337"/>
                    <a:pt x="2228" y="2575"/>
                  </a:cubicBezTo>
                  <a:cubicBezTo>
                    <a:pt x="1694" y="1674"/>
                    <a:pt x="554" y="1072"/>
                    <a:pt x="777" y="134"/>
                  </a:cubicBez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9050" cap="flat" cmpd="sng">
              <a:noFill/>
              <a:prstDash val="solid"/>
              <a:round/>
            </a:ln>
          </p:spPr>
        </p:sp>
        <p:sp>
          <p:nvSpPr>
            <p:cNvPr id="26" name="曲线"/>
            <p:cNvSpPr>
              <a:spLocks/>
            </p:cNvSpPr>
            <p:nvPr/>
          </p:nvSpPr>
          <p:spPr>
            <a:xfrm>
              <a:off x="-2848" y="0"/>
              <a:ext cx="1577787" cy="980141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1720" y="20629"/>
                  </a:moveTo>
                  <a:cubicBezTo>
                    <a:pt x="1781" y="20660"/>
                    <a:pt x="1848" y="20742"/>
                    <a:pt x="1915" y="20865"/>
                  </a:cubicBezTo>
                  <a:cubicBezTo>
                    <a:pt x="2049" y="21113"/>
                    <a:pt x="1958" y="21360"/>
                    <a:pt x="1825" y="21526"/>
                  </a:cubicBezTo>
                  <a:cubicBezTo>
                    <a:pt x="1736" y="21608"/>
                    <a:pt x="1557" y="21691"/>
                    <a:pt x="1469" y="21360"/>
                  </a:cubicBezTo>
                  <a:cubicBezTo>
                    <a:pt x="1379" y="20948"/>
                    <a:pt x="1424" y="20783"/>
                    <a:pt x="1557" y="20701"/>
                  </a:cubicBezTo>
                  <a:cubicBezTo>
                    <a:pt x="1602" y="20619"/>
                    <a:pt x="1658" y="20598"/>
                    <a:pt x="1720" y="20629"/>
                  </a:cubicBezTo>
                </a:path>
                <a:path w="21600" h="21600">
                  <a:moveTo>
                    <a:pt x="3236" y="20464"/>
                  </a:moveTo>
                  <a:cubicBezTo>
                    <a:pt x="3296" y="20495"/>
                    <a:pt x="3363" y="20577"/>
                    <a:pt x="3429" y="20701"/>
                  </a:cubicBezTo>
                  <a:cubicBezTo>
                    <a:pt x="3565" y="20948"/>
                    <a:pt x="3475" y="21196"/>
                    <a:pt x="3342" y="21360"/>
                  </a:cubicBezTo>
                  <a:cubicBezTo>
                    <a:pt x="3253" y="21443"/>
                    <a:pt x="3074" y="21526"/>
                    <a:pt x="2985" y="21196"/>
                  </a:cubicBezTo>
                  <a:cubicBezTo>
                    <a:pt x="2896" y="20865"/>
                    <a:pt x="2896" y="20701"/>
                    <a:pt x="3074" y="20536"/>
                  </a:cubicBezTo>
                  <a:cubicBezTo>
                    <a:pt x="3119" y="20454"/>
                    <a:pt x="3175" y="20433"/>
                    <a:pt x="3236" y="20464"/>
                  </a:cubicBezTo>
                </a:path>
                <a:path w="21600" h="21600">
                  <a:moveTo>
                    <a:pt x="381" y="20134"/>
                  </a:moveTo>
                  <a:cubicBezTo>
                    <a:pt x="443" y="20165"/>
                    <a:pt x="510" y="20247"/>
                    <a:pt x="576" y="20371"/>
                  </a:cubicBezTo>
                  <a:cubicBezTo>
                    <a:pt x="708" y="20619"/>
                    <a:pt x="621" y="20865"/>
                    <a:pt x="486" y="21031"/>
                  </a:cubicBezTo>
                  <a:cubicBezTo>
                    <a:pt x="398" y="21113"/>
                    <a:pt x="220" y="21196"/>
                    <a:pt x="130" y="20865"/>
                  </a:cubicBezTo>
                  <a:cubicBezTo>
                    <a:pt x="41" y="20536"/>
                    <a:pt x="85" y="20371"/>
                    <a:pt x="220" y="20206"/>
                  </a:cubicBezTo>
                  <a:cubicBezTo>
                    <a:pt x="264" y="20124"/>
                    <a:pt x="320" y="20103"/>
                    <a:pt x="381" y="20134"/>
                  </a:cubicBezTo>
                </a:path>
                <a:path w="21600" h="21600">
                  <a:moveTo>
                    <a:pt x="4842" y="19969"/>
                  </a:moveTo>
                  <a:cubicBezTo>
                    <a:pt x="4903" y="20000"/>
                    <a:pt x="4970" y="20082"/>
                    <a:pt x="5037" y="20206"/>
                  </a:cubicBezTo>
                  <a:cubicBezTo>
                    <a:pt x="5170" y="20454"/>
                    <a:pt x="5081" y="20701"/>
                    <a:pt x="4948" y="20865"/>
                  </a:cubicBezTo>
                  <a:cubicBezTo>
                    <a:pt x="4859" y="20948"/>
                    <a:pt x="4680" y="21031"/>
                    <a:pt x="4591" y="20701"/>
                  </a:cubicBezTo>
                  <a:cubicBezTo>
                    <a:pt x="4502" y="20289"/>
                    <a:pt x="4502" y="20124"/>
                    <a:pt x="4680" y="20041"/>
                  </a:cubicBezTo>
                  <a:cubicBezTo>
                    <a:pt x="4725" y="19959"/>
                    <a:pt x="4781" y="19938"/>
                    <a:pt x="4842" y="19969"/>
                  </a:cubicBezTo>
                </a:path>
                <a:path w="21600" h="21600">
                  <a:moveTo>
                    <a:pt x="6493" y="19062"/>
                  </a:moveTo>
                  <a:cubicBezTo>
                    <a:pt x="6554" y="19092"/>
                    <a:pt x="6619" y="19175"/>
                    <a:pt x="6687" y="19299"/>
                  </a:cubicBezTo>
                  <a:cubicBezTo>
                    <a:pt x="6822" y="19546"/>
                    <a:pt x="6732" y="19794"/>
                    <a:pt x="6599" y="19959"/>
                  </a:cubicBezTo>
                  <a:cubicBezTo>
                    <a:pt x="6509" y="20041"/>
                    <a:pt x="6329" y="20124"/>
                    <a:pt x="6242" y="19794"/>
                  </a:cubicBezTo>
                  <a:cubicBezTo>
                    <a:pt x="6152" y="19464"/>
                    <a:pt x="6197" y="19299"/>
                    <a:pt x="6329" y="19134"/>
                  </a:cubicBezTo>
                  <a:cubicBezTo>
                    <a:pt x="6376" y="19052"/>
                    <a:pt x="6430" y="19031"/>
                    <a:pt x="6493" y="19062"/>
                  </a:cubicBezTo>
                </a:path>
                <a:path w="21600" h="21600">
                  <a:moveTo>
                    <a:pt x="7963" y="18155"/>
                  </a:moveTo>
                  <a:cubicBezTo>
                    <a:pt x="8026" y="18186"/>
                    <a:pt x="8093" y="18268"/>
                    <a:pt x="8160" y="18392"/>
                  </a:cubicBezTo>
                  <a:cubicBezTo>
                    <a:pt x="8294" y="18639"/>
                    <a:pt x="8205" y="18887"/>
                    <a:pt x="8071" y="19052"/>
                  </a:cubicBezTo>
                  <a:cubicBezTo>
                    <a:pt x="7981" y="19134"/>
                    <a:pt x="7802" y="19216"/>
                    <a:pt x="7714" y="18887"/>
                  </a:cubicBezTo>
                  <a:cubicBezTo>
                    <a:pt x="7624" y="18557"/>
                    <a:pt x="7669" y="18392"/>
                    <a:pt x="7802" y="18227"/>
                  </a:cubicBezTo>
                  <a:cubicBezTo>
                    <a:pt x="7847" y="18144"/>
                    <a:pt x="7903" y="18123"/>
                    <a:pt x="7963" y="18155"/>
                  </a:cubicBezTo>
                </a:path>
                <a:path w="21600" h="21600">
                  <a:moveTo>
                    <a:pt x="1943" y="17660"/>
                  </a:moveTo>
                  <a:cubicBezTo>
                    <a:pt x="2003" y="17691"/>
                    <a:pt x="2070" y="17773"/>
                    <a:pt x="2137" y="17897"/>
                  </a:cubicBezTo>
                  <a:cubicBezTo>
                    <a:pt x="2272" y="18144"/>
                    <a:pt x="2182" y="18392"/>
                    <a:pt x="2049" y="18557"/>
                  </a:cubicBezTo>
                  <a:cubicBezTo>
                    <a:pt x="1958" y="18639"/>
                    <a:pt x="1781" y="18722"/>
                    <a:pt x="1692" y="18392"/>
                  </a:cubicBezTo>
                  <a:cubicBezTo>
                    <a:pt x="1602" y="17979"/>
                    <a:pt x="1647" y="17812"/>
                    <a:pt x="1781" y="17732"/>
                  </a:cubicBezTo>
                  <a:cubicBezTo>
                    <a:pt x="1825" y="17649"/>
                    <a:pt x="1881" y="17629"/>
                    <a:pt x="1943" y="17660"/>
                  </a:cubicBezTo>
                </a:path>
                <a:path w="21600" h="21600">
                  <a:moveTo>
                    <a:pt x="9437" y="17412"/>
                  </a:moveTo>
                  <a:cubicBezTo>
                    <a:pt x="9497" y="17443"/>
                    <a:pt x="9563" y="17526"/>
                    <a:pt x="9631" y="17649"/>
                  </a:cubicBezTo>
                  <a:cubicBezTo>
                    <a:pt x="9765" y="17897"/>
                    <a:pt x="9677" y="18144"/>
                    <a:pt x="9543" y="18309"/>
                  </a:cubicBezTo>
                  <a:cubicBezTo>
                    <a:pt x="9453" y="18392"/>
                    <a:pt x="9274" y="18474"/>
                    <a:pt x="9184" y="18144"/>
                  </a:cubicBezTo>
                  <a:cubicBezTo>
                    <a:pt x="9096" y="17732"/>
                    <a:pt x="9140" y="17567"/>
                    <a:pt x="9274" y="17485"/>
                  </a:cubicBezTo>
                  <a:cubicBezTo>
                    <a:pt x="9320" y="17402"/>
                    <a:pt x="9375" y="17381"/>
                    <a:pt x="9437" y="17412"/>
                  </a:cubicBezTo>
                </a:path>
                <a:path w="21600" h="21600">
                  <a:moveTo>
                    <a:pt x="3457" y="17412"/>
                  </a:moveTo>
                  <a:cubicBezTo>
                    <a:pt x="3521" y="17443"/>
                    <a:pt x="3587" y="17526"/>
                    <a:pt x="3652" y="17649"/>
                  </a:cubicBezTo>
                  <a:cubicBezTo>
                    <a:pt x="3788" y="17897"/>
                    <a:pt x="3699" y="18144"/>
                    <a:pt x="3565" y="18309"/>
                  </a:cubicBezTo>
                  <a:cubicBezTo>
                    <a:pt x="3475" y="18392"/>
                    <a:pt x="3298" y="18474"/>
                    <a:pt x="3208" y="18144"/>
                  </a:cubicBezTo>
                  <a:cubicBezTo>
                    <a:pt x="3163" y="17812"/>
                    <a:pt x="3163" y="17567"/>
                    <a:pt x="3298" y="17485"/>
                  </a:cubicBezTo>
                  <a:cubicBezTo>
                    <a:pt x="3342" y="17402"/>
                    <a:pt x="3398" y="17381"/>
                    <a:pt x="3457" y="17412"/>
                  </a:cubicBezTo>
                </a:path>
                <a:path w="21600" h="21600">
                  <a:moveTo>
                    <a:pt x="4974" y="17082"/>
                  </a:moveTo>
                  <a:cubicBezTo>
                    <a:pt x="5037" y="17113"/>
                    <a:pt x="5103" y="17196"/>
                    <a:pt x="5170" y="17320"/>
                  </a:cubicBezTo>
                  <a:cubicBezTo>
                    <a:pt x="5305" y="17567"/>
                    <a:pt x="5214" y="17812"/>
                    <a:pt x="5081" y="17979"/>
                  </a:cubicBezTo>
                  <a:cubicBezTo>
                    <a:pt x="4993" y="18062"/>
                    <a:pt x="4814" y="18144"/>
                    <a:pt x="4725" y="17812"/>
                  </a:cubicBezTo>
                  <a:cubicBezTo>
                    <a:pt x="4634" y="17402"/>
                    <a:pt x="4680" y="17237"/>
                    <a:pt x="4814" y="17155"/>
                  </a:cubicBezTo>
                  <a:cubicBezTo>
                    <a:pt x="4859" y="17072"/>
                    <a:pt x="4915" y="17052"/>
                    <a:pt x="4974" y="17082"/>
                  </a:cubicBezTo>
                </a:path>
                <a:path w="21600" h="21600">
                  <a:moveTo>
                    <a:pt x="470" y="16340"/>
                  </a:moveTo>
                  <a:cubicBezTo>
                    <a:pt x="530" y="16371"/>
                    <a:pt x="598" y="16454"/>
                    <a:pt x="666" y="16577"/>
                  </a:cubicBezTo>
                  <a:cubicBezTo>
                    <a:pt x="797" y="16825"/>
                    <a:pt x="708" y="17072"/>
                    <a:pt x="576" y="17237"/>
                  </a:cubicBezTo>
                  <a:cubicBezTo>
                    <a:pt x="486" y="17320"/>
                    <a:pt x="309" y="17402"/>
                    <a:pt x="218" y="17072"/>
                  </a:cubicBezTo>
                  <a:cubicBezTo>
                    <a:pt x="130" y="16742"/>
                    <a:pt x="173" y="16494"/>
                    <a:pt x="309" y="16412"/>
                  </a:cubicBezTo>
                  <a:cubicBezTo>
                    <a:pt x="352" y="16330"/>
                    <a:pt x="409" y="16309"/>
                    <a:pt x="470" y="16340"/>
                  </a:cubicBezTo>
                </a:path>
                <a:path w="21600" h="21600">
                  <a:moveTo>
                    <a:pt x="11042" y="15928"/>
                  </a:moveTo>
                  <a:cubicBezTo>
                    <a:pt x="11103" y="15959"/>
                    <a:pt x="11170" y="16041"/>
                    <a:pt x="11237" y="16164"/>
                  </a:cubicBezTo>
                  <a:cubicBezTo>
                    <a:pt x="11372" y="16412"/>
                    <a:pt x="11282" y="16660"/>
                    <a:pt x="11147" y="16825"/>
                  </a:cubicBezTo>
                  <a:cubicBezTo>
                    <a:pt x="11060" y="16907"/>
                    <a:pt x="10881" y="16990"/>
                    <a:pt x="10791" y="16660"/>
                  </a:cubicBezTo>
                  <a:cubicBezTo>
                    <a:pt x="10703" y="16330"/>
                    <a:pt x="10746" y="16164"/>
                    <a:pt x="10881" y="15998"/>
                  </a:cubicBezTo>
                  <a:cubicBezTo>
                    <a:pt x="10925" y="15918"/>
                    <a:pt x="10980" y="15896"/>
                    <a:pt x="11042" y="15928"/>
                  </a:cubicBezTo>
                </a:path>
                <a:path w="21600" h="21600">
                  <a:moveTo>
                    <a:pt x="6403" y="15845"/>
                  </a:moveTo>
                  <a:cubicBezTo>
                    <a:pt x="6465" y="15876"/>
                    <a:pt x="6532" y="15959"/>
                    <a:pt x="6599" y="16082"/>
                  </a:cubicBezTo>
                  <a:cubicBezTo>
                    <a:pt x="6732" y="16330"/>
                    <a:pt x="6642" y="16577"/>
                    <a:pt x="6509" y="16742"/>
                  </a:cubicBezTo>
                  <a:cubicBezTo>
                    <a:pt x="6419" y="16825"/>
                    <a:pt x="6242" y="16907"/>
                    <a:pt x="6153" y="16577"/>
                  </a:cubicBezTo>
                  <a:cubicBezTo>
                    <a:pt x="6108" y="16247"/>
                    <a:pt x="6108" y="16082"/>
                    <a:pt x="6242" y="15918"/>
                  </a:cubicBezTo>
                  <a:cubicBezTo>
                    <a:pt x="6285" y="15834"/>
                    <a:pt x="6341" y="15814"/>
                    <a:pt x="6403" y="15845"/>
                  </a:cubicBezTo>
                </a:path>
                <a:path w="21600" h="21600">
                  <a:moveTo>
                    <a:pt x="8054" y="15103"/>
                  </a:moveTo>
                  <a:cubicBezTo>
                    <a:pt x="8115" y="15133"/>
                    <a:pt x="8182" y="15217"/>
                    <a:pt x="8249" y="15340"/>
                  </a:cubicBezTo>
                  <a:cubicBezTo>
                    <a:pt x="8383" y="15588"/>
                    <a:pt x="8294" y="15834"/>
                    <a:pt x="8160" y="15998"/>
                  </a:cubicBezTo>
                  <a:cubicBezTo>
                    <a:pt x="8071" y="16082"/>
                    <a:pt x="7891" y="16164"/>
                    <a:pt x="7802" y="15834"/>
                  </a:cubicBezTo>
                  <a:cubicBezTo>
                    <a:pt x="7714" y="15504"/>
                    <a:pt x="7757" y="15340"/>
                    <a:pt x="7891" y="15175"/>
                  </a:cubicBezTo>
                  <a:cubicBezTo>
                    <a:pt x="7936" y="15093"/>
                    <a:pt x="7992" y="15070"/>
                    <a:pt x="8054" y="15103"/>
                  </a:cubicBezTo>
                </a:path>
                <a:path w="21600" h="21600">
                  <a:moveTo>
                    <a:pt x="12514" y="14938"/>
                  </a:moveTo>
                  <a:cubicBezTo>
                    <a:pt x="12574" y="14969"/>
                    <a:pt x="12642" y="15052"/>
                    <a:pt x="12709" y="15175"/>
                  </a:cubicBezTo>
                  <a:cubicBezTo>
                    <a:pt x="12843" y="15423"/>
                    <a:pt x="12754" y="15670"/>
                    <a:pt x="12619" y="15834"/>
                  </a:cubicBezTo>
                  <a:cubicBezTo>
                    <a:pt x="12530" y="15918"/>
                    <a:pt x="12352" y="15998"/>
                    <a:pt x="12263" y="15670"/>
                  </a:cubicBezTo>
                  <a:cubicBezTo>
                    <a:pt x="12173" y="15340"/>
                    <a:pt x="12217" y="15175"/>
                    <a:pt x="12352" y="15009"/>
                  </a:cubicBezTo>
                  <a:cubicBezTo>
                    <a:pt x="12398" y="14928"/>
                    <a:pt x="12453" y="14907"/>
                    <a:pt x="12514" y="14938"/>
                  </a:cubicBezTo>
                </a:path>
                <a:path w="21600" h="21600">
                  <a:moveTo>
                    <a:pt x="9792" y="14443"/>
                  </a:moveTo>
                  <a:cubicBezTo>
                    <a:pt x="9855" y="14474"/>
                    <a:pt x="9921" y="14557"/>
                    <a:pt x="9988" y="14680"/>
                  </a:cubicBezTo>
                  <a:cubicBezTo>
                    <a:pt x="10122" y="14928"/>
                    <a:pt x="10032" y="15175"/>
                    <a:pt x="9900" y="15340"/>
                  </a:cubicBezTo>
                  <a:cubicBezTo>
                    <a:pt x="9809" y="15423"/>
                    <a:pt x="9631" y="15504"/>
                    <a:pt x="9543" y="15175"/>
                  </a:cubicBezTo>
                  <a:cubicBezTo>
                    <a:pt x="9453" y="14845"/>
                    <a:pt x="9497" y="14680"/>
                    <a:pt x="9631" y="14515"/>
                  </a:cubicBezTo>
                  <a:cubicBezTo>
                    <a:pt x="9677" y="14433"/>
                    <a:pt x="9732" y="14412"/>
                    <a:pt x="9792" y="14443"/>
                  </a:cubicBezTo>
                </a:path>
                <a:path w="21600" h="21600">
                  <a:moveTo>
                    <a:pt x="1852" y="14443"/>
                  </a:moveTo>
                  <a:cubicBezTo>
                    <a:pt x="1915" y="14474"/>
                    <a:pt x="1982" y="14557"/>
                    <a:pt x="2049" y="14680"/>
                  </a:cubicBezTo>
                  <a:cubicBezTo>
                    <a:pt x="2182" y="14928"/>
                    <a:pt x="2093" y="15175"/>
                    <a:pt x="1958" y="15340"/>
                  </a:cubicBezTo>
                  <a:cubicBezTo>
                    <a:pt x="1870" y="15423"/>
                    <a:pt x="1692" y="15504"/>
                    <a:pt x="1602" y="15175"/>
                  </a:cubicBezTo>
                  <a:cubicBezTo>
                    <a:pt x="1513" y="14845"/>
                    <a:pt x="1513" y="14680"/>
                    <a:pt x="1692" y="14515"/>
                  </a:cubicBezTo>
                  <a:cubicBezTo>
                    <a:pt x="1736" y="14433"/>
                    <a:pt x="1792" y="14412"/>
                    <a:pt x="1852" y="14443"/>
                  </a:cubicBezTo>
                </a:path>
                <a:path w="21600" h="21600">
                  <a:moveTo>
                    <a:pt x="3324" y="14361"/>
                  </a:moveTo>
                  <a:cubicBezTo>
                    <a:pt x="3386" y="14390"/>
                    <a:pt x="3454" y="14474"/>
                    <a:pt x="3521" y="14598"/>
                  </a:cubicBezTo>
                  <a:cubicBezTo>
                    <a:pt x="3652" y="14845"/>
                    <a:pt x="3565" y="15093"/>
                    <a:pt x="3429" y="15258"/>
                  </a:cubicBezTo>
                  <a:cubicBezTo>
                    <a:pt x="3342" y="15340"/>
                    <a:pt x="3163" y="15423"/>
                    <a:pt x="3074" y="15093"/>
                  </a:cubicBezTo>
                  <a:cubicBezTo>
                    <a:pt x="2985" y="14680"/>
                    <a:pt x="2985" y="14515"/>
                    <a:pt x="3163" y="14433"/>
                  </a:cubicBezTo>
                  <a:cubicBezTo>
                    <a:pt x="3208" y="14351"/>
                    <a:pt x="3263" y="14330"/>
                    <a:pt x="3324" y="14361"/>
                  </a:cubicBezTo>
                </a:path>
                <a:path w="21600" h="21600">
                  <a:moveTo>
                    <a:pt x="4887" y="14113"/>
                  </a:moveTo>
                  <a:cubicBezTo>
                    <a:pt x="4948" y="14144"/>
                    <a:pt x="5015" y="14227"/>
                    <a:pt x="5081" y="14351"/>
                  </a:cubicBezTo>
                  <a:cubicBezTo>
                    <a:pt x="5214" y="14598"/>
                    <a:pt x="5125" y="14845"/>
                    <a:pt x="4993" y="15009"/>
                  </a:cubicBezTo>
                  <a:cubicBezTo>
                    <a:pt x="4904" y="15093"/>
                    <a:pt x="4725" y="15175"/>
                    <a:pt x="4634" y="14845"/>
                  </a:cubicBezTo>
                  <a:cubicBezTo>
                    <a:pt x="4545" y="14433"/>
                    <a:pt x="4591" y="14268"/>
                    <a:pt x="4725" y="14185"/>
                  </a:cubicBezTo>
                  <a:cubicBezTo>
                    <a:pt x="4769" y="14103"/>
                    <a:pt x="4825" y="14083"/>
                    <a:pt x="4887" y="14113"/>
                  </a:cubicBezTo>
                </a:path>
                <a:path w="21600" h="21600">
                  <a:moveTo>
                    <a:pt x="114" y="13784"/>
                  </a:moveTo>
                  <a:cubicBezTo>
                    <a:pt x="173" y="13814"/>
                    <a:pt x="241" y="13897"/>
                    <a:pt x="309" y="14020"/>
                  </a:cubicBezTo>
                  <a:cubicBezTo>
                    <a:pt x="443" y="14268"/>
                    <a:pt x="352" y="14516"/>
                    <a:pt x="220" y="14680"/>
                  </a:cubicBezTo>
                  <a:cubicBezTo>
                    <a:pt x="173" y="14720"/>
                    <a:pt x="107" y="14763"/>
                    <a:pt x="41" y="14753"/>
                  </a:cubicBezTo>
                  <a:lnTo>
                    <a:pt x="0" y="14697"/>
                  </a:lnTo>
                  <a:lnTo>
                    <a:pt x="0" y="13834"/>
                  </a:lnTo>
                </a:path>
                <a:path w="21600" h="21600">
                  <a:moveTo>
                    <a:pt x="13898" y="13206"/>
                  </a:moveTo>
                  <a:cubicBezTo>
                    <a:pt x="13958" y="13237"/>
                    <a:pt x="14024" y="13320"/>
                    <a:pt x="14091" y="13443"/>
                  </a:cubicBezTo>
                  <a:cubicBezTo>
                    <a:pt x="14225" y="13689"/>
                    <a:pt x="14136" y="13938"/>
                    <a:pt x="14004" y="14103"/>
                  </a:cubicBezTo>
                  <a:cubicBezTo>
                    <a:pt x="13915" y="14185"/>
                    <a:pt x="13734" y="14268"/>
                    <a:pt x="13646" y="13938"/>
                  </a:cubicBezTo>
                  <a:cubicBezTo>
                    <a:pt x="13556" y="13608"/>
                    <a:pt x="13600" y="13361"/>
                    <a:pt x="13734" y="13278"/>
                  </a:cubicBezTo>
                  <a:cubicBezTo>
                    <a:pt x="13781" y="13196"/>
                    <a:pt x="13835" y="13175"/>
                    <a:pt x="13898" y="13206"/>
                  </a:cubicBezTo>
                </a:path>
                <a:path w="21600" h="21600">
                  <a:moveTo>
                    <a:pt x="6715" y="13123"/>
                  </a:moveTo>
                  <a:cubicBezTo>
                    <a:pt x="6777" y="13155"/>
                    <a:pt x="6843" y="13237"/>
                    <a:pt x="6910" y="13361"/>
                  </a:cubicBezTo>
                  <a:cubicBezTo>
                    <a:pt x="7045" y="13608"/>
                    <a:pt x="6955" y="13856"/>
                    <a:pt x="6822" y="14020"/>
                  </a:cubicBezTo>
                  <a:cubicBezTo>
                    <a:pt x="6732" y="14103"/>
                    <a:pt x="6554" y="14185"/>
                    <a:pt x="6465" y="13856"/>
                  </a:cubicBezTo>
                  <a:cubicBezTo>
                    <a:pt x="6419" y="13443"/>
                    <a:pt x="6419" y="13278"/>
                    <a:pt x="6554" y="13196"/>
                  </a:cubicBezTo>
                  <a:cubicBezTo>
                    <a:pt x="6599" y="13113"/>
                    <a:pt x="6654" y="13093"/>
                    <a:pt x="6715" y="13123"/>
                  </a:cubicBezTo>
                </a:path>
                <a:path w="21600" h="21600">
                  <a:moveTo>
                    <a:pt x="12068" y="12382"/>
                  </a:moveTo>
                  <a:cubicBezTo>
                    <a:pt x="12129" y="12412"/>
                    <a:pt x="12195" y="12495"/>
                    <a:pt x="12263" y="12619"/>
                  </a:cubicBezTo>
                  <a:cubicBezTo>
                    <a:pt x="12398" y="12865"/>
                    <a:pt x="12308" y="13113"/>
                    <a:pt x="12173" y="13278"/>
                  </a:cubicBezTo>
                  <a:cubicBezTo>
                    <a:pt x="12086" y="13361"/>
                    <a:pt x="11907" y="13443"/>
                    <a:pt x="11817" y="13113"/>
                  </a:cubicBezTo>
                  <a:cubicBezTo>
                    <a:pt x="11728" y="12784"/>
                    <a:pt x="11773" y="12619"/>
                    <a:pt x="11907" y="12454"/>
                  </a:cubicBezTo>
                  <a:cubicBezTo>
                    <a:pt x="11952" y="12371"/>
                    <a:pt x="12006" y="12351"/>
                    <a:pt x="12068" y="12382"/>
                  </a:cubicBezTo>
                </a:path>
                <a:path w="21600" h="21600">
                  <a:moveTo>
                    <a:pt x="8588" y="12382"/>
                  </a:moveTo>
                  <a:cubicBezTo>
                    <a:pt x="8651" y="12412"/>
                    <a:pt x="8717" y="12495"/>
                    <a:pt x="8783" y="12619"/>
                  </a:cubicBezTo>
                  <a:cubicBezTo>
                    <a:pt x="8916" y="12865"/>
                    <a:pt x="8829" y="13113"/>
                    <a:pt x="8693" y="13278"/>
                  </a:cubicBezTo>
                  <a:cubicBezTo>
                    <a:pt x="8605" y="13361"/>
                    <a:pt x="8427" y="13443"/>
                    <a:pt x="8338" y="13113"/>
                  </a:cubicBezTo>
                  <a:cubicBezTo>
                    <a:pt x="8249" y="12701"/>
                    <a:pt x="8294" y="12536"/>
                    <a:pt x="8427" y="12454"/>
                  </a:cubicBezTo>
                  <a:cubicBezTo>
                    <a:pt x="8471" y="12371"/>
                    <a:pt x="8528" y="12351"/>
                    <a:pt x="8588" y="12382"/>
                  </a:cubicBezTo>
                </a:path>
                <a:path w="21600" h="21600">
                  <a:moveTo>
                    <a:pt x="10551" y="12052"/>
                  </a:moveTo>
                  <a:cubicBezTo>
                    <a:pt x="10613" y="12083"/>
                    <a:pt x="10679" y="12165"/>
                    <a:pt x="10746" y="12289"/>
                  </a:cubicBezTo>
                  <a:cubicBezTo>
                    <a:pt x="10881" y="12536"/>
                    <a:pt x="10791" y="12784"/>
                    <a:pt x="10657" y="12948"/>
                  </a:cubicBezTo>
                  <a:cubicBezTo>
                    <a:pt x="10569" y="13031"/>
                    <a:pt x="10390" y="13113"/>
                    <a:pt x="10300" y="12784"/>
                  </a:cubicBezTo>
                  <a:cubicBezTo>
                    <a:pt x="10210" y="12454"/>
                    <a:pt x="10256" y="12206"/>
                    <a:pt x="10390" y="12124"/>
                  </a:cubicBezTo>
                  <a:cubicBezTo>
                    <a:pt x="10434" y="12041"/>
                    <a:pt x="10491" y="12021"/>
                    <a:pt x="10551" y="12052"/>
                  </a:cubicBezTo>
                </a:path>
                <a:path w="21600" h="21600">
                  <a:moveTo>
                    <a:pt x="14923" y="11557"/>
                  </a:moveTo>
                  <a:cubicBezTo>
                    <a:pt x="14985" y="11588"/>
                    <a:pt x="15052" y="11670"/>
                    <a:pt x="15118" y="11794"/>
                  </a:cubicBezTo>
                  <a:cubicBezTo>
                    <a:pt x="15251" y="12041"/>
                    <a:pt x="15163" y="12289"/>
                    <a:pt x="15030" y="12454"/>
                  </a:cubicBezTo>
                  <a:cubicBezTo>
                    <a:pt x="14941" y="12536"/>
                    <a:pt x="14761" y="12619"/>
                    <a:pt x="14671" y="12289"/>
                  </a:cubicBezTo>
                  <a:cubicBezTo>
                    <a:pt x="14584" y="11876"/>
                    <a:pt x="14671" y="11794"/>
                    <a:pt x="14761" y="11628"/>
                  </a:cubicBezTo>
                  <a:cubicBezTo>
                    <a:pt x="14805" y="11545"/>
                    <a:pt x="14862" y="11526"/>
                    <a:pt x="14923" y="11557"/>
                  </a:cubicBezTo>
                </a:path>
                <a:path w="21600" h="21600">
                  <a:moveTo>
                    <a:pt x="3680" y="11308"/>
                  </a:moveTo>
                  <a:cubicBezTo>
                    <a:pt x="3743" y="11339"/>
                    <a:pt x="3810" y="11422"/>
                    <a:pt x="3876" y="11545"/>
                  </a:cubicBezTo>
                  <a:cubicBezTo>
                    <a:pt x="4011" y="11794"/>
                    <a:pt x="3920" y="12041"/>
                    <a:pt x="3788" y="12206"/>
                  </a:cubicBezTo>
                  <a:cubicBezTo>
                    <a:pt x="3699" y="12289"/>
                    <a:pt x="3521" y="12371"/>
                    <a:pt x="3429" y="12041"/>
                  </a:cubicBezTo>
                  <a:cubicBezTo>
                    <a:pt x="3342" y="11711"/>
                    <a:pt x="3386" y="11545"/>
                    <a:pt x="3521" y="11381"/>
                  </a:cubicBezTo>
                  <a:cubicBezTo>
                    <a:pt x="3565" y="11299"/>
                    <a:pt x="3621" y="11278"/>
                    <a:pt x="3680" y="11308"/>
                  </a:cubicBezTo>
                </a:path>
                <a:path w="21600" h="21600">
                  <a:moveTo>
                    <a:pt x="2120" y="11308"/>
                  </a:moveTo>
                  <a:cubicBezTo>
                    <a:pt x="2182" y="11339"/>
                    <a:pt x="2248" y="11422"/>
                    <a:pt x="2316" y="11545"/>
                  </a:cubicBezTo>
                  <a:cubicBezTo>
                    <a:pt x="2450" y="11794"/>
                    <a:pt x="2361" y="12041"/>
                    <a:pt x="2227" y="12206"/>
                  </a:cubicBezTo>
                  <a:cubicBezTo>
                    <a:pt x="2137" y="12289"/>
                    <a:pt x="1958" y="12371"/>
                    <a:pt x="1870" y="12041"/>
                  </a:cubicBezTo>
                  <a:cubicBezTo>
                    <a:pt x="1781" y="11711"/>
                    <a:pt x="1825" y="11545"/>
                    <a:pt x="1958" y="11381"/>
                  </a:cubicBezTo>
                  <a:cubicBezTo>
                    <a:pt x="2003" y="11299"/>
                    <a:pt x="2059" y="11278"/>
                    <a:pt x="2120" y="11308"/>
                  </a:cubicBezTo>
                </a:path>
                <a:path w="21600" h="21600">
                  <a:moveTo>
                    <a:pt x="426" y="11308"/>
                  </a:moveTo>
                  <a:cubicBezTo>
                    <a:pt x="486" y="11339"/>
                    <a:pt x="554" y="11422"/>
                    <a:pt x="621" y="11545"/>
                  </a:cubicBezTo>
                  <a:cubicBezTo>
                    <a:pt x="754" y="11794"/>
                    <a:pt x="666" y="12041"/>
                    <a:pt x="530" y="12206"/>
                  </a:cubicBezTo>
                  <a:cubicBezTo>
                    <a:pt x="443" y="12289"/>
                    <a:pt x="264" y="12371"/>
                    <a:pt x="173" y="12041"/>
                  </a:cubicBezTo>
                  <a:cubicBezTo>
                    <a:pt x="85" y="11711"/>
                    <a:pt x="130" y="11545"/>
                    <a:pt x="264" y="11381"/>
                  </a:cubicBezTo>
                  <a:cubicBezTo>
                    <a:pt x="309" y="11299"/>
                    <a:pt x="363" y="11278"/>
                    <a:pt x="426" y="11308"/>
                  </a:cubicBezTo>
                </a:path>
                <a:path w="21600" h="21600">
                  <a:moveTo>
                    <a:pt x="5288" y="11144"/>
                  </a:moveTo>
                  <a:cubicBezTo>
                    <a:pt x="5349" y="11175"/>
                    <a:pt x="5416" y="11258"/>
                    <a:pt x="5483" y="11381"/>
                  </a:cubicBezTo>
                  <a:cubicBezTo>
                    <a:pt x="5617" y="11628"/>
                    <a:pt x="5528" y="11876"/>
                    <a:pt x="5394" y="12041"/>
                  </a:cubicBezTo>
                  <a:cubicBezTo>
                    <a:pt x="5305" y="12124"/>
                    <a:pt x="5125" y="12206"/>
                    <a:pt x="5037" y="11876"/>
                  </a:cubicBezTo>
                  <a:cubicBezTo>
                    <a:pt x="4948" y="11545"/>
                    <a:pt x="4993" y="11381"/>
                    <a:pt x="5125" y="11217"/>
                  </a:cubicBezTo>
                  <a:cubicBezTo>
                    <a:pt x="5170" y="11134"/>
                    <a:pt x="5225" y="11113"/>
                    <a:pt x="5288" y="11144"/>
                  </a:cubicBezTo>
                </a:path>
                <a:path w="21600" h="21600">
                  <a:moveTo>
                    <a:pt x="16307" y="10567"/>
                  </a:moveTo>
                  <a:cubicBezTo>
                    <a:pt x="16367" y="10598"/>
                    <a:pt x="16435" y="10680"/>
                    <a:pt x="16502" y="10804"/>
                  </a:cubicBezTo>
                  <a:cubicBezTo>
                    <a:pt x="16635" y="11052"/>
                    <a:pt x="16547" y="11299"/>
                    <a:pt x="16413" y="11464"/>
                  </a:cubicBezTo>
                  <a:cubicBezTo>
                    <a:pt x="16323" y="11545"/>
                    <a:pt x="16145" y="11628"/>
                    <a:pt x="16054" y="11299"/>
                  </a:cubicBezTo>
                  <a:cubicBezTo>
                    <a:pt x="15966" y="10887"/>
                    <a:pt x="16011" y="10722"/>
                    <a:pt x="16145" y="10639"/>
                  </a:cubicBezTo>
                  <a:cubicBezTo>
                    <a:pt x="16190" y="10557"/>
                    <a:pt x="16244" y="10536"/>
                    <a:pt x="16307" y="10567"/>
                  </a:cubicBezTo>
                </a:path>
                <a:path w="21600" h="21600">
                  <a:moveTo>
                    <a:pt x="7205" y="10401"/>
                  </a:moveTo>
                  <a:cubicBezTo>
                    <a:pt x="7268" y="10432"/>
                    <a:pt x="7334" y="10515"/>
                    <a:pt x="7401" y="10639"/>
                  </a:cubicBezTo>
                  <a:cubicBezTo>
                    <a:pt x="7535" y="10887"/>
                    <a:pt x="7445" y="11134"/>
                    <a:pt x="7312" y="11299"/>
                  </a:cubicBezTo>
                  <a:cubicBezTo>
                    <a:pt x="7223" y="11381"/>
                    <a:pt x="7045" y="11464"/>
                    <a:pt x="6955" y="11134"/>
                  </a:cubicBezTo>
                  <a:cubicBezTo>
                    <a:pt x="6864" y="10722"/>
                    <a:pt x="6910" y="10557"/>
                    <a:pt x="7045" y="10474"/>
                  </a:cubicBezTo>
                  <a:cubicBezTo>
                    <a:pt x="7089" y="10392"/>
                    <a:pt x="7144" y="10371"/>
                    <a:pt x="7205" y="10401"/>
                  </a:cubicBezTo>
                </a:path>
                <a:path w="21600" h="21600">
                  <a:moveTo>
                    <a:pt x="13227" y="10319"/>
                  </a:moveTo>
                  <a:cubicBezTo>
                    <a:pt x="13289" y="10351"/>
                    <a:pt x="13357" y="10432"/>
                    <a:pt x="13423" y="10557"/>
                  </a:cubicBezTo>
                  <a:cubicBezTo>
                    <a:pt x="13556" y="10804"/>
                    <a:pt x="13467" y="11052"/>
                    <a:pt x="13334" y="11217"/>
                  </a:cubicBezTo>
                  <a:cubicBezTo>
                    <a:pt x="13244" y="11299"/>
                    <a:pt x="13065" y="11381"/>
                    <a:pt x="12976" y="11052"/>
                  </a:cubicBezTo>
                  <a:cubicBezTo>
                    <a:pt x="12889" y="10722"/>
                    <a:pt x="12933" y="10557"/>
                    <a:pt x="13065" y="10392"/>
                  </a:cubicBezTo>
                  <a:cubicBezTo>
                    <a:pt x="13112" y="10309"/>
                    <a:pt x="13165" y="10288"/>
                    <a:pt x="13227" y="10319"/>
                  </a:cubicBezTo>
                </a:path>
                <a:path w="21600" h="21600">
                  <a:moveTo>
                    <a:pt x="9079" y="9825"/>
                  </a:moveTo>
                  <a:cubicBezTo>
                    <a:pt x="9140" y="9856"/>
                    <a:pt x="9208" y="9938"/>
                    <a:pt x="9274" y="10062"/>
                  </a:cubicBezTo>
                  <a:cubicBezTo>
                    <a:pt x="9409" y="10309"/>
                    <a:pt x="9320" y="10557"/>
                    <a:pt x="9184" y="10722"/>
                  </a:cubicBezTo>
                  <a:cubicBezTo>
                    <a:pt x="9096" y="10804"/>
                    <a:pt x="8916" y="10887"/>
                    <a:pt x="8829" y="10557"/>
                  </a:cubicBezTo>
                  <a:cubicBezTo>
                    <a:pt x="8740" y="10227"/>
                    <a:pt x="8783" y="10062"/>
                    <a:pt x="8916" y="9897"/>
                  </a:cubicBezTo>
                  <a:cubicBezTo>
                    <a:pt x="8962" y="9815"/>
                    <a:pt x="9019" y="9794"/>
                    <a:pt x="9079" y="9825"/>
                  </a:cubicBezTo>
                </a:path>
                <a:path w="21600" h="21600">
                  <a:moveTo>
                    <a:pt x="10997" y="9660"/>
                  </a:moveTo>
                  <a:cubicBezTo>
                    <a:pt x="11060" y="9691"/>
                    <a:pt x="11125" y="9773"/>
                    <a:pt x="11191" y="9897"/>
                  </a:cubicBezTo>
                  <a:cubicBezTo>
                    <a:pt x="11325" y="10144"/>
                    <a:pt x="11237" y="10392"/>
                    <a:pt x="11103" y="10557"/>
                  </a:cubicBezTo>
                  <a:cubicBezTo>
                    <a:pt x="11013" y="10639"/>
                    <a:pt x="10834" y="10722"/>
                    <a:pt x="10746" y="10392"/>
                  </a:cubicBezTo>
                  <a:cubicBezTo>
                    <a:pt x="10657" y="9979"/>
                    <a:pt x="10703" y="9815"/>
                    <a:pt x="10834" y="9732"/>
                  </a:cubicBezTo>
                  <a:cubicBezTo>
                    <a:pt x="10881" y="9650"/>
                    <a:pt x="10936" y="9629"/>
                    <a:pt x="10997" y="9660"/>
                  </a:cubicBezTo>
                </a:path>
                <a:path w="21600" h="21600">
                  <a:moveTo>
                    <a:pt x="158" y="9083"/>
                  </a:moveTo>
                  <a:cubicBezTo>
                    <a:pt x="218" y="9113"/>
                    <a:pt x="285" y="9196"/>
                    <a:pt x="352" y="9320"/>
                  </a:cubicBezTo>
                  <a:cubicBezTo>
                    <a:pt x="486" y="9567"/>
                    <a:pt x="352" y="9897"/>
                    <a:pt x="264" y="9979"/>
                  </a:cubicBezTo>
                  <a:cubicBezTo>
                    <a:pt x="218" y="10021"/>
                    <a:pt x="153" y="10062"/>
                    <a:pt x="85" y="10052"/>
                  </a:cubicBezTo>
                  <a:lnTo>
                    <a:pt x="0" y="9937"/>
                  </a:lnTo>
                  <a:lnTo>
                    <a:pt x="0" y="9153"/>
                  </a:lnTo>
                </a:path>
                <a:path w="21600" h="21600">
                  <a:moveTo>
                    <a:pt x="17824" y="8505"/>
                  </a:moveTo>
                  <a:cubicBezTo>
                    <a:pt x="17885" y="8536"/>
                    <a:pt x="17952" y="8619"/>
                    <a:pt x="18018" y="8741"/>
                  </a:cubicBezTo>
                  <a:cubicBezTo>
                    <a:pt x="18153" y="8990"/>
                    <a:pt x="18063" y="9237"/>
                    <a:pt x="17929" y="9402"/>
                  </a:cubicBezTo>
                  <a:cubicBezTo>
                    <a:pt x="17840" y="9485"/>
                    <a:pt x="17662" y="9567"/>
                    <a:pt x="17573" y="9237"/>
                  </a:cubicBezTo>
                  <a:cubicBezTo>
                    <a:pt x="17483" y="8825"/>
                    <a:pt x="17528" y="8660"/>
                    <a:pt x="17662" y="8577"/>
                  </a:cubicBezTo>
                  <a:cubicBezTo>
                    <a:pt x="17706" y="8495"/>
                    <a:pt x="17762" y="8474"/>
                    <a:pt x="17824" y="8505"/>
                  </a:cubicBezTo>
                </a:path>
                <a:path w="21600" h="21600">
                  <a:moveTo>
                    <a:pt x="3102" y="8505"/>
                  </a:moveTo>
                  <a:cubicBezTo>
                    <a:pt x="3163" y="8536"/>
                    <a:pt x="3230" y="8619"/>
                    <a:pt x="3298" y="8741"/>
                  </a:cubicBezTo>
                  <a:cubicBezTo>
                    <a:pt x="3429" y="8990"/>
                    <a:pt x="3342" y="9237"/>
                    <a:pt x="3208" y="9402"/>
                  </a:cubicBezTo>
                  <a:cubicBezTo>
                    <a:pt x="3119" y="9485"/>
                    <a:pt x="2941" y="9567"/>
                    <a:pt x="2851" y="9237"/>
                  </a:cubicBezTo>
                  <a:cubicBezTo>
                    <a:pt x="2762" y="8906"/>
                    <a:pt x="2807" y="8741"/>
                    <a:pt x="2941" y="8577"/>
                  </a:cubicBezTo>
                  <a:cubicBezTo>
                    <a:pt x="2985" y="8495"/>
                    <a:pt x="3041" y="8474"/>
                    <a:pt x="3102" y="8505"/>
                  </a:cubicBezTo>
                </a:path>
                <a:path w="21600" h="21600">
                  <a:moveTo>
                    <a:pt x="4619" y="8175"/>
                  </a:moveTo>
                  <a:cubicBezTo>
                    <a:pt x="4680" y="8206"/>
                    <a:pt x="4747" y="8289"/>
                    <a:pt x="4814" y="8412"/>
                  </a:cubicBezTo>
                  <a:cubicBezTo>
                    <a:pt x="4948" y="8660"/>
                    <a:pt x="4859" y="8906"/>
                    <a:pt x="4725" y="9072"/>
                  </a:cubicBezTo>
                  <a:cubicBezTo>
                    <a:pt x="4634" y="9155"/>
                    <a:pt x="4457" y="9237"/>
                    <a:pt x="4368" y="8906"/>
                  </a:cubicBezTo>
                  <a:cubicBezTo>
                    <a:pt x="4279" y="8577"/>
                    <a:pt x="4323" y="8412"/>
                    <a:pt x="4457" y="8247"/>
                  </a:cubicBezTo>
                  <a:cubicBezTo>
                    <a:pt x="4502" y="8165"/>
                    <a:pt x="4558" y="8144"/>
                    <a:pt x="4619" y="8175"/>
                  </a:cubicBezTo>
                </a:path>
                <a:path w="21600" h="21600">
                  <a:moveTo>
                    <a:pt x="14431" y="8093"/>
                  </a:moveTo>
                  <a:cubicBezTo>
                    <a:pt x="14494" y="8124"/>
                    <a:pt x="14559" y="8206"/>
                    <a:pt x="14626" y="8330"/>
                  </a:cubicBezTo>
                  <a:cubicBezTo>
                    <a:pt x="14761" y="8577"/>
                    <a:pt x="14671" y="8825"/>
                    <a:pt x="14539" y="8990"/>
                  </a:cubicBezTo>
                  <a:cubicBezTo>
                    <a:pt x="14449" y="9072"/>
                    <a:pt x="14271" y="9155"/>
                    <a:pt x="14181" y="8825"/>
                  </a:cubicBezTo>
                  <a:cubicBezTo>
                    <a:pt x="14091" y="8495"/>
                    <a:pt x="14136" y="8330"/>
                    <a:pt x="14271" y="8165"/>
                  </a:cubicBezTo>
                  <a:cubicBezTo>
                    <a:pt x="14315" y="8083"/>
                    <a:pt x="14370" y="8062"/>
                    <a:pt x="14431" y="8093"/>
                  </a:cubicBezTo>
                </a:path>
                <a:path w="21600" h="21600">
                  <a:moveTo>
                    <a:pt x="6136" y="8093"/>
                  </a:moveTo>
                  <a:cubicBezTo>
                    <a:pt x="6197" y="8124"/>
                    <a:pt x="6264" y="8206"/>
                    <a:pt x="6329" y="8330"/>
                  </a:cubicBezTo>
                  <a:cubicBezTo>
                    <a:pt x="6465" y="8577"/>
                    <a:pt x="6376" y="8825"/>
                    <a:pt x="6242" y="8990"/>
                  </a:cubicBezTo>
                  <a:cubicBezTo>
                    <a:pt x="6153" y="9072"/>
                    <a:pt x="5974" y="9155"/>
                    <a:pt x="5884" y="8825"/>
                  </a:cubicBezTo>
                  <a:cubicBezTo>
                    <a:pt x="5795" y="8495"/>
                    <a:pt x="5795" y="8330"/>
                    <a:pt x="5974" y="8165"/>
                  </a:cubicBezTo>
                  <a:cubicBezTo>
                    <a:pt x="6019" y="8083"/>
                    <a:pt x="6074" y="8062"/>
                    <a:pt x="6136" y="8093"/>
                  </a:cubicBezTo>
                </a:path>
                <a:path w="21600" h="21600">
                  <a:moveTo>
                    <a:pt x="12603" y="8010"/>
                  </a:moveTo>
                  <a:cubicBezTo>
                    <a:pt x="12664" y="8041"/>
                    <a:pt x="12731" y="8124"/>
                    <a:pt x="12797" y="8247"/>
                  </a:cubicBezTo>
                  <a:cubicBezTo>
                    <a:pt x="12933" y="8495"/>
                    <a:pt x="12843" y="8741"/>
                    <a:pt x="12709" y="8906"/>
                  </a:cubicBezTo>
                  <a:cubicBezTo>
                    <a:pt x="12619" y="8990"/>
                    <a:pt x="12440" y="9072"/>
                    <a:pt x="12352" y="8741"/>
                  </a:cubicBezTo>
                  <a:cubicBezTo>
                    <a:pt x="12263" y="8412"/>
                    <a:pt x="12308" y="8247"/>
                    <a:pt x="12440" y="8083"/>
                  </a:cubicBezTo>
                  <a:cubicBezTo>
                    <a:pt x="12486" y="7999"/>
                    <a:pt x="12541" y="7979"/>
                    <a:pt x="12603" y="8010"/>
                  </a:cubicBezTo>
                </a:path>
                <a:path w="21600" h="21600">
                  <a:moveTo>
                    <a:pt x="16083" y="7928"/>
                  </a:moveTo>
                  <a:cubicBezTo>
                    <a:pt x="16145" y="7959"/>
                    <a:pt x="16212" y="8041"/>
                    <a:pt x="16279" y="8165"/>
                  </a:cubicBezTo>
                  <a:cubicBezTo>
                    <a:pt x="16413" y="8412"/>
                    <a:pt x="16323" y="8660"/>
                    <a:pt x="16190" y="8825"/>
                  </a:cubicBezTo>
                  <a:cubicBezTo>
                    <a:pt x="16100" y="8906"/>
                    <a:pt x="15921" y="8990"/>
                    <a:pt x="15832" y="8660"/>
                  </a:cubicBezTo>
                  <a:cubicBezTo>
                    <a:pt x="15743" y="8247"/>
                    <a:pt x="15787" y="8083"/>
                    <a:pt x="15921" y="7999"/>
                  </a:cubicBezTo>
                  <a:cubicBezTo>
                    <a:pt x="15966" y="7918"/>
                    <a:pt x="16020" y="7897"/>
                    <a:pt x="16083" y="7928"/>
                  </a:cubicBezTo>
                </a:path>
                <a:path w="21600" h="21600">
                  <a:moveTo>
                    <a:pt x="1586" y="7845"/>
                  </a:moveTo>
                  <a:cubicBezTo>
                    <a:pt x="1647" y="7876"/>
                    <a:pt x="1714" y="7959"/>
                    <a:pt x="1781" y="8083"/>
                  </a:cubicBezTo>
                  <a:cubicBezTo>
                    <a:pt x="1915" y="8330"/>
                    <a:pt x="1825" y="8577"/>
                    <a:pt x="1692" y="8741"/>
                  </a:cubicBezTo>
                  <a:cubicBezTo>
                    <a:pt x="1602" y="8825"/>
                    <a:pt x="1424" y="8906"/>
                    <a:pt x="1335" y="8577"/>
                  </a:cubicBezTo>
                  <a:cubicBezTo>
                    <a:pt x="1246" y="8165"/>
                    <a:pt x="1290" y="7999"/>
                    <a:pt x="1424" y="7918"/>
                  </a:cubicBezTo>
                  <a:cubicBezTo>
                    <a:pt x="1469" y="7835"/>
                    <a:pt x="1524" y="7814"/>
                    <a:pt x="1586" y="7845"/>
                  </a:cubicBezTo>
                </a:path>
                <a:path w="21600" h="21600">
                  <a:moveTo>
                    <a:pt x="7830" y="7351"/>
                  </a:moveTo>
                  <a:cubicBezTo>
                    <a:pt x="7891" y="7382"/>
                    <a:pt x="7959" y="7464"/>
                    <a:pt x="8026" y="7587"/>
                  </a:cubicBezTo>
                  <a:cubicBezTo>
                    <a:pt x="8160" y="7835"/>
                    <a:pt x="8071" y="8083"/>
                    <a:pt x="7936" y="8248"/>
                  </a:cubicBezTo>
                  <a:cubicBezTo>
                    <a:pt x="7847" y="8330"/>
                    <a:pt x="7669" y="8412"/>
                    <a:pt x="7580" y="8083"/>
                  </a:cubicBezTo>
                  <a:cubicBezTo>
                    <a:pt x="7491" y="7753"/>
                    <a:pt x="7535" y="7504"/>
                    <a:pt x="7669" y="7423"/>
                  </a:cubicBezTo>
                  <a:cubicBezTo>
                    <a:pt x="7714" y="7340"/>
                    <a:pt x="7769" y="7320"/>
                    <a:pt x="7830" y="7351"/>
                  </a:cubicBezTo>
                </a:path>
                <a:path w="21600" h="21600">
                  <a:moveTo>
                    <a:pt x="9303" y="7103"/>
                  </a:moveTo>
                  <a:cubicBezTo>
                    <a:pt x="9364" y="7134"/>
                    <a:pt x="9431" y="7217"/>
                    <a:pt x="9497" y="7340"/>
                  </a:cubicBezTo>
                  <a:cubicBezTo>
                    <a:pt x="9631" y="7587"/>
                    <a:pt x="9497" y="7918"/>
                    <a:pt x="9409" y="7999"/>
                  </a:cubicBezTo>
                  <a:cubicBezTo>
                    <a:pt x="9320" y="8083"/>
                    <a:pt x="9140" y="8165"/>
                    <a:pt x="9050" y="7835"/>
                  </a:cubicBezTo>
                  <a:cubicBezTo>
                    <a:pt x="8962" y="7504"/>
                    <a:pt x="9006" y="7258"/>
                    <a:pt x="9140" y="7175"/>
                  </a:cubicBezTo>
                  <a:cubicBezTo>
                    <a:pt x="9184" y="7092"/>
                    <a:pt x="9241" y="7072"/>
                    <a:pt x="9303" y="7103"/>
                  </a:cubicBezTo>
                </a:path>
                <a:path w="21600" h="21600">
                  <a:moveTo>
                    <a:pt x="10953" y="7021"/>
                  </a:moveTo>
                  <a:cubicBezTo>
                    <a:pt x="11013" y="7052"/>
                    <a:pt x="11082" y="7134"/>
                    <a:pt x="11147" y="7258"/>
                  </a:cubicBezTo>
                  <a:cubicBezTo>
                    <a:pt x="11282" y="7504"/>
                    <a:pt x="11147" y="7835"/>
                    <a:pt x="11060" y="7918"/>
                  </a:cubicBezTo>
                  <a:cubicBezTo>
                    <a:pt x="10970" y="7999"/>
                    <a:pt x="10791" y="8083"/>
                    <a:pt x="10703" y="7753"/>
                  </a:cubicBezTo>
                  <a:cubicBezTo>
                    <a:pt x="10613" y="7340"/>
                    <a:pt x="10657" y="7175"/>
                    <a:pt x="10791" y="7092"/>
                  </a:cubicBezTo>
                  <a:cubicBezTo>
                    <a:pt x="10834" y="7010"/>
                    <a:pt x="10892" y="6990"/>
                    <a:pt x="10953" y="7021"/>
                  </a:cubicBezTo>
                </a:path>
                <a:path w="21600" h="21600">
                  <a:moveTo>
                    <a:pt x="19117" y="6114"/>
                  </a:moveTo>
                  <a:cubicBezTo>
                    <a:pt x="19179" y="6144"/>
                    <a:pt x="19245" y="6227"/>
                    <a:pt x="19312" y="6351"/>
                  </a:cubicBezTo>
                  <a:cubicBezTo>
                    <a:pt x="19445" y="6598"/>
                    <a:pt x="19312" y="6928"/>
                    <a:pt x="19223" y="7010"/>
                  </a:cubicBezTo>
                  <a:cubicBezTo>
                    <a:pt x="19134" y="7092"/>
                    <a:pt x="18956" y="7175"/>
                    <a:pt x="18866" y="6844"/>
                  </a:cubicBezTo>
                  <a:cubicBezTo>
                    <a:pt x="18777" y="6515"/>
                    <a:pt x="18822" y="6351"/>
                    <a:pt x="18956" y="6186"/>
                  </a:cubicBezTo>
                  <a:cubicBezTo>
                    <a:pt x="19000" y="6103"/>
                    <a:pt x="19056" y="6083"/>
                    <a:pt x="19117" y="6114"/>
                  </a:cubicBezTo>
                </a:path>
                <a:path w="21600" h="21600">
                  <a:moveTo>
                    <a:pt x="112" y="6114"/>
                  </a:moveTo>
                  <a:cubicBezTo>
                    <a:pt x="173" y="6144"/>
                    <a:pt x="241" y="6227"/>
                    <a:pt x="309" y="6351"/>
                  </a:cubicBezTo>
                  <a:cubicBezTo>
                    <a:pt x="442" y="6598"/>
                    <a:pt x="309" y="6928"/>
                    <a:pt x="218" y="7010"/>
                  </a:cubicBezTo>
                  <a:cubicBezTo>
                    <a:pt x="173" y="7052"/>
                    <a:pt x="107" y="7092"/>
                    <a:pt x="41" y="7083"/>
                  </a:cubicBezTo>
                  <a:lnTo>
                    <a:pt x="0" y="7028"/>
                  </a:lnTo>
                  <a:lnTo>
                    <a:pt x="0" y="6164"/>
                  </a:lnTo>
                </a:path>
                <a:path w="21600" h="21600">
                  <a:moveTo>
                    <a:pt x="2655" y="5701"/>
                  </a:moveTo>
                  <a:cubicBezTo>
                    <a:pt x="2718" y="5732"/>
                    <a:pt x="2785" y="5814"/>
                    <a:pt x="2852" y="5938"/>
                  </a:cubicBezTo>
                  <a:cubicBezTo>
                    <a:pt x="2985" y="6186"/>
                    <a:pt x="2852" y="6515"/>
                    <a:pt x="2762" y="6598"/>
                  </a:cubicBezTo>
                  <a:cubicBezTo>
                    <a:pt x="2673" y="6680"/>
                    <a:pt x="2495" y="6763"/>
                    <a:pt x="2405" y="6432"/>
                  </a:cubicBezTo>
                  <a:cubicBezTo>
                    <a:pt x="2316" y="6103"/>
                    <a:pt x="2361" y="5856"/>
                    <a:pt x="2495" y="5772"/>
                  </a:cubicBezTo>
                  <a:cubicBezTo>
                    <a:pt x="2538" y="5691"/>
                    <a:pt x="2595" y="5669"/>
                    <a:pt x="2655" y="5701"/>
                  </a:cubicBezTo>
                </a:path>
                <a:path w="21600" h="21600">
                  <a:moveTo>
                    <a:pt x="17377" y="5536"/>
                  </a:moveTo>
                  <a:cubicBezTo>
                    <a:pt x="17439" y="5567"/>
                    <a:pt x="17506" y="5650"/>
                    <a:pt x="17573" y="5772"/>
                  </a:cubicBezTo>
                  <a:cubicBezTo>
                    <a:pt x="17706" y="6020"/>
                    <a:pt x="17617" y="6268"/>
                    <a:pt x="17483" y="6432"/>
                  </a:cubicBezTo>
                  <a:cubicBezTo>
                    <a:pt x="17394" y="6515"/>
                    <a:pt x="17215" y="6598"/>
                    <a:pt x="17126" y="6268"/>
                  </a:cubicBezTo>
                  <a:cubicBezTo>
                    <a:pt x="17037" y="5938"/>
                    <a:pt x="17037" y="5772"/>
                    <a:pt x="17215" y="5608"/>
                  </a:cubicBezTo>
                  <a:cubicBezTo>
                    <a:pt x="17260" y="5526"/>
                    <a:pt x="17316" y="5505"/>
                    <a:pt x="17377" y="5536"/>
                  </a:cubicBezTo>
                </a:path>
                <a:path w="21600" h="21600">
                  <a:moveTo>
                    <a:pt x="13898" y="5371"/>
                  </a:moveTo>
                  <a:cubicBezTo>
                    <a:pt x="13958" y="5402"/>
                    <a:pt x="14024" y="5485"/>
                    <a:pt x="14091" y="5608"/>
                  </a:cubicBezTo>
                  <a:cubicBezTo>
                    <a:pt x="14225" y="5856"/>
                    <a:pt x="14136" y="6103"/>
                    <a:pt x="14004" y="6268"/>
                  </a:cubicBezTo>
                  <a:cubicBezTo>
                    <a:pt x="13915" y="6351"/>
                    <a:pt x="13734" y="6432"/>
                    <a:pt x="13646" y="6103"/>
                  </a:cubicBezTo>
                  <a:cubicBezTo>
                    <a:pt x="13556" y="5691"/>
                    <a:pt x="13600" y="5526"/>
                    <a:pt x="13734" y="5443"/>
                  </a:cubicBezTo>
                  <a:cubicBezTo>
                    <a:pt x="13781" y="5361"/>
                    <a:pt x="13835" y="5340"/>
                    <a:pt x="13898" y="5371"/>
                  </a:cubicBezTo>
                </a:path>
                <a:path w="21600" h="21600">
                  <a:moveTo>
                    <a:pt x="6848" y="5371"/>
                  </a:moveTo>
                  <a:cubicBezTo>
                    <a:pt x="6910" y="5402"/>
                    <a:pt x="6978" y="5485"/>
                    <a:pt x="7045" y="5608"/>
                  </a:cubicBezTo>
                  <a:cubicBezTo>
                    <a:pt x="7178" y="5856"/>
                    <a:pt x="7045" y="6186"/>
                    <a:pt x="6955" y="6268"/>
                  </a:cubicBezTo>
                  <a:cubicBezTo>
                    <a:pt x="6864" y="6351"/>
                    <a:pt x="6687" y="6432"/>
                    <a:pt x="6599" y="6103"/>
                  </a:cubicBezTo>
                  <a:cubicBezTo>
                    <a:pt x="6509" y="5772"/>
                    <a:pt x="6554" y="5608"/>
                    <a:pt x="6687" y="5443"/>
                  </a:cubicBezTo>
                  <a:cubicBezTo>
                    <a:pt x="6732" y="5361"/>
                    <a:pt x="6788" y="5340"/>
                    <a:pt x="6848" y="5371"/>
                  </a:cubicBezTo>
                </a:path>
                <a:path w="21600" h="21600">
                  <a:moveTo>
                    <a:pt x="4753" y="5371"/>
                  </a:moveTo>
                  <a:cubicBezTo>
                    <a:pt x="4814" y="5402"/>
                    <a:pt x="4881" y="5485"/>
                    <a:pt x="4948" y="5608"/>
                  </a:cubicBezTo>
                  <a:cubicBezTo>
                    <a:pt x="5081" y="5856"/>
                    <a:pt x="4948" y="6186"/>
                    <a:pt x="4859" y="6268"/>
                  </a:cubicBezTo>
                  <a:cubicBezTo>
                    <a:pt x="4769" y="6351"/>
                    <a:pt x="4591" y="6432"/>
                    <a:pt x="4502" y="6103"/>
                  </a:cubicBezTo>
                  <a:cubicBezTo>
                    <a:pt x="4413" y="5691"/>
                    <a:pt x="4457" y="5526"/>
                    <a:pt x="4591" y="5443"/>
                  </a:cubicBezTo>
                  <a:cubicBezTo>
                    <a:pt x="4634" y="5361"/>
                    <a:pt x="4691" y="5340"/>
                    <a:pt x="4753" y="5371"/>
                  </a:cubicBezTo>
                </a:path>
                <a:path w="21600" h="21600">
                  <a:moveTo>
                    <a:pt x="15770" y="5123"/>
                  </a:moveTo>
                  <a:cubicBezTo>
                    <a:pt x="15832" y="5155"/>
                    <a:pt x="15899" y="5237"/>
                    <a:pt x="15966" y="5361"/>
                  </a:cubicBezTo>
                  <a:cubicBezTo>
                    <a:pt x="16100" y="5608"/>
                    <a:pt x="15966" y="5938"/>
                    <a:pt x="15875" y="6020"/>
                  </a:cubicBezTo>
                  <a:cubicBezTo>
                    <a:pt x="15787" y="6103"/>
                    <a:pt x="15609" y="6186"/>
                    <a:pt x="15519" y="5856"/>
                  </a:cubicBezTo>
                  <a:cubicBezTo>
                    <a:pt x="15429" y="5443"/>
                    <a:pt x="15476" y="5278"/>
                    <a:pt x="15609" y="5196"/>
                  </a:cubicBezTo>
                  <a:cubicBezTo>
                    <a:pt x="15653" y="5114"/>
                    <a:pt x="15708" y="5093"/>
                    <a:pt x="15770" y="5123"/>
                  </a:cubicBezTo>
                </a:path>
                <a:path w="21600" h="21600">
                  <a:moveTo>
                    <a:pt x="12424" y="5123"/>
                  </a:moveTo>
                  <a:cubicBezTo>
                    <a:pt x="12486" y="5155"/>
                    <a:pt x="12552" y="5237"/>
                    <a:pt x="12619" y="5361"/>
                  </a:cubicBezTo>
                  <a:cubicBezTo>
                    <a:pt x="12754" y="5608"/>
                    <a:pt x="12664" y="5856"/>
                    <a:pt x="12530" y="6020"/>
                  </a:cubicBezTo>
                  <a:cubicBezTo>
                    <a:pt x="12440" y="6103"/>
                    <a:pt x="12263" y="6186"/>
                    <a:pt x="12173" y="5856"/>
                  </a:cubicBezTo>
                  <a:cubicBezTo>
                    <a:pt x="12086" y="5526"/>
                    <a:pt x="12129" y="5278"/>
                    <a:pt x="12263" y="5196"/>
                  </a:cubicBezTo>
                  <a:cubicBezTo>
                    <a:pt x="12308" y="5114"/>
                    <a:pt x="12362" y="5093"/>
                    <a:pt x="12424" y="5123"/>
                  </a:cubicBezTo>
                </a:path>
                <a:path w="21600" h="21600">
                  <a:moveTo>
                    <a:pt x="10194" y="4464"/>
                  </a:moveTo>
                  <a:cubicBezTo>
                    <a:pt x="10256" y="4495"/>
                    <a:pt x="10322" y="4577"/>
                    <a:pt x="10390" y="4701"/>
                  </a:cubicBezTo>
                  <a:cubicBezTo>
                    <a:pt x="10522" y="4949"/>
                    <a:pt x="10434" y="5196"/>
                    <a:pt x="10300" y="5361"/>
                  </a:cubicBezTo>
                  <a:cubicBezTo>
                    <a:pt x="10210" y="5443"/>
                    <a:pt x="10032" y="5526"/>
                    <a:pt x="9943" y="5196"/>
                  </a:cubicBezTo>
                  <a:cubicBezTo>
                    <a:pt x="9855" y="4866"/>
                    <a:pt x="9900" y="4701"/>
                    <a:pt x="10032" y="4536"/>
                  </a:cubicBezTo>
                  <a:cubicBezTo>
                    <a:pt x="10078" y="4454"/>
                    <a:pt x="10133" y="4433"/>
                    <a:pt x="10194" y="4464"/>
                  </a:cubicBezTo>
                </a:path>
                <a:path w="21600" h="21600">
                  <a:moveTo>
                    <a:pt x="1139" y="4134"/>
                  </a:moveTo>
                  <a:cubicBezTo>
                    <a:pt x="1201" y="4165"/>
                    <a:pt x="1268" y="4248"/>
                    <a:pt x="1335" y="4370"/>
                  </a:cubicBezTo>
                  <a:cubicBezTo>
                    <a:pt x="1467" y="4619"/>
                    <a:pt x="1379" y="4866"/>
                    <a:pt x="1245" y="5031"/>
                  </a:cubicBezTo>
                  <a:cubicBezTo>
                    <a:pt x="1156" y="5114"/>
                    <a:pt x="978" y="5196"/>
                    <a:pt x="888" y="4866"/>
                  </a:cubicBezTo>
                  <a:cubicBezTo>
                    <a:pt x="797" y="4536"/>
                    <a:pt x="843" y="4289"/>
                    <a:pt x="978" y="4206"/>
                  </a:cubicBezTo>
                  <a:cubicBezTo>
                    <a:pt x="1021" y="4124"/>
                    <a:pt x="1078" y="4103"/>
                    <a:pt x="1139" y="4134"/>
                  </a:cubicBezTo>
                </a:path>
                <a:path w="21600" h="21600">
                  <a:moveTo>
                    <a:pt x="20232" y="3969"/>
                  </a:moveTo>
                  <a:cubicBezTo>
                    <a:pt x="20294" y="3998"/>
                    <a:pt x="20361" y="4083"/>
                    <a:pt x="20428" y="4206"/>
                  </a:cubicBezTo>
                  <a:cubicBezTo>
                    <a:pt x="20561" y="4454"/>
                    <a:pt x="20471" y="4701"/>
                    <a:pt x="20338" y="4866"/>
                  </a:cubicBezTo>
                  <a:cubicBezTo>
                    <a:pt x="20249" y="4949"/>
                    <a:pt x="20071" y="5031"/>
                    <a:pt x="19982" y="4701"/>
                  </a:cubicBezTo>
                  <a:cubicBezTo>
                    <a:pt x="19892" y="4370"/>
                    <a:pt x="19937" y="4206"/>
                    <a:pt x="20071" y="4041"/>
                  </a:cubicBezTo>
                  <a:cubicBezTo>
                    <a:pt x="20113" y="3959"/>
                    <a:pt x="20171" y="3938"/>
                    <a:pt x="20232" y="3969"/>
                  </a:cubicBezTo>
                </a:path>
                <a:path w="21600" h="21600">
                  <a:moveTo>
                    <a:pt x="8633" y="3887"/>
                  </a:moveTo>
                  <a:cubicBezTo>
                    <a:pt x="8693" y="3917"/>
                    <a:pt x="8761" y="3998"/>
                    <a:pt x="8829" y="4124"/>
                  </a:cubicBezTo>
                  <a:cubicBezTo>
                    <a:pt x="8962" y="4370"/>
                    <a:pt x="8872" y="4619"/>
                    <a:pt x="8740" y="4784"/>
                  </a:cubicBezTo>
                  <a:cubicBezTo>
                    <a:pt x="8651" y="4866"/>
                    <a:pt x="8471" y="4949"/>
                    <a:pt x="8383" y="4619"/>
                  </a:cubicBezTo>
                  <a:cubicBezTo>
                    <a:pt x="8294" y="4206"/>
                    <a:pt x="8338" y="4041"/>
                    <a:pt x="8471" y="3959"/>
                  </a:cubicBezTo>
                  <a:cubicBezTo>
                    <a:pt x="8516" y="3876"/>
                    <a:pt x="8572" y="3856"/>
                    <a:pt x="8633" y="3887"/>
                  </a:cubicBezTo>
                </a:path>
                <a:path w="21600" h="21600">
                  <a:moveTo>
                    <a:pt x="3548" y="3472"/>
                  </a:moveTo>
                  <a:cubicBezTo>
                    <a:pt x="3610" y="3505"/>
                    <a:pt x="3676" y="3586"/>
                    <a:pt x="3743" y="3710"/>
                  </a:cubicBezTo>
                  <a:cubicBezTo>
                    <a:pt x="3876" y="3959"/>
                    <a:pt x="3788" y="4206"/>
                    <a:pt x="3652" y="4370"/>
                  </a:cubicBezTo>
                  <a:cubicBezTo>
                    <a:pt x="3565" y="4454"/>
                    <a:pt x="3386" y="4536"/>
                    <a:pt x="3296" y="4206"/>
                  </a:cubicBezTo>
                  <a:cubicBezTo>
                    <a:pt x="3208" y="3793"/>
                    <a:pt x="3253" y="3629"/>
                    <a:pt x="3386" y="3547"/>
                  </a:cubicBezTo>
                  <a:cubicBezTo>
                    <a:pt x="3429" y="3464"/>
                    <a:pt x="3486" y="3443"/>
                    <a:pt x="3548" y="3472"/>
                  </a:cubicBezTo>
                </a:path>
                <a:path w="21600" h="21600">
                  <a:moveTo>
                    <a:pt x="18493" y="3392"/>
                  </a:moveTo>
                  <a:cubicBezTo>
                    <a:pt x="18554" y="3423"/>
                    <a:pt x="18621" y="3505"/>
                    <a:pt x="18688" y="3629"/>
                  </a:cubicBezTo>
                  <a:cubicBezTo>
                    <a:pt x="18822" y="3876"/>
                    <a:pt x="18688" y="4206"/>
                    <a:pt x="18599" y="4289"/>
                  </a:cubicBezTo>
                  <a:cubicBezTo>
                    <a:pt x="18509" y="4370"/>
                    <a:pt x="18330" y="4454"/>
                    <a:pt x="18242" y="4124"/>
                  </a:cubicBezTo>
                  <a:cubicBezTo>
                    <a:pt x="18153" y="3710"/>
                    <a:pt x="18197" y="3547"/>
                    <a:pt x="18330" y="3464"/>
                  </a:cubicBezTo>
                  <a:cubicBezTo>
                    <a:pt x="18376" y="3382"/>
                    <a:pt x="18431" y="3361"/>
                    <a:pt x="18493" y="3392"/>
                  </a:cubicBezTo>
                </a:path>
                <a:path w="21600" h="21600">
                  <a:moveTo>
                    <a:pt x="5868" y="3227"/>
                  </a:moveTo>
                  <a:cubicBezTo>
                    <a:pt x="5930" y="3257"/>
                    <a:pt x="5996" y="3340"/>
                    <a:pt x="6063" y="3464"/>
                  </a:cubicBezTo>
                  <a:cubicBezTo>
                    <a:pt x="6197" y="3710"/>
                    <a:pt x="6108" y="3959"/>
                    <a:pt x="5974" y="4124"/>
                  </a:cubicBezTo>
                  <a:cubicBezTo>
                    <a:pt x="5884" y="4206"/>
                    <a:pt x="5705" y="4289"/>
                    <a:pt x="5617" y="3959"/>
                  </a:cubicBezTo>
                  <a:cubicBezTo>
                    <a:pt x="5528" y="3629"/>
                    <a:pt x="5573" y="3464"/>
                    <a:pt x="5705" y="3299"/>
                  </a:cubicBezTo>
                  <a:cubicBezTo>
                    <a:pt x="5749" y="3217"/>
                    <a:pt x="5807" y="3196"/>
                    <a:pt x="5868" y="3227"/>
                  </a:cubicBezTo>
                </a:path>
                <a:path w="21600" h="21600">
                  <a:moveTo>
                    <a:pt x="14744" y="3062"/>
                  </a:moveTo>
                  <a:cubicBezTo>
                    <a:pt x="14805" y="3093"/>
                    <a:pt x="14873" y="3175"/>
                    <a:pt x="14941" y="3299"/>
                  </a:cubicBezTo>
                  <a:cubicBezTo>
                    <a:pt x="15073" y="3547"/>
                    <a:pt x="14985" y="3793"/>
                    <a:pt x="14851" y="3959"/>
                  </a:cubicBezTo>
                  <a:cubicBezTo>
                    <a:pt x="14761" y="4041"/>
                    <a:pt x="14584" y="4124"/>
                    <a:pt x="14494" y="3793"/>
                  </a:cubicBezTo>
                  <a:cubicBezTo>
                    <a:pt x="14405" y="3464"/>
                    <a:pt x="14449" y="3299"/>
                    <a:pt x="14584" y="3134"/>
                  </a:cubicBezTo>
                  <a:cubicBezTo>
                    <a:pt x="14626" y="3051"/>
                    <a:pt x="14684" y="3031"/>
                    <a:pt x="14744" y="3062"/>
                  </a:cubicBezTo>
                </a:path>
                <a:path w="21600" h="21600">
                  <a:moveTo>
                    <a:pt x="11756" y="2649"/>
                  </a:moveTo>
                  <a:cubicBezTo>
                    <a:pt x="11817" y="2681"/>
                    <a:pt x="11885" y="2763"/>
                    <a:pt x="11952" y="2887"/>
                  </a:cubicBezTo>
                  <a:cubicBezTo>
                    <a:pt x="12086" y="3134"/>
                    <a:pt x="11995" y="3382"/>
                    <a:pt x="11861" y="3547"/>
                  </a:cubicBezTo>
                  <a:cubicBezTo>
                    <a:pt x="11773" y="3629"/>
                    <a:pt x="11594" y="3710"/>
                    <a:pt x="11504" y="3382"/>
                  </a:cubicBezTo>
                  <a:cubicBezTo>
                    <a:pt x="11414" y="3051"/>
                    <a:pt x="11460" y="2887"/>
                    <a:pt x="11594" y="2721"/>
                  </a:cubicBezTo>
                  <a:cubicBezTo>
                    <a:pt x="11638" y="2639"/>
                    <a:pt x="11693" y="2619"/>
                    <a:pt x="11756" y="2649"/>
                  </a:cubicBezTo>
                </a:path>
                <a:path w="21600" h="21600">
                  <a:moveTo>
                    <a:pt x="16574" y="2320"/>
                  </a:moveTo>
                  <a:cubicBezTo>
                    <a:pt x="16635" y="2351"/>
                    <a:pt x="16703" y="2433"/>
                    <a:pt x="16770" y="2557"/>
                  </a:cubicBezTo>
                  <a:cubicBezTo>
                    <a:pt x="16903" y="2804"/>
                    <a:pt x="16770" y="3134"/>
                    <a:pt x="16679" y="3217"/>
                  </a:cubicBezTo>
                  <a:cubicBezTo>
                    <a:pt x="16591" y="3299"/>
                    <a:pt x="16413" y="3382"/>
                    <a:pt x="16323" y="3051"/>
                  </a:cubicBezTo>
                  <a:cubicBezTo>
                    <a:pt x="16233" y="2639"/>
                    <a:pt x="16279" y="2474"/>
                    <a:pt x="16413" y="2392"/>
                  </a:cubicBezTo>
                  <a:cubicBezTo>
                    <a:pt x="16455" y="2309"/>
                    <a:pt x="16512" y="2289"/>
                    <a:pt x="16574" y="2320"/>
                  </a:cubicBezTo>
                </a:path>
                <a:path w="21600" h="21600">
                  <a:moveTo>
                    <a:pt x="7563" y="2320"/>
                  </a:moveTo>
                  <a:cubicBezTo>
                    <a:pt x="7624" y="2351"/>
                    <a:pt x="7691" y="2433"/>
                    <a:pt x="7757" y="2557"/>
                  </a:cubicBezTo>
                  <a:cubicBezTo>
                    <a:pt x="7891" y="2804"/>
                    <a:pt x="7802" y="3051"/>
                    <a:pt x="7669" y="3217"/>
                  </a:cubicBezTo>
                  <a:cubicBezTo>
                    <a:pt x="7580" y="3299"/>
                    <a:pt x="7401" y="3382"/>
                    <a:pt x="7312" y="3051"/>
                  </a:cubicBezTo>
                  <a:cubicBezTo>
                    <a:pt x="7223" y="2721"/>
                    <a:pt x="7223" y="2557"/>
                    <a:pt x="7401" y="2392"/>
                  </a:cubicBezTo>
                  <a:cubicBezTo>
                    <a:pt x="7445" y="2309"/>
                    <a:pt x="7501" y="2289"/>
                    <a:pt x="7563" y="2320"/>
                  </a:cubicBezTo>
                </a:path>
                <a:path w="21600" h="21600">
                  <a:moveTo>
                    <a:pt x="10016" y="1990"/>
                  </a:moveTo>
                  <a:cubicBezTo>
                    <a:pt x="10078" y="2021"/>
                    <a:pt x="10143" y="2103"/>
                    <a:pt x="10210" y="2227"/>
                  </a:cubicBezTo>
                  <a:cubicBezTo>
                    <a:pt x="10344" y="2474"/>
                    <a:pt x="10256" y="2721"/>
                    <a:pt x="10122" y="2887"/>
                  </a:cubicBezTo>
                  <a:cubicBezTo>
                    <a:pt x="10032" y="2969"/>
                    <a:pt x="9855" y="3051"/>
                    <a:pt x="9765" y="2721"/>
                  </a:cubicBezTo>
                  <a:cubicBezTo>
                    <a:pt x="9677" y="2392"/>
                    <a:pt x="9721" y="2143"/>
                    <a:pt x="9855" y="2062"/>
                  </a:cubicBezTo>
                  <a:cubicBezTo>
                    <a:pt x="9900" y="1979"/>
                    <a:pt x="9954" y="1957"/>
                    <a:pt x="10016" y="1990"/>
                  </a:cubicBezTo>
                </a:path>
                <a:path w="21600" h="21600">
                  <a:moveTo>
                    <a:pt x="2344" y="1825"/>
                  </a:moveTo>
                  <a:cubicBezTo>
                    <a:pt x="2405" y="1855"/>
                    <a:pt x="2472" y="1938"/>
                    <a:pt x="2538" y="2062"/>
                  </a:cubicBezTo>
                  <a:cubicBezTo>
                    <a:pt x="2673" y="2309"/>
                    <a:pt x="2584" y="2557"/>
                    <a:pt x="2450" y="2721"/>
                  </a:cubicBezTo>
                  <a:cubicBezTo>
                    <a:pt x="2361" y="2804"/>
                    <a:pt x="2182" y="2887"/>
                    <a:pt x="2093" y="2557"/>
                  </a:cubicBezTo>
                  <a:cubicBezTo>
                    <a:pt x="2003" y="2227"/>
                    <a:pt x="2048" y="2062"/>
                    <a:pt x="2182" y="1895"/>
                  </a:cubicBezTo>
                  <a:cubicBezTo>
                    <a:pt x="2227" y="1815"/>
                    <a:pt x="2283" y="1793"/>
                    <a:pt x="2344" y="1825"/>
                  </a:cubicBezTo>
                </a:path>
                <a:path w="21600" h="21600">
                  <a:moveTo>
                    <a:pt x="21348" y="1575"/>
                  </a:moveTo>
                  <a:cubicBezTo>
                    <a:pt x="21409" y="1608"/>
                    <a:pt x="21475" y="1691"/>
                    <a:pt x="21543" y="1815"/>
                  </a:cubicBezTo>
                  <a:cubicBezTo>
                    <a:pt x="21677" y="2062"/>
                    <a:pt x="21543" y="2392"/>
                    <a:pt x="21453" y="2474"/>
                  </a:cubicBezTo>
                  <a:cubicBezTo>
                    <a:pt x="21364" y="2557"/>
                    <a:pt x="21186" y="2639"/>
                    <a:pt x="21097" y="2309"/>
                  </a:cubicBezTo>
                  <a:cubicBezTo>
                    <a:pt x="21008" y="1979"/>
                    <a:pt x="21008" y="1815"/>
                    <a:pt x="21186" y="1650"/>
                  </a:cubicBezTo>
                  <a:cubicBezTo>
                    <a:pt x="21231" y="1567"/>
                    <a:pt x="21286" y="1547"/>
                    <a:pt x="21348" y="1575"/>
                  </a:cubicBezTo>
                </a:path>
                <a:path w="21600" h="21600">
                  <a:moveTo>
                    <a:pt x="692" y="1575"/>
                  </a:moveTo>
                  <a:cubicBezTo>
                    <a:pt x="754" y="1608"/>
                    <a:pt x="820" y="1691"/>
                    <a:pt x="888" y="1815"/>
                  </a:cubicBezTo>
                  <a:cubicBezTo>
                    <a:pt x="1021" y="2062"/>
                    <a:pt x="932" y="2309"/>
                    <a:pt x="797" y="2474"/>
                  </a:cubicBezTo>
                  <a:cubicBezTo>
                    <a:pt x="708" y="2557"/>
                    <a:pt x="530" y="2639"/>
                    <a:pt x="442" y="2309"/>
                  </a:cubicBezTo>
                  <a:cubicBezTo>
                    <a:pt x="352" y="1979"/>
                    <a:pt x="352" y="1815"/>
                    <a:pt x="530" y="1650"/>
                  </a:cubicBezTo>
                  <a:cubicBezTo>
                    <a:pt x="576" y="1567"/>
                    <a:pt x="631" y="1547"/>
                    <a:pt x="692" y="1575"/>
                  </a:cubicBezTo>
                </a:path>
                <a:path w="21600" h="21600">
                  <a:moveTo>
                    <a:pt x="4619" y="1495"/>
                  </a:moveTo>
                  <a:cubicBezTo>
                    <a:pt x="4680" y="1525"/>
                    <a:pt x="4747" y="1608"/>
                    <a:pt x="4814" y="1732"/>
                  </a:cubicBezTo>
                  <a:cubicBezTo>
                    <a:pt x="4948" y="1979"/>
                    <a:pt x="4814" y="2309"/>
                    <a:pt x="4725" y="2392"/>
                  </a:cubicBezTo>
                  <a:cubicBezTo>
                    <a:pt x="4634" y="2474"/>
                    <a:pt x="4457" y="2557"/>
                    <a:pt x="4368" y="2227"/>
                  </a:cubicBezTo>
                  <a:cubicBezTo>
                    <a:pt x="4279" y="1895"/>
                    <a:pt x="4324" y="1650"/>
                    <a:pt x="4457" y="1567"/>
                  </a:cubicBezTo>
                  <a:cubicBezTo>
                    <a:pt x="4502" y="1485"/>
                    <a:pt x="4558" y="1464"/>
                    <a:pt x="4619" y="1495"/>
                  </a:cubicBezTo>
                </a:path>
                <a:path w="21600" h="21600">
                  <a:moveTo>
                    <a:pt x="13005" y="1413"/>
                  </a:moveTo>
                  <a:cubicBezTo>
                    <a:pt x="13065" y="1443"/>
                    <a:pt x="13134" y="1525"/>
                    <a:pt x="13199" y="1650"/>
                  </a:cubicBezTo>
                  <a:cubicBezTo>
                    <a:pt x="13334" y="1895"/>
                    <a:pt x="13244" y="2143"/>
                    <a:pt x="13112" y="2309"/>
                  </a:cubicBezTo>
                  <a:cubicBezTo>
                    <a:pt x="13022" y="2392"/>
                    <a:pt x="12843" y="2474"/>
                    <a:pt x="12754" y="2143"/>
                  </a:cubicBezTo>
                  <a:cubicBezTo>
                    <a:pt x="12664" y="1732"/>
                    <a:pt x="12709" y="1567"/>
                    <a:pt x="12843" y="1485"/>
                  </a:cubicBezTo>
                  <a:cubicBezTo>
                    <a:pt x="12889" y="1402"/>
                    <a:pt x="12943" y="1382"/>
                    <a:pt x="13005" y="1413"/>
                  </a:cubicBezTo>
                </a:path>
                <a:path w="21600" h="21600">
                  <a:moveTo>
                    <a:pt x="19696" y="1083"/>
                  </a:moveTo>
                  <a:cubicBezTo>
                    <a:pt x="19758" y="1114"/>
                    <a:pt x="19825" y="1196"/>
                    <a:pt x="19892" y="1320"/>
                  </a:cubicBezTo>
                  <a:cubicBezTo>
                    <a:pt x="20026" y="1567"/>
                    <a:pt x="19937" y="1815"/>
                    <a:pt x="19803" y="1979"/>
                  </a:cubicBezTo>
                  <a:cubicBezTo>
                    <a:pt x="19713" y="2062"/>
                    <a:pt x="19535" y="2143"/>
                    <a:pt x="19445" y="1815"/>
                  </a:cubicBezTo>
                  <a:cubicBezTo>
                    <a:pt x="19357" y="1402"/>
                    <a:pt x="19402" y="1237"/>
                    <a:pt x="19535" y="1155"/>
                  </a:cubicBezTo>
                  <a:cubicBezTo>
                    <a:pt x="19580" y="1071"/>
                    <a:pt x="19636" y="1052"/>
                    <a:pt x="19696" y="1083"/>
                  </a:cubicBezTo>
                </a:path>
                <a:path w="21600" h="21600">
                  <a:moveTo>
                    <a:pt x="17690" y="753"/>
                  </a:moveTo>
                  <a:cubicBezTo>
                    <a:pt x="17750" y="784"/>
                    <a:pt x="17818" y="866"/>
                    <a:pt x="17885" y="989"/>
                  </a:cubicBezTo>
                  <a:cubicBezTo>
                    <a:pt x="18018" y="1237"/>
                    <a:pt x="17885" y="1567"/>
                    <a:pt x="17796" y="1650"/>
                  </a:cubicBezTo>
                  <a:cubicBezTo>
                    <a:pt x="17706" y="1732"/>
                    <a:pt x="17528" y="1815"/>
                    <a:pt x="17439" y="1485"/>
                  </a:cubicBezTo>
                  <a:cubicBezTo>
                    <a:pt x="17349" y="1155"/>
                    <a:pt x="17394" y="907"/>
                    <a:pt x="17528" y="825"/>
                  </a:cubicBezTo>
                  <a:cubicBezTo>
                    <a:pt x="17573" y="742"/>
                    <a:pt x="17628" y="722"/>
                    <a:pt x="17690" y="753"/>
                  </a:cubicBezTo>
                </a:path>
                <a:path w="21600" h="21600">
                  <a:moveTo>
                    <a:pt x="14388" y="588"/>
                  </a:moveTo>
                  <a:cubicBezTo>
                    <a:pt x="14449" y="619"/>
                    <a:pt x="14517" y="701"/>
                    <a:pt x="14584" y="825"/>
                  </a:cubicBezTo>
                  <a:cubicBezTo>
                    <a:pt x="14716" y="1071"/>
                    <a:pt x="14584" y="1402"/>
                    <a:pt x="14494" y="1485"/>
                  </a:cubicBezTo>
                  <a:cubicBezTo>
                    <a:pt x="14405" y="1567"/>
                    <a:pt x="14225" y="1650"/>
                    <a:pt x="14136" y="1320"/>
                  </a:cubicBezTo>
                  <a:cubicBezTo>
                    <a:pt x="14046" y="989"/>
                    <a:pt x="14046" y="742"/>
                    <a:pt x="14225" y="660"/>
                  </a:cubicBezTo>
                  <a:cubicBezTo>
                    <a:pt x="14271" y="577"/>
                    <a:pt x="14325" y="557"/>
                    <a:pt x="14388" y="588"/>
                  </a:cubicBezTo>
                </a:path>
                <a:path w="21600" h="21600">
                  <a:moveTo>
                    <a:pt x="6624" y="236"/>
                  </a:moveTo>
                  <a:cubicBezTo>
                    <a:pt x="6687" y="267"/>
                    <a:pt x="6755" y="371"/>
                    <a:pt x="6822" y="577"/>
                  </a:cubicBezTo>
                  <a:cubicBezTo>
                    <a:pt x="6955" y="825"/>
                    <a:pt x="6822" y="1155"/>
                    <a:pt x="6732" y="1237"/>
                  </a:cubicBezTo>
                  <a:cubicBezTo>
                    <a:pt x="6642" y="1320"/>
                    <a:pt x="6465" y="1402"/>
                    <a:pt x="6376" y="1071"/>
                  </a:cubicBezTo>
                  <a:cubicBezTo>
                    <a:pt x="6285" y="660"/>
                    <a:pt x="6329" y="493"/>
                    <a:pt x="6465" y="330"/>
                  </a:cubicBezTo>
                  <a:cubicBezTo>
                    <a:pt x="6509" y="248"/>
                    <a:pt x="6565" y="206"/>
                    <a:pt x="6624" y="236"/>
                  </a:cubicBezTo>
                </a:path>
                <a:path w="21600" h="21600">
                  <a:moveTo>
                    <a:pt x="15413" y="0"/>
                  </a:moveTo>
                  <a:lnTo>
                    <a:pt x="15909" y="0"/>
                  </a:lnTo>
                  <a:lnTo>
                    <a:pt x="15916" y="62"/>
                  </a:lnTo>
                  <a:cubicBezTo>
                    <a:pt x="15887" y="186"/>
                    <a:pt x="15832" y="289"/>
                    <a:pt x="15787" y="330"/>
                  </a:cubicBezTo>
                  <a:cubicBezTo>
                    <a:pt x="15697" y="412"/>
                    <a:pt x="15519" y="493"/>
                    <a:pt x="15429" y="165"/>
                  </a:cubicBezTo>
                </a:path>
                <a:path w="21600" h="21600">
                  <a:moveTo>
                    <a:pt x="11363" y="0"/>
                  </a:moveTo>
                  <a:lnTo>
                    <a:pt x="11845" y="0"/>
                  </a:lnTo>
                  <a:lnTo>
                    <a:pt x="11728" y="248"/>
                  </a:lnTo>
                  <a:cubicBezTo>
                    <a:pt x="11638" y="330"/>
                    <a:pt x="11460" y="412"/>
                    <a:pt x="11372" y="83"/>
                  </a:cubicBezTo>
                </a:path>
                <a:path w="21600" h="21600">
                  <a:moveTo>
                    <a:pt x="9677" y="0"/>
                  </a:moveTo>
                  <a:lnTo>
                    <a:pt x="10112" y="0"/>
                  </a:lnTo>
                  <a:lnTo>
                    <a:pt x="10032" y="165"/>
                  </a:lnTo>
                  <a:cubicBezTo>
                    <a:pt x="9943" y="248"/>
                    <a:pt x="9765" y="330"/>
                    <a:pt x="9677" y="0"/>
                  </a:cubicBezTo>
                </a:path>
                <a:path w="21600" h="21600">
                  <a:moveTo>
                    <a:pt x="8205" y="0"/>
                  </a:moveTo>
                  <a:lnTo>
                    <a:pt x="8649" y="0"/>
                  </a:lnTo>
                  <a:lnTo>
                    <a:pt x="8651" y="0"/>
                  </a:lnTo>
                  <a:cubicBezTo>
                    <a:pt x="8783" y="248"/>
                    <a:pt x="8693" y="493"/>
                    <a:pt x="8561" y="660"/>
                  </a:cubicBezTo>
                  <a:cubicBezTo>
                    <a:pt x="8471" y="742"/>
                    <a:pt x="8294" y="825"/>
                    <a:pt x="8204" y="493"/>
                  </a:cubicBezTo>
                  <a:cubicBezTo>
                    <a:pt x="8160" y="330"/>
                    <a:pt x="8149" y="186"/>
                    <a:pt x="8164" y="72"/>
                  </a:cubicBezTo>
                </a:path>
                <a:path w="21600" h="21600">
                  <a:moveTo>
                    <a:pt x="2785" y="0"/>
                  </a:moveTo>
                  <a:lnTo>
                    <a:pt x="3277" y="0"/>
                  </a:lnTo>
                  <a:lnTo>
                    <a:pt x="3292" y="145"/>
                  </a:lnTo>
                  <a:cubicBezTo>
                    <a:pt x="3263" y="267"/>
                    <a:pt x="3208" y="371"/>
                    <a:pt x="3163" y="412"/>
                  </a:cubicBezTo>
                  <a:cubicBezTo>
                    <a:pt x="3074" y="493"/>
                    <a:pt x="2896" y="578"/>
                    <a:pt x="2807" y="248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19050" cap="flat" cmpd="sng">
              <a:noFill/>
              <a:prstDash val="solid"/>
              <a:round/>
            </a:ln>
          </p:spPr>
        </p:sp>
      </p:grpSp>
      <p:sp>
        <p:nvSpPr>
          <p:cNvPr id="28" name="Szövegmező"/>
          <p:cNvSpPr>
            <a:spLocks noGrp="1"/>
          </p:cNvSpPr>
          <p:nvPr>
            <p:ph type="title"/>
          </p:nvPr>
        </p:nvSpPr>
        <p:spPr>
          <a:xfrm>
            <a:off x="1014984" y="819015"/>
            <a:ext cx="5821537" cy="2353362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800" b="0" i="0" u="none" strike="noStrike" kern="1200" cap="none" spc="0" baseline="0" dirty="0" err="1">
                <a:solidFill>
                  <a:schemeClr val="bg1"/>
                </a:solidFill>
                <a:latin typeface="Aptos Display" charset="0"/>
                <a:ea typeface="等线 Light" charset="0"/>
                <a:cs typeface="Lucida Sans" charset="0"/>
              </a:rPr>
              <a:t>Az</a:t>
            </a:r>
            <a:r>
              <a:rPr lang="en-US" altLang="zh-CN" sz="4800" b="0" i="0" u="none" strike="noStrike" kern="1200" cap="none" spc="0" baseline="0" dirty="0">
                <a:solidFill>
                  <a:schemeClr val="bg1"/>
                </a:solidFill>
                <a:latin typeface="Aptos Display" charset="0"/>
                <a:ea typeface="等线 Light" charset="0"/>
                <a:cs typeface="Lucida Sans" charset="0"/>
              </a:rPr>
              <a:t> ember </a:t>
            </a:r>
            <a:r>
              <a:rPr lang="en-US" altLang="zh-CN" sz="4800" b="0" i="0" u="none" strike="noStrike" kern="1200" cap="none" spc="0" baseline="0" dirty="0" err="1">
                <a:solidFill>
                  <a:schemeClr val="bg1"/>
                </a:solidFill>
                <a:latin typeface="Aptos Display" charset="0"/>
                <a:ea typeface="等线 Light" charset="0"/>
                <a:cs typeface="Lucida Sans" charset="0"/>
              </a:rPr>
              <a:t>tragédiája</a:t>
            </a:r>
            <a:r>
              <a:rPr lang="en-US" altLang="zh-CN" sz="4800" b="0" i="0" u="none" strike="noStrike" kern="1200" cap="none" spc="0" baseline="0" dirty="0">
                <a:solidFill>
                  <a:schemeClr val="bg1"/>
                </a:solidFill>
                <a:latin typeface="Aptos Display" charset="0"/>
                <a:ea typeface="等线 Light" charset="0"/>
                <a:cs typeface="Lucida Sans" charset="0"/>
              </a:rPr>
              <a:t> </a:t>
            </a:r>
            <a:r>
              <a:rPr lang="zh-CN" altLang="en-US" sz="4800" b="0" i="0" u="none" strike="noStrike" kern="1200" cap="none" spc="0" baseline="0" dirty="0">
                <a:solidFill>
                  <a:schemeClr val="bg1"/>
                </a:solidFill>
                <a:latin typeface="Aptos Display" charset="0"/>
                <a:ea typeface="等线 Light" charset="0"/>
                <a:cs typeface="Lucida Sans" charset="0"/>
              </a:rPr>
              <a:t/>
            </a:r>
            <a:br>
              <a:rPr lang="zh-CN" altLang="en-US" sz="4800" b="0" i="0" u="none" strike="noStrike" kern="1200" cap="none" spc="0" baseline="0" dirty="0">
                <a:solidFill>
                  <a:schemeClr val="bg1"/>
                </a:solidFill>
                <a:latin typeface="Aptos Display" charset="0"/>
                <a:ea typeface="等线 Light" charset="0"/>
                <a:cs typeface="Lucida Sans" charset="0"/>
              </a:rPr>
            </a:br>
            <a:r>
              <a:rPr lang="hu-HU" altLang="zh-CN" sz="4800" b="0" i="0" u="none" strike="noStrike" kern="1200" cap="none" spc="0" baseline="0" dirty="0" smtClean="0">
                <a:solidFill>
                  <a:schemeClr val="bg1"/>
                </a:solidFill>
                <a:latin typeface="Aptos Display" charset="0"/>
                <a:ea typeface="等线 Light" charset="0"/>
                <a:cs typeface="Lucida Sans" charset="0"/>
              </a:rPr>
              <a:t>h</a:t>
            </a:r>
            <a:r>
              <a:rPr lang="en-US" altLang="zh-CN" sz="4800" b="0" i="0" u="none" strike="noStrike" kern="1200" cap="none" spc="0" baseline="0" dirty="0" err="1" smtClean="0">
                <a:solidFill>
                  <a:schemeClr val="bg1"/>
                </a:solidFill>
                <a:latin typeface="Aptos Display" charset="0"/>
                <a:ea typeface="等线 Light" charset="0"/>
                <a:cs typeface="Lucida Sans" charset="0"/>
              </a:rPr>
              <a:t>árom</a:t>
            </a:r>
            <a:r>
              <a:rPr lang="en-US" altLang="zh-CN" sz="4800" b="0" i="0" u="none" strike="noStrike" kern="1200" cap="none" spc="0" baseline="0" dirty="0" smtClean="0">
                <a:solidFill>
                  <a:schemeClr val="bg1"/>
                </a:solidFill>
                <a:latin typeface="Aptos Display" charset="0"/>
                <a:ea typeface="等线 Light" charset="0"/>
                <a:cs typeface="Lucida Sans" charset="0"/>
              </a:rPr>
              <a:t> </a:t>
            </a:r>
            <a:r>
              <a:rPr lang="en-US" altLang="zh-CN" sz="4800" b="0" i="0" u="none" strike="noStrike" kern="1200" cap="none" spc="0" baseline="0" dirty="0" err="1">
                <a:solidFill>
                  <a:schemeClr val="bg1"/>
                </a:solidFill>
                <a:latin typeface="Aptos Display" charset="0"/>
                <a:ea typeface="等线 Light" charset="0"/>
                <a:cs typeface="Lucida Sans" charset="0"/>
              </a:rPr>
              <a:t>kiemelkedő</a:t>
            </a:r>
            <a:r>
              <a:rPr lang="en-US" altLang="zh-CN" sz="4800" b="0" i="0" u="none" strike="noStrike" kern="1200" cap="none" spc="0" baseline="0" dirty="0">
                <a:solidFill>
                  <a:schemeClr val="bg1"/>
                </a:solidFill>
                <a:latin typeface="Aptos Display" charset="0"/>
                <a:ea typeface="等线 Light" charset="0"/>
                <a:cs typeface="Lucida Sans" charset="0"/>
              </a:rPr>
              <a:t> </a:t>
            </a:r>
            <a:r>
              <a:rPr lang="en-US" altLang="zh-CN" sz="4800" b="0" i="0" u="none" strike="noStrike" kern="1200" cap="none" spc="0" baseline="0" dirty="0" err="1">
                <a:solidFill>
                  <a:schemeClr val="bg1"/>
                </a:solidFill>
                <a:latin typeface="Aptos Display" charset="0"/>
                <a:ea typeface="等线 Light" charset="0"/>
                <a:cs typeface="Lucida Sans" charset="0"/>
              </a:rPr>
              <a:t>színészi</a:t>
            </a:r>
            <a:r>
              <a:rPr lang="en-US" altLang="zh-CN" sz="4800" b="0" i="0" u="none" strike="noStrike" kern="1200" cap="none" spc="0" baseline="0" dirty="0">
                <a:solidFill>
                  <a:schemeClr val="bg1"/>
                </a:solidFill>
                <a:latin typeface="Aptos Display" charset="0"/>
                <a:ea typeface="等线 Light" charset="0"/>
                <a:cs typeface="Lucida Sans" charset="0"/>
              </a:rPr>
              <a:t> </a:t>
            </a:r>
            <a:r>
              <a:rPr lang="en-US" altLang="zh-CN" sz="4800" b="0" i="0" u="none" strike="noStrike" kern="1200" cap="none" spc="0" baseline="0" dirty="0" err="1">
                <a:solidFill>
                  <a:schemeClr val="bg1"/>
                </a:solidFill>
                <a:latin typeface="Aptos Display" charset="0"/>
                <a:ea typeface="等线 Light" charset="0"/>
                <a:cs typeface="Lucida Sans" charset="0"/>
              </a:rPr>
              <a:t>alakítás</a:t>
            </a:r>
            <a:endParaRPr lang="zh-CN" altLang="en-US" sz="4800" b="0" i="0" u="none" strike="noStrike" kern="1200" cap="none" spc="0" baseline="0" dirty="0">
              <a:solidFill>
                <a:schemeClr val="bg1"/>
              </a:solidFill>
              <a:latin typeface="Aptos Display" charset="0"/>
              <a:ea typeface="等线 Light" charset="0"/>
              <a:cs typeface="Lucida Sans" charset="0"/>
            </a:endParaRPr>
          </a:p>
        </p:txBody>
      </p:sp>
      <p:sp>
        <p:nvSpPr>
          <p:cNvPr id="29" name="Szövegmező"/>
          <p:cNvSpPr>
            <a:spLocks noGrp="1"/>
          </p:cNvSpPr>
          <p:nvPr>
            <p:ph type="body" idx="1"/>
          </p:nvPr>
        </p:nvSpPr>
        <p:spPr>
          <a:xfrm>
            <a:off x="1014984" y="3442089"/>
            <a:ext cx="5821537" cy="259689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 err="1" smtClean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Madách</a:t>
            </a:r>
            <a:r>
              <a:rPr lang="en-US" altLang="zh-CN" sz="1800" b="0" i="0" u="none" strike="noStrike" kern="1200" cap="none" spc="0" baseline="0" dirty="0" smtClean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Imre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drámája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a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magyar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és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az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egyetemes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irodalom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egyik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legjelentősebb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alkotása.Prezentációmban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három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különböző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korszakban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alkotó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színészt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mutatok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be,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akik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Ádám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,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Éva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és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Lucifer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szerepében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maradandót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alkottak</a:t>
            </a:r>
            <a:r>
              <a:rPr lang="en-US" altLang="zh-CN" sz="1800" b="0" i="0" u="none" strike="noStrike" kern="1200" cap="none" spc="0" baseline="0" dirty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.</a:t>
            </a:r>
            <a:endParaRPr lang="zh-CN" altLang="en-US" sz="1800" b="0" i="0" u="none" strike="noStrike" kern="1200" cap="none" spc="0" baseline="0" dirty="0">
              <a:solidFill>
                <a:schemeClr val="bg1"/>
              </a:solidFill>
              <a:latin typeface="Aptos" charset="0"/>
              <a:ea typeface="等线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6931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Téglalapok"/>
          <p:cNvSpPr>
            <a:spLocks noChangeAspect="1"/>
          </p:cNvSpPr>
          <p:nvPr/>
        </p:nvSpPr>
        <p:spPr>
          <a:xfrm>
            <a:off x="0" y="0"/>
            <a:ext cx="12188953" cy="6858000"/>
          </a:xfrm>
          <a:prstGeom prst="rect">
            <a:avLst/>
          </a:prstGeom>
          <a:ln w="19050" cap="flat" cmpd="sng">
            <a:noFill/>
            <a:prstDash val="solid"/>
            <a:round/>
          </a:ln>
        </p:spPr>
      </p:sp>
      <p:pic>
        <p:nvPicPr>
          <p:cNvPr id="33" name="Képek"/>
          <p:cNvPicPr>
            <a:picLocks noChangeAspect="1"/>
          </p:cNvPicPr>
          <p:nvPr/>
        </p:nvPicPr>
        <p:blipFill>
          <a:blip r:embed="rId2" cstate="print"/>
          <a:srcRect l="7238" r="4893"/>
          <a:stretch>
            <a:fillRect/>
          </a:stretch>
        </p:blipFill>
        <p:spPr>
          <a:xfrm>
            <a:off x="20" y="1"/>
            <a:ext cx="4052522" cy="6858000"/>
          </a:xfrm>
          <a:custGeom>
            <a:avLst/>
            <a:gdLst>
              <a:gd name="T1" fmla="*/ 0 w 21600"/>
              <a:gd name="T2" fmla="*/ 0 h 21600"/>
              <a:gd name="T3" fmla="*/ 21600 w 21600"/>
              <a:gd name="T4" fmla="*/ 21600 h 21600"/>
            </a:gdLst>
            <a:ahLst/>
            <a:cxnLst/>
            <a:rect l="T1" t="T2" r="T3" b="T4"/>
            <a:pathLst>
              <a:path w="21600" h="21600">
                <a:moveTo>
                  <a:pt x="0" y="0"/>
                </a:moveTo>
                <a:lnTo>
                  <a:pt x="21431" y="0"/>
                </a:lnTo>
                <a:lnTo>
                  <a:pt x="21440" y="44"/>
                </a:lnTo>
                <a:cubicBezTo>
                  <a:pt x="21520" y="310"/>
                  <a:pt x="21506" y="577"/>
                  <a:pt x="21527" y="842"/>
                </a:cubicBezTo>
                <a:cubicBezTo>
                  <a:pt x="21553" y="1167"/>
                  <a:pt x="21521" y="1491"/>
                  <a:pt x="21509" y="1818"/>
                </a:cubicBezTo>
                <a:cubicBezTo>
                  <a:pt x="21500" y="2093"/>
                  <a:pt x="21453" y="2372"/>
                  <a:pt x="21467" y="2649"/>
                </a:cubicBezTo>
                <a:cubicBezTo>
                  <a:pt x="21468" y="2659"/>
                  <a:pt x="21468" y="2666"/>
                  <a:pt x="21467" y="2678"/>
                </a:cubicBezTo>
                <a:cubicBezTo>
                  <a:pt x="21423" y="2982"/>
                  <a:pt x="21423" y="3289"/>
                  <a:pt x="21467" y="3593"/>
                </a:cubicBezTo>
                <a:cubicBezTo>
                  <a:pt x="21479" y="3720"/>
                  <a:pt x="21476" y="3849"/>
                  <a:pt x="21456" y="3974"/>
                </a:cubicBezTo>
                <a:cubicBezTo>
                  <a:pt x="21435" y="4136"/>
                  <a:pt x="21369" y="4298"/>
                  <a:pt x="21416" y="4459"/>
                </a:cubicBezTo>
                <a:cubicBezTo>
                  <a:pt x="21448" y="4592"/>
                  <a:pt x="21464" y="4725"/>
                  <a:pt x="21467" y="4857"/>
                </a:cubicBezTo>
                <a:cubicBezTo>
                  <a:pt x="21491" y="5155"/>
                  <a:pt x="21469" y="5454"/>
                  <a:pt x="21460" y="5752"/>
                </a:cubicBezTo>
                <a:cubicBezTo>
                  <a:pt x="21450" y="6099"/>
                  <a:pt x="21465" y="6447"/>
                  <a:pt x="21416" y="6793"/>
                </a:cubicBezTo>
                <a:cubicBezTo>
                  <a:pt x="21392" y="7073"/>
                  <a:pt x="21392" y="7355"/>
                  <a:pt x="21416" y="7637"/>
                </a:cubicBezTo>
                <a:cubicBezTo>
                  <a:pt x="21431" y="7894"/>
                  <a:pt x="21495" y="8150"/>
                  <a:pt x="21485" y="8411"/>
                </a:cubicBezTo>
                <a:cubicBezTo>
                  <a:pt x="21473" y="8714"/>
                  <a:pt x="21412" y="9017"/>
                  <a:pt x="21431" y="9321"/>
                </a:cubicBezTo>
                <a:cubicBezTo>
                  <a:pt x="21440" y="9466"/>
                  <a:pt x="21440" y="9611"/>
                  <a:pt x="21445" y="9756"/>
                </a:cubicBezTo>
                <a:cubicBezTo>
                  <a:pt x="21451" y="9931"/>
                  <a:pt x="21504" y="10105"/>
                  <a:pt x="21475" y="10279"/>
                </a:cubicBezTo>
                <a:cubicBezTo>
                  <a:pt x="21425" y="10570"/>
                  <a:pt x="21297" y="10856"/>
                  <a:pt x="21376" y="11153"/>
                </a:cubicBezTo>
                <a:cubicBezTo>
                  <a:pt x="21421" y="11318"/>
                  <a:pt x="21471" y="11482"/>
                  <a:pt x="21495" y="11647"/>
                </a:cubicBezTo>
                <a:cubicBezTo>
                  <a:pt x="21519" y="11795"/>
                  <a:pt x="21574" y="11946"/>
                  <a:pt x="21532" y="12093"/>
                </a:cubicBezTo>
                <a:cubicBezTo>
                  <a:pt x="21495" y="12219"/>
                  <a:pt x="21514" y="12345"/>
                  <a:pt x="21485" y="12470"/>
                </a:cubicBezTo>
                <a:cubicBezTo>
                  <a:pt x="21449" y="12636"/>
                  <a:pt x="21429" y="12803"/>
                  <a:pt x="21401" y="12970"/>
                </a:cubicBezTo>
                <a:cubicBezTo>
                  <a:pt x="21376" y="13120"/>
                  <a:pt x="21354" y="13271"/>
                  <a:pt x="21423" y="13412"/>
                </a:cubicBezTo>
                <a:cubicBezTo>
                  <a:pt x="21589" y="13768"/>
                  <a:pt x="21499" y="14123"/>
                  <a:pt x="21437" y="14476"/>
                </a:cubicBezTo>
                <a:cubicBezTo>
                  <a:pt x="21406" y="14648"/>
                  <a:pt x="21360" y="14830"/>
                  <a:pt x="21429" y="14988"/>
                </a:cubicBezTo>
                <a:cubicBezTo>
                  <a:pt x="21553" y="15267"/>
                  <a:pt x="21456" y="15530"/>
                  <a:pt x="21402" y="15799"/>
                </a:cubicBezTo>
                <a:cubicBezTo>
                  <a:pt x="21337" y="16061"/>
                  <a:pt x="21347" y="16328"/>
                  <a:pt x="21429" y="16590"/>
                </a:cubicBezTo>
                <a:cubicBezTo>
                  <a:pt x="21495" y="16774"/>
                  <a:pt x="21495" y="16959"/>
                  <a:pt x="21504" y="17147"/>
                </a:cubicBezTo>
                <a:cubicBezTo>
                  <a:pt x="21509" y="17262"/>
                  <a:pt x="21437" y="17379"/>
                  <a:pt x="21389" y="17494"/>
                </a:cubicBezTo>
                <a:cubicBezTo>
                  <a:pt x="21301" y="17705"/>
                  <a:pt x="21272" y="17915"/>
                  <a:pt x="21389" y="18120"/>
                </a:cubicBezTo>
                <a:cubicBezTo>
                  <a:pt x="21551" y="18402"/>
                  <a:pt x="21645" y="18682"/>
                  <a:pt x="21577" y="18982"/>
                </a:cubicBezTo>
                <a:cubicBezTo>
                  <a:pt x="21538" y="19166"/>
                  <a:pt x="21529" y="19352"/>
                  <a:pt x="21471" y="19535"/>
                </a:cubicBezTo>
                <a:cubicBezTo>
                  <a:pt x="21374" y="19834"/>
                  <a:pt x="21408" y="20133"/>
                  <a:pt x="21485" y="20431"/>
                </a:cubicBezTo>
                <a:cubicBezTo>
                  <a:pt x="21540" y="20677"/>
                  <a:pt x="21545" y="20930"/>
                  <a:pt x="21503" y="21179"/>
                </a:cubicBezTo>
                <a:lnTo>
                  <a:pt x="21454" y="21597"/>
                </a:lnTo>
                <a:lnTo>
                  <a:pt x="0" y="21597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/>
          </a:ln>
        </p:spPr>
      </p:pic>
      <p:sp>
        <p:nvSpPr>
          <p:cNvPr id="34" name="曲线"/>
          <p:cNvSpPr>
            <a:spLocks noChangeAspect="1"/>
          </p:cNvSpPr>
          <p:nvPr/>
        </p:nvSpPr>
        <p:spPr>
          <a:xfrm>
            <a:off x="5944707" y="2414013"/>
            <a:ext cx="4243589" cy="18285"/>
          </a:xfrm>
          <a:custGeom>
            <a:avLst/>
            <a:gdLst>
              <a:gd name="T1" fmla="*/ 0 w 21600"/>
              <a:gd name="T2" fmla="*/ 0 h 21600"/>
              <a:gd name="T3" fmla="*/ 21600 w 21600"/>
              <a:gd name="T4" fmla="*/ 21600 h 21600"/>
            </a:gdLst>
            <a:ahLst/>
            <a:cxnLst/>
            <a:rect l="T1" t="T2" r="T3" b="T4"/>
            <a:pathLst>
              <a:path w="21600" h="21600">
                <a:moveTo>
                  <a:pt x="0" y="0"/>
                </a:moveTo>
                <a:cubicBezTo>
                  <a:pt x="1085" y="-24810"/>
                  <a:pt x="1564" y="-21395"/>
                  <a:pt x="2435" y="0"/>
                </a:cubicBezTo>
                <a:cubicBezTo>
                  <a:pt x="3310" y="21395"/>
                  <a:pt x="4230" y="-25081"/>
                  <a:pt x="4875" y="0"/>
                </a:cubicBezTo>
                <a:cubicBezTo>
                  <a:pt x="5520" y="25081"/>
                  <a:pt x="6624" y="29673"/>
                  <a:pt x="7743" y="0"/>
                </a:cubicBezTo>
                <a:cubicBezTo>
                  <a:pt x="8862" y="-29673"/>
                  <a:pt x="10028" y="-34414"/>
                  <a:pt x="11260" y="0"/>
                </a:cubicBezTo>
                <a:cubicBezTo>
                  <a:pt x="12496" y="34414"/>
                  <a:pt x="13024" y="-5663"/>
                  <a:pt x="13916" y="0"/>
                </a:cubicBezTo>
                <a:cubicBezTo>
                  <a:pt x="14806" y="5663"/>
                  <a:pt x="15764" y="-15837"/>
                  <a:pt x="16570" y="0"/>
                </a:cubicBezTo>
                <a:cubicBezTo>
                  <a:pt x="17375" y="15837"/>
                  <a:pt x="20257" y="-11952"/>
                  <a:pt x="21598" y="0"/>
                </a:cubicBezTo>
                <a:cubicBezTo>
                  <a:pt x="21604" y="10598"/>
                  <a:pt x="21596" y="11053"/>
                  <a:pt x="21598" y="21600"/>
                </a:cubicBezTo>
                <a:cubicBezTo>
                  <a:pt x="20659" y="36904"/>
                  <a:pt x="19903" y="3727"/>
                  <a:pt x="18298" y="21600"/>
                </a:cubicBezTo>
                <a:cubicBezTo>
                  <a:pt x="16690" y="39469"/>
                  <a:pt x="16898" y="-4695"/>
                  <a:pt x="15642" y="21600"/>
                </a:cubicBezTo>
                <a:cubicBezTo>
                  <a:pt x="14390" y="47895"/>
                  <a:pt x="14086" y="2198"/>
                  <a:pt x="12990" y="21600"/>
                </a:cubicBezTo>
                <a:cubicBezTo>
                  <a:pt x="11895" y="40997"/>
                  <a:pt x="11105" y="23062"/>
                  <a:pt x="9689" y="21600"/>
                </a:cubicBezTo>
                <a:cubicBezTo>
                  <a:pt x="8272" y="20135"/>
                  <a:pt x="7928" y="28552"/>
                  <a:pt x="6171" y="21600"/>
                </a:cubicBezTo>
                <a:cubicBezTo>
                  <a:pt x="4412" y="14647"/>
                  <a:pt x="4450" y="18455"/>
                  <a:pt x="3731" y="21600"/>
                </a:cubicBezTo>
                <a:cubicBezTo>
                  <a:pt x="3015" y="24740"/>
                  <a:pt x="931" y="17422"/>
                  <a:pt x="0" y="21600"/>
                </a:cubicBezTo>
                <a:cubicBezTo>
                  <a:pt x="-1" y="16797"/>
                  <a:pt x="2" y="6868"/>
                  <a:pt x="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44450" cap="rnd" cmpd="sng">
            <a:solidFill>
              <a:srgbClr val="E97132"/>
            </a:solidFill>
            <a:prstDash val="solid"/>
            <a:round/>
          </a:ln>
        </p:spPr>
      </p:sp>
      <p:sp>
        <p:nvSpPr>
          <p:cNvPr id="35" name="Téglalapok" descr="*#TXT_SIGN#*"/>
          <p:cNvSpPr>
            <a:spLocks/>
          </p:cNvSpPr>
          <p:nvPr/>
        </p:nvSpPr>
        <p:spPr>
          <a:xfrm>
            <a:off x="4508701" y="2715597"/>
            <a:ext cx="7137334" cy="320087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76200" tIns="76200" rIns="76200" bIns="76200" anchor="t" anchorCtr="0">
            <a:prstTxWarp prst="textNoShape">
              <a:avLst/>
            </a:prstTxWarp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b="0" i="0" u="none" strike="noStrike" kern="1200" cap="none" spc="0" baseline="0" dirty="0">
              <a:solidFill>
                <a:schemeClr val="tx1"/>
              </a:solidFill>
              <a:latin typeface="Droid Sans" charset="0"/>
              <a:ea typeface="Droid Sans" charset="0"/>
              <a:cs typeface="Droid Sans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 err="1" smtClean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Ádám</a:t>
            </a:r>
            <a:r>
              <a:rPr lang="en-US" altLang="zh-CN" sz="1800" b="0" i="0" u="none" strike="noStrike" kern="1200" cap="none" spc="0" baseline="0" dirty="0" smtClean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az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emberiséget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megtestesítő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alak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,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aki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végigjárja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a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történelem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különböző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korszakait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b="0" i="0" u="none" strike="noStrike" kern="1200" cap="none" spc="0" baseline="0" dirty="0">
              <a:solidFill>
                <a:schemeClr val="tx1"/>
              </a:solidFill>
              <a:latin typeface="Droid Sans" charset="0"/>
              <a:ea typeface="Droid Sans" charset="0"/>
              <a:cs typeface="Droid Sans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 smtClean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A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szerep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különlegessége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abban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rejlik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,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hogy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: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          -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egyszerre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jelenik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meg benne a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hősiesség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és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az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esendőség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,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          -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folyamatosan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keresi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az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élet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értelmét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,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          -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fejlődése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végigkíséri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a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mű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egészét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b="0" i="0" u="none" strike="noStrike" kern="1200" cap="none" spc="0" baseline="0" dirty="0">
              <a:solidFill>
                <a:schemeClr val="tx1"/>
              </a:solidFill>
              <a:latin typeface="Droid Sans" charset="0"/>
              <a:ea typeface="Droid Sans" charset="0"/>
              <a:cs typeface="Droid Sans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 dirty="0" err="1" smtClean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Ezért</a:t>
            </a:r>
            <a:r>
              <a:rPr lang="en-US" altLang="zh-CN" sz="1800" b="0" i="0" u="none" strike="noStrike" kern="1200" cap="none" spc="0" baseline="0" dirty="0" smtClean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Ádám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megformálása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minden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színész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számára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az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egyik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legnagyobb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kihívást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18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jelenti</a:t>
            </a:r>
            <a:r>
              <a:rPr lang="en-US" altLang="zh-CN" sz="18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.</a:t>
            </a:r>
            <a:endParaRPr lang="zh-CN" altLang="en-US" sz="1800" b="0" i="0" u="none" strike="noStrike" kern="1200" cap="none" spc="0" baseline="0" dirty="0">
              <a:solidFill>
                <a:schemeClr val="tx1"/>
              </a:solidFill>
              <a:latin typeface="Droid Sans" charset="0"/>
              <a:ea typeface="Droid Sans" charset="0"/>
              <a:cs typeface="Lucida Sans" charset="0"/>
            </a:endParaRPr>
          </a:p>
        </p:txBody>
      </p:sp>
      <p:sp>
        <p:nvSpPr>
          <p:cNvPr id="36" name="Téglalapok" descr="*#TXT_SIGN#*"/>
          <p:cNvSpPr>
            <a:spLocks/>
          </p:cNvSpPr>
          <p:nvPr/>
        </p:nvSpPr>
        <p:spPr>
          <a:xfrm>
            <a:off x="4506067" y="0"/>
            <a:ext cx="7139968" cy="2185214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76200" tIns="76200" rIns="76200" bIns="76200" anchor="t" anchorCtr="0">
            <a:prstTxWarp prst="textNoShape">
              <a:avLst/>
            </a:prstTxWarp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66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Ádám</a:t>
            </a:r>
            <a:r>
              <a:rPr lang="en-US" altLang="zh-CN" sz="66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66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szerepe</a:t>
            </a:r>
            <a:r>
              <a:rPr lang="en-US" altLang="zh-CN" sz="66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66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és</a:t>
            </a:r>
            <a:r>
              <a:rPr lang="en-US" altLang="zh-CN" sz="6600" b="0" i="0" u="none" strike="noStrike" kern="1200" cap="none" spc="0" baseline="0" dirty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 </a:t>
            </a:r>
            <a:r>
              <a:rPr lang="en-US" altLang="zh-CN" sz="6600" b="0" i="0" u="none" strike="noStrike" kern="1200" cap="none" spc="0" baseline="0" dirty="0" err="1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jelentősége</a:t>
            </a:r>
            <a:endParaRPr lang="zh-CN" altLang="en-US" sz="6600" b="0" i="0" u="none" strike="noStrike" kern="1200" cap="none" spc="0" baseline="0" dirty="0">
              <a:solidFill>
                <a:schemeClr val="tx1"/>
              </a:solidFill>
              <a:latin typeface="Droid Sans" charset="0"/>
              <a:ea typeface="Droid Sans" charset="0"/>
              <a:cs typeface="Lucida Sans" charset="0"/>
            </a:endParaRPr>
          </a:p>
        </p:txBody>
      </p:sp>
      <p:sp>
        <p:nvSpPr>
          <p:cNvPr id="37" name="Téglalapok" descr="*#TXT_SIGN#*"/>
          <p:cNvSpPr>
            <a:spLocks/>
          </p:cNvSpPr>
          <p:nvPr/>
        </p:nvSpPr>
        <p:spPr>
          <a:xfrm>
            <a:off x="6327575" y="-1858890"/>
            <a:ext cx="2400263" cy="952500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76200" tIns="76200" rIns="76200" bIns="76200" anchor="t" anchorCtr="0">
            <a:prstTxWarp prst="textNoShape">
              <a:avLst/>
            </a:prstTxWarp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charset="0"/>
                <a:ea typeface="Droid Sans" charset="0"/>
                <a:cs typeface="Droid Sans" charset="0"/>
              </a:rPr>
              <a:t>Ádám szerepe és jelentősége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Droid Sans" charset="0"/>
              <a:ea typeface="Droid Sans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4283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Téglalapok"/>
          <p:cNvSpPr>
            <a:spLocks noChangeAspec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>
            <a:noFill/>
            <a:prstDash val="solid"/>
            <a:miter/>
          </a:ln>
        </p:spPr>
      </p:sp>
      <p:sp>
        <p:nvSpPr>
          <p:cNvPr id="39" name="Téglalapok"/>
          <p:cNvSpPr>
            <a:spLocks noChangeAspect="1"/>
          </p:cNvSpPr>
          <p:nvPr/>
        </p:nvSpPr>
        <p:spPr>
          <a:xfrm>
            <a:off x="20" y="-296788"/>
            <a:ext cx="12192000" cy="6865853"/>
          </a:xfrm>
          <a:prstGeom prst="rect">
            <a:avLst/>
          </a:prstGeom>
          <a:solidFill>
            <a:srgbClr val="82766A">
              <a:alpha val="15000"/>
            </a:srgbClr>
          </a:solidFill>
          <a:ln w="19050" cap="flat" cmpd="sng">
            <a:noFill/>
            <a:prstDash val="solid"/>
            <a:round/>
          </a:ln>
        </p:spPr>
      </p:sp>
      <p:sp>
        <p:nvSpPr>
          <p:cNvPr id="40" name="Szövegmező"/>
          <p:cNvSpPr>
            <a:spLocks noGrp="1"/>
          </p:cNvSpPr>
          <p:nvPr>
            <p:ph type="title"/>
          </p:nvPr>
        </p:nvSpPr>
        <p:spPr>
          <a:xfrm>
            <a:off x="3754759" y="185530"/>
            <a:ext cx="8211954" cy="1338696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0" i="0" u="none" strike="noStrike" kern="1200" cap="none" spc="0" baseline="0" dirty="0" err="1" smtClean="0">
                <a:solidFill>
                  <a:schemeClr val="tx1"/>
                </a:solidFill>
                <a:latin typeface="Aptos Display" charset="0"/>
                <a:ea typeface="等线 Light" charset="0"/>
                <a:cs typeface="Lucida Sans" charset="0"/>
              </a:rPr>
              <a:t>Ádám</a:t>
            </a:r>
            <a:r>
              <a:rPr lang="hu-HU" altLang="zh-CN" sz="4400" b="0" i="0" u="none" strike="noStrike" kern="1200" cap="none" spc="0" baseline="0" dirty="0" smtClean="0">
                <a:solidFill>
                  <a:schemeClr val="tx1"/>
                </a:solidFill>
                <a:latin typeface="Aptos Display" charset="0"/>
                <a:ea typeface="等线 Light" charset="0"/>
                <a:cs typeface="Lucida Sans" charset="0"/>
              </a:rPr>
              <a:t> </a:t>
            </a:r>
            <a:r>
              <a:rPr lang="en-US" altLang="zh-CN" sz="4400" b="0" i="0" u="none" strike="noStrike" kern="1200" cap="none" spc="0" baseline="0" dirty="0" smtClean="0">
                <a:solidFill>
                  <a:schemeClr val="tx1"/>
                </a:solidFill>
                <a:latin typeface="Aptos Display" charset="0"/>
                <a:ea typeface="等线 Light" charset="0"/>
                <a:cs typeface="Lucida Sans" charset="0"/>
              </a:rPr>
              <a:t>-</a:t>
            </a:r>
            <a:r>
              <a:rPr lang="hu-HU" altLang="zh-CN" sz="4400" b="0" i="0" u="none" strike="noStrike" kern="1200" cap="none" spc="0" baseline="0" dirty="0" smtClean="0">
                <a:solidFill>
                  <a:schemeClr val="tx1"/>
                </a:solidFill>
                <a:latin typeface="Aptos Display" charset="0"/>
                <a:ea typeface="等线 Light" charset="0"/>
                <a:cs typeface="Lucida Sans" charset="0"/>
              </a:rPr>
              <a:t> </a:t>
            </a:r>
            <a:r>
              <a:rPr lang="en-US" altLang="zh-CN" sz="4400" b="0" i="0" u="none" strike="noStrike" kern="1200" cap="none" spc="0" baseline="0" dirty="0" err="1" smtClean="0">
                <a:solidFill>
                  <a:schemeClr val="tx1"/>
                </a:solidFill>
                <a:latin typeface="Aptos Display" charset="0"/>
                <a:ea typeface="等线 Light" charset="0"/>
                <a:cs typeface="Lucida Sans" charset="0"/>
              </a:rPr>
              <a:t>Sinkovits</a:t>
            </a:r>
            <a:r>
              <a:rPr lang="en-US" altLang="zh-CN" sz="4400" b="0" i="0" u="none" strike="noStrike" kern="1200" cap="none" spc="0" baseline="0" dirty="0" smtClean="0">
                <a:solidFill>
                  <a:schemeClr val="tx1"/>
                </a:solidFill>
                <a:latin typeface="Aptos Display" charset="0"/>
                <a:ea typeface="等线 Light" charset="0"/>
                <a:cs typeface="Lucida Sans" charset="0"/>
              </a:rPr>
              <a:t> </a:t>
            </a:r>
            <a:r>
              <a:rPr lang="en-US" altLang="zh-CN" sz="4400" b="0" i="0" u="none" strike="noStrike" kern="1200" cap="none" spc="0" baseline="0" dirty="0" err="1">
                <a:solidFill>
                  <a:schemeClr val="tx1"/>
                </a:solidFill>
                <a:latin typeface="Aptos Display" charset="0"/>
                <a:ea typeface="等线 Light" charset="0"/>
                <a:cs typeface="Lucida Sans" charset="0"/>
              </a:rPr>
              <a:t>Imre</a:t>
            </a:r>
            <a:endParaRPr lang="zh-CN" altLang="en-US" sz="4400" b="0" i="0" u="none" strike="noStrike" kern="1200" cap="none" spc="0" baseline="0" dirty="0">
              <a:solidFill>
                <a:schemeClr val="tx1"/>
              </a:solidFill>
              <a:latin typeface="Aptos Display" charset="0"/>
              <a:ea typeface="等线 Light" charset="0"/>
              <a:cs typeface="Lucida Sans" charset="0"/>
            </a:endParaRPr>
          </a:p>
        </p:txBody>
      </p:sp>
      <p:pic>
        <p:nvPicPr>
          <p:cNvPr id="41" name="Képek"/>
          <p:cNvPicPr>
            <a:picLocks noChangeAspect="1"/>
          </p:cNvPicPr>
          <p:nvPr/>
        </p:nvPicPr>
        <p:blipFill>
          <a:blip r:embed="rId2" cstate="print"/>
          <a:srcRect t="6762" r="1" b="8763"/>
          <a:stretch>
            <a:fillRect/>
          </a:stretch>
        </p:blipFill>
        <p:spPr>
          <a:xfrm>
            <a:off x="20" y="10"/>
            <a:ext cx="3754739" cy="6857990"/>
          </a:xfrm>
          <a:custGeom>
            <a:avLst/>
            <a:gdLst>
              <a:gd name="T1" fmla="*/ 0 w 21600"/>
              <a:gd name="T2" fmla="*/ 0 h 21600"/>
              <a:gd name="T3" fmla="*/ 21600 w 21600"/>
              <a:gd name="T4" fmla="*/ 21600 h 21600"/>
            </a:gdLst>
            <a:ahLst/>
            <a:cxnLst/>
            <a:rect l="T1" t="T2" r="T3" b="T4"/>
            <a:pathLst>
              <a:path w="21600" h="21600">
                <a:moveTo>
                  <a:pt x="0" y="0"/>
                </a:moveTo>
                <a:lnTo>
                  <a:pt x="19588" y="0"/>
                </a:lnTo>
                <a:lnTo>
                  <a:pt x="19593" y="16"/>
                </a:lnTo>
                <a:cubicBezTo>
                  <a:pt x="19609" y="28"/>
                  <a:pt x="19622" y="42"/>
                  <a:pt x="19609" y="70"/>
                </a:cubicBezTo>
                <a:cubicBezTo>
                  <a:pt x="19547" y="59"/>
                  <a:pt x="19630" y="185"/>
                  <a:pt x="19579" y="190"/>
                </a:cubicBezTo>
                <a:cubicBezTo>
                  <a:pt x="19657" y="237"/>
                  <a:pt x="19567" y="264"/>
                  <a:pt x="19597" y="328"/>
                </a:cubicBezTo>
                <a:cubicBezTo>
                  <a:pt x="19627" y="358"/>
                  <a:pt x="19635" y="380"/>
                  <a:pt x="19607" y="411"/>
                </a:cubicBezTo>
                <a:cubicBezTo>
                  <a:pt x="19756" y="549"/>
                  <a:pt x="19620" y="497"/>
                  <a:pt x="19684" y="627"/>
                </a:cubicBezTo>
                <a:cubicBezTo>
                  <a:pt x="19751" y="740"/>
                  <a:pt x="19797" y="868"/>
                  <a:pt x="19940" y="975"/>
                </a:cubicBezTo>
                <a:cubicBezTo>
                  <a:pt x="19979" y="994"/>
                  <a:pt x="19997" y="1043"/>
                  <a:pt x="19981" y="1085"/>
                </a:cubicBezTo>
                <a:cubicBezTo>
                  <a:pt x="19977" y="1092"/>
                  <a:pt x="19974" y="1098"/>
                  <a:pt x="19970" y="1104"/>
                </a:cubicBezTo>
                <a:cubicBezTo>
                  <a:pt x="19998" y="1199"/>
                  <a:pt x="20119" y="1545"/>
                  <a:pt x="20153" y="1653"/>
                </a:cubicBezTo>
                <a:cubicBezTo>
                  <a:pt x="20106" y="1663"/>
                  <a:pt x="20197" y="1715"/>
                  <a:pt x="20168" y="1750"/>
                </a:cubicBezTo>
                <a:cubicBezTo>
                  <a:pt x="20145" y="1777"/>
                  <a:pt x="20166" y="1799"/>
                  <a:pt x="20171" y="1825"/>
                </a:cubicBezTo>
                <a:cubicBezTo>
                  <a:pt x="20153" y="1861"/>
                  <a:pt x="20202" y="1973"/>
                  <a:pt x="20231" y="2001"/>
                </a:cubicBezTo>
                <a:cubicBezTo>
                  <a:pt x="20332" y="2069"/>
                  <a:pt x="20277" y="2231"/>
                  <a:pt x="20355" y="2285"/>
                </a:cubicBezTo>
                <a:cubicBezTo>
                  <a:pt x="20368" y="2308"/>
                  <a:pt x="20374" y="2329"/>
                  <a:pt x="20376" y="2348"/>
                </a:cubicBezTo>
                <a:lnTo>
                  <a:pt x="20373" y="2406"/>
                </a:lnTo>
                <a:lnTo>
                  <a:pt x="20352" y="2421"/>
                </a:lnTo>
                <a:lnTo>
                  <a:pt x="20362" y="2458"/>
                </a:lnTo>
                <a:lnTo>
                  <a:pt x="20358" y="2468"/>
                </a:lnTo>
                <a:cubicBezTo>
                  <a:pt x="20355" y="2487"/>
                  <a:pt x="20352" y="2506"/>
                  <a:pt x="20352" y="2525"/>
                </a:cubicBezTo>
                <a:cubicBezTo>
                  <a:pt x="20452" y="2496"/>
                  <a:pt x="20365" y="2679"/>
                  <a:pt x="20442" y="2626"/>
                </a:cubicBezTo>
                <a:cubicBezTo>
                  <a:pt x="20458" y="2723"/>
                  <a:pt x="20529" y="2647"/>
                  <a:pt x="20464" y="2766"/>
                </a:cubicBezTo>
                <a:cubicBezTo>
                  <a:pt x="20562" y="2917"/>
                  <a:pt x="20554" y="3158"/>
                  <a:pt x="20691" y="3273"/>
                </a:cubicBezTo>
                <a:cubicBezTo>
                  <a:pt x="20640" y="3260"/>
                  <a:pt x="20609" y="3325"/>
                  <a:pt x="20638" y="3369"/>
                </a:cubicBezTo>
                <a:cubicBezTo>
                  <a:pt x="20442" y="3322"/>
                  <a:pt x="20824" y="3540"/>
                  <a:pt x="20697" y="3582"/>
                </a:cubicBezTo>
                <a:cubicBezTo>
                  <a:pt x="20819" y="3581"/>
                  <a:pt x="21042" y="3775"/>
                  <a:pt x="20951" y="3872"/>
                </a:cubicBezTo>
                <a:cubicBezTo>
                  <a:pt x="20988" y="4014"/>
                  <a:pt x="21096" y="4113"/>
                  <a:pt x="21070" y="4263"/>
                </a:cubicBezTo>
                <a:cubicBezTo>
                  <a:pt x="21087" y="4268"/>
                  <a:pt x="21100" y="4275"/>
                  <a:pt x="21113" y="4284"/>
                </a:cubicBezTo>
                <a:lnTo>
                  <a:pt x="21143" y="4316"/>
                </a:lnTo>
                <a:lnTo>
                  <a:pt x="21143" y="4321"/>
                </a:lnTo>
                <a:cubicBezTo>
                  <a:pt x="21143" y="4347"/>
                  <a:pt x="21153" y="4359"/>
                  <a:pt x="21163" y="4365"/>
                </a:cubicBezTo>
                <a:lnTo>
                  <a:pt x="21179" y="4371"/>
                </a:lnTo>
                <a:lnTo>
                  <a:pt x="21196" y="4400"/>
                </a:lnTo>
                <a:lnTo>
                  <a:pt x="21237" y="4452"/>
                </a:lnTo>
                <a:lnTo>
                  <a:pt x="21237" y="4466"/>
                </a:lnTo>
                <a:lnTo>
                  <a:pt x="21290" y="4550"/>
                </a:lnTo>
                <a:lnTo>
                  <a:pt x="21287" y="4552"/>
                </a:lnTo>
                <a:cubicBezTo>
                  <a:pt x="21280" y="4562"/>
                  <a:pt x="21279" y="4571"/>
                  <a:pt x="21284" y="4585"/>
                </a:cubicBezTo>
                <a:cubicBezTo>
                  <a:pt x="21217" y="4592"/>
                  <a:pt x="21266" y="4604"/>
                  <a:pt x="21287" y="4642"/>
                </a:cubicBezTo>
                <a:cubicBezTo>
                  <a:pt x="21189" y="4661"/>
                  <a:pt x="21289" y="4754"/>
                  <a:pt x="21247" y="4795"/>
                </a:cubicBezTo>
                <a:cubicBezTo>
                  <a:pt x="21266" y="4823"/>
                  <a:pt x="21284" y="4854"/>
                  <a:pt x="21299" y="4885"/>
                </a:cubicBezTo>
                <a:lnTo>
                  <a:pt x="21330" y="5138"/>
                </a:lnTo>
                <a:lnTo>
                  <a:pt x="21274" y="5406"/>
                </a:lnTo>
                <a:cubicBezTo>
                  <a:pt x="21280" y="5505"/>
                  <a:pt x="21258" y="5591"/>
                  <a:pt x="21287" y="5673"/>
                </a:cubicBezTo>
                <a:cubicBezTo>
                  <a:pt x="21266" y="5708"/>
                  <a:pt x="21259" y="5740"/>
                  <a:pt x="21297" y="5770"/>
                </a:cubicBezTo>
                <a:cubicBezTo>
                  <a:pt x="21294" y="5862"/>
                  <a:pt x="21246" y="5885"/>
                  <a:pt x="21290" y="5942"/>
                </a:cubicBezTo>
                <a:cubicBezTo>
                  <a:pt x="21213" y="5996"/>
                  <a:pt x="21243" y="5998"/>
                  <a:pt x="21269" y="6022"/>
                </a:cubicBezTo>
                <a:lnTo>
                  <a:pt x="21272" y="6025"/>
                </a:lnTo>
                <a:lnTo>
                  <a:pt x="21259" y="6033"/>
                </a:lnTo>
                <a:lnTo>
                  <a:pt x="21257" y="6047"/>
                </a:lnTo>
                <a:lnTo>
                  <a:pt x="21264" y="6087"/>
                </a:lnTo>
                <a:lnTo>
                  <a:pt x="21269" y="6102"/>
                </a:lnTo>
                <a:cubicBezTo>
                  <a:pt x="21272" y="6112"/>
                  <a:pt x="21272" y="6119"/>
                  <a:pt x="21272" y="6124"/>
                </a:cubicBezTo>
                <a:lnTo>
                  <a:pt x="21271" y="6124"/>
                </a:lnTo>
                <a:lnTo>
                  <a:pt x="21274" y="6145"/>
                </a:lnTo>
                <a:cubicBezTo>
                  <a:pt x="21283" y="6179"/>
                  <a:pt x="21293" y="6213"/>
                  <a:pt x="21304" y="6245"/>
                </a:cubicBezTo>
                <a:cubicBezTo>
                  <a:pt x="21253" y="6273"/>
                  <a:pt x="21327" y="6390"/>
                  <a:pt x="21225" y="6380"/>
                </a:cubicBezTo>
                <a:cubicBezTo>
                  <a:pt x="21237" y="6422"/>
                  <a:pt x="21280" y="6448"/>
                  <a:pt x="21215" y="6435"/>
                </a:cubicBezTo>
                <a:cubicBezTo>
                  <a:pt x="21217" y="6449"/>
                  <a:pt x="21212" y="6456"/>
                  <a:pt x="21203" y="6465"/>
                </a:cubicBezTo>
                <a:lnTo>
                  <a:pt x="21200" y="6466"/>
                </a:lnTo>
                <a:lnTo>
                  <a:pt x="21228" y="6562"/>
                </a:lnTo>
                <a:lnTo>
                  <a:pt x="21225" y="6575"/>
                </a:lnTo>
                <a:lnTo>
                  <a:pt x="21253" y="6637"/>
                </a:lnTo>
                <a:lnTo>
                  <a:pt x="21262" y="6669"/>
                </a:lnTo>
                <a:lnTo>
                  <a:pt x="21277" y="6678"/>
                </a:lnTo>
                <a:cubicBezTo>
                  <a:pt x="21284" y="6688"/>
                  <a:pt x="21290" y="6702"/>
                  <a:pt x="21284" y="6726"/>
                </a:cubicBezTo>
                <a:lnTo>
                  <a:pt x="21280" y="6732"/>
                </a:lnTo>
                <a:lnTo>
                  <a:pt x="21304" y="6771"/>
                </a:lnTo>
                <a:cubicBezTo>
                  <a:pt x="21313" y="6783"/>
                  <a:pt x="21324" y="6794"/>
                  <a:pt x="21340" y="6803"/>
                </a:cubicBezTo>
                <a:cubicBezTo>
                  <a:pt x="21277" y="6939"/>
                  <a:pt x="21357" y="7064"/>
                  <a:pt x="21357" y="7210"/>
                </a:cubicBezTo>
                <a:cubicBezTo>
                  <a:pt x="21243" y="7276"/>
                  <a:pt x="21411" y="7524"/>
                  <a:pt x="21529" y="7556"/>
                </a:cubicBezTo>
                <a:cubicBezTo>
                  <a:pt x="21430" y="7561"/>
                  <a:pt x="21582" y="7740"/>
                  <a:pt x="21591" y="7787"/>
                </a:cubicBezTo>
                <a:cubicBezTo>
                  <a:pt x="21594" y="7802"/>
                  <a:pt x="21578" y="7803"/>
                  <a:pt x="21534" y="7778"/>
                </a:cubicBezTo>
                <a:cubicBezTo>
                  <a:pt x="21550" y="7828"/>
                  <a:pt x="21504" y="7881"/>
                  <a:pt x="21459" y="7854"/>
                </a:cubicBezTo>
                <a:cubicBezTo>
                  <a:pt x="21563" y="8004"/>
                  <a:pt x="21493" y="8231"/>
                  <a:pt x="21550" y="8402"/>
                </a:cubicBezTo>
                <a:cubicBezTo>
                  <a:pt x="21457" y="8498"/>
                  <a:pt x="21544" y="8445"/>
                  <a:pt x="21534" y="8542"/>
                </a:cubicBezTo>
                <a:cubicBezTo>
                  <a:pt x="21626" y="8513"/>
                  <a:pt x="21494" y="8662"/>
                  <a:pt x="21600" y="8664"/>
                </a:cubicBezTo>
                <a:cubicBezTo>
                  <a:pt x="21594" y="8682"/>
                  <a:pt x="21586" y="8699"/>
                  <a:pt x="21577" y="8716"/>
                </a:cubicBezTo>
                <a:lnTo>
                  <a:pt x="21572" y="8725"/>
                </a:lnTo>
                <a:lnTo>
                  <a:pt x="21571" y="8760"/>
                </a:lnTo>
                <a:lnTo>
                  <a:pt x="21548" y="8771"/>
                </a:lnTo>
                <a:lnTo>
                  <a:pt x="21529" y="8825"/>
                </a:lnTo>
                <a:cubicBezTo>
                  <a:pt x="21527" y="8845"/>
                  <a:pt x="21529" y="8866"/>
                  <a:pt x="21534" y="8890"/>
                </a:cubicBezTo>
                <a:cubicBezTo>
                  <a:pt x="21582" y="8947"/>
                  <a:pt x="21538" y="9039"/>
                  <a:pt x="21550" y="9121"/>
                </a:cubicBezTo>
                <a:lnTo>
                  <a:pt x="21566" y="9158"/>
                </a:lnTo>
                <a:lnTo>
                  <a:pt x="21554" y="9282"/>
                </a:lnTo>
                <a:cubicBezTo>
                  <a:pt x="21553" y="9317"/>
                  <a:pt x="21554" y="9353"/>
                  <a:pt x="21561" y="9391"/>
                </a:cubicBezTo>
                <a:lnTo>
                  <a:pt x="21578" y="9462"/>
                </a:lnTo>
                <a:lnTo>
                  <a:pt x="21571" y="9481"/>
                </a:lnTo>
                <a:cubicBezTo>
                  <a:pt x="21573" y="9513"/>
                  <a:pt x="21607" y="9555"/>
                  <a:pt x="21572" y="9552"/>
                </a:cubicBezTo>
                <a:lnTo>
                  <a:pt x="21587" y="9588"/>
                </a:lnTo>
                <a:lnTo>
                  <a:pt x="21561" y="9625"/>
                </a:lnTo>
                <a:cubicBezTo>
                  <a:pt x="21554" y="9629"/>
                  <a:pt x="21548" y="9632"/>
                  <a:pt x="21542" y="9634"/>
                </a:cubicBezTo>
                <a:lnTo>
                  <a:pt x="21554" y="9685"/>
                </a:lnTo>
                <a:lnTo>
                  <a:pt x="21538" y="9727"/>
                </a:lnTo>
                <a:lnTo>
                  <a:pt x="21553" y="9763"/>
                </a:lnTo>
                <a:lnTo>
                  <a:pt x="21553" y="9778"/>
                </a:lnTo>
                <a:lnTo>
                  <a:pt x="21547" y="9816"/>
                </a:lnTo>
                <a:cubicBezTo>
                  <a:pt x="21539" y="9835"/>
                  <a:pt x="21534" y="9857"/>
                  <a:pt x="21529" y="9881"/>
                </a:cubicBezTo>
                <a:lnTo>
                  <a:pt x="21529" y="9901"/>
                </a:lnTo>
                <a:lnTo>
                  <a:pt x="21498" y="9946"/>
                </a:lnTo>
                <a:cubicBezTo>
                  <a:pt x="21475" y="9979"/>
                  <a:pt x="21459" y="10005"/>
                  <a:pt x="21475" y="10032"/>
                </a:cubicBezTo>
                <a:cubicBezTo>
                  <a:pt x="21445" y="10081"/>
                  <a:pt x="21353" y="10116"/>
                  <a:pt x="21386" y="10185"/>
                </a:cubicBezTo>
                <a:cubicBezTo>
                  <a:pt x="21340" y="10165"/>
                  <a:pt x="21387" y="10261"/>
                  <a:pt x="21345" y="10274"/>
                </a:cubicBezTo>
                <a:cubicBezTo>
                  <a:pt x="21308" y="10280"/>
                  <a:pt x="21313" y="10311"/>
                  <a:pt x="21304" y="10335"/>
                </a:cubicBezTo>
                <a:cubicBezTo>
                  <a:pt x="21269" y="10352"/>
                  <a:pt x="21247" y="10471"/>
                  <a:pt x="21256" y="10512"/>
                </a:cubicBezTo>
                <a:cubicBezTo>
                  <a:pt x="21302" y="10627"/>
                  <a:pt x="21165" y="10724"/>
                  <a:pt x="21197" y="10816"/>
                </a:cubicBezTo>
                <a:cubicBezTo>
                  <a:pt x="21197" y="10840"/>
                  <a:pt x="21190" y="10860"/>
                  <a:pt x="21181" y="10878"/>
                </a:cubicBezTo>
                <a:lnTo>
                  <a:pt x="21144" y="10922"/>
                </a:lnTo>
                <a:cubicBezTo>
                  <a:pt x="21137" y="10923"/>
                  <a:pt x="21129" y="10924"/>
                  <a:pt x="21120" y="10925"/>
                </a:cubicBezTo>
                <a:lnTo>
                  <a:pt x="21106" y="10957"/>
                </a:lnTo>
                <a:lnTo>
                  <a:pt x="21100" y="10964"/>
                </a:lnTo>
                <a:cubicBezTo>
                  <a:pt x="21086" y="10977"/>
                  <a:pt x="21073" y="10990"/>
                  <a:pt x="21060" y="11005"/>
                </a:cubicBezTo>
                <a:cubicBezTo>
                  <a:pt x="21160" y="11043"/>
                  <a:pt x="20986" y="11137"/>
                  <a:pt x="21081" y="11140"/>
                </a:cubicBezTo>
                <a:cubicBezTo>
                  <a:pt x="21039" y="11228"/>
                  <a:pt x="21140" y="11208"/>
                  <a:pt x="21020" y="11267"/>
                </a:cubicBezTo>
                <a:cubicBezTo>
                  <a:pt x="21016" y="11446"/>
                  <a:pt x="20875" y="11634"/>
                  <a:pt x="20923" y="11809"/>
                </a:cubicBezTo>
                <a:cubicBezTo>
                  <a:pt x="20889" y="11769"/>
                  <a:pt x="20826" y="11803"/>
                  <a:pt x="20826" y="11855"/>
                </a:cubicBezTo>
                <a:cubicBezTo>
                  <a:pt x="20689" y="11701"/>
                  <a:pt x="20883" y="12103"/>
                  <a:pt x="20756" y="12063"/>
                </a:cubicBezTo>
                <a:cubicBezTo>
                  <a:pt x="20856" y="12133"/>
                  <a:pt x="20933" y="12421"/>
                  <a:pt x="20802" y="12445"/>
                </a:cubicBezTo>
                <a:cubicBezTo>
                  <a:pt x="20755" y="12582"/>
                  <a:pt x="20790" y="12725"/>
                  <a:pt x="20682" y="12831"/>
                </a:cubicBezTo>
                <a:cubicBezTo>
                  <a:pt x="20694" y="12845"/>
                  <a:pt x="20702" y="12859"/>
                  <a:pt x="20706" y="12874"/>
                </a:cubicBezTo>
                <a:lnTo>
                  <a:pt x="20716" y="12918"/>
                </a:lnTo>
                <a:lnTo>
                  <a:pt x="20709" y="12922"/>
                </a:lnTo>
                <a:cubicBezTo>
                  <a:pt x="20699" y="12943"/>
                  <a:pt x="20697" y="12957"/>
                  <a:pt x="20702" y="12969"/>
                </a:cubicBezTo>
                <a:lnTo>
                  <a:pt x="20712" y="12982"/>
                </a:lnTo>
                <a:lnTo>
                  <a:pt x="20709" y="13015"/>
                </a:lnTo>
                <a:lnTo>
                  <a:pt x="20716" y="13083"/>
                </a:lnTo>
                <a:lnTo>
                  <a:pt x="20709" y="13094"/>
                </a:lnTo>
                <a:lnTo>
                  <a:pt x="20704" y="13193"/>
                </a:lnTo>
                <a:cubicBezTo>
                  <a:pt x="20702" y="13193"/>
                  <a:pt x="20702" y="13193"/>
                  <a:pt x="20699" y="13193"/>
                </a:cubicBezTo>
                <a:cubicBezTo>
                  <a:pt x="20691" y="13197"/>
                  <a:pt x="20682" y="13203"/>
                  <a:pt x="20679" y="13217"/>
                </a:cubicBezTo>
                <a:cubicBezTo>
                  <a:pt x="20619" y="13183"/>
                  <a:pt x="20653" y="13221"/>
                  <a:pt x="20652" y="13266"/>
                </a:cubicBezTo>
                <a:cubicBezTo>
                  <a:pt x="20559" y="13222"/>
                  <a:pt x="20589" y="13356"/>
                  <a:pt x="20532" y="13366"/>
                </a:cubicBezTo>
                <a:cubicBezTo>
                  <a:pt x="20532" y="13399"/>
                  <a:pt x="20529" y="13434"/>
                  <a:pt x="20524" y="13469"/>
                </a:cubicBezTo>
                <a:lnTo>
                  <a:pt x="20523" y="13489"/>
                </a:lnTo>
                <a:cubicBezTo>
                  <a:pt x="20523" y="13489"/>
                  <a:pt x="20522" y="13489"/>
                  <a:pt x="20522" y="13489"/>
                </a:cubicBezTo>
                <a:cubicBezTo>
                  <a:pt x="20518" y="13493"/>
                  <a:pt x="20516" y="13500"/>
                  <a:pt x="20516" y="13510"/>
                </a:cubicBezTo>
                <a:lnTo>
                  <a:pt x="20516" y="13526"/>
                </a:lnTo>
                <a:lnTo>
                  <a:pt x="20510" y="13566"/>
                </a:lnTo>
                <a:lnTo>
                  <a:pt x="20501" y="13578"/>
                </a:lnTo>
                <a:lnTo>
                  <a:pt x="20488" y="13581"/>
                </a:lnTo>
                <a:lnTo>
                  <a:pt x="20489" y="13585"/>
                </a:lnTo>
                <a:cubicBezTo>
                  <a:pt x="20505" y="13616"/>
                  <a:pt x="20532" y="13628"/>
                  <a:pt x="20442" y="13653"/>
                </a:cubicBezTo>
                <a:cubicBezTo>
                  <a:pt x="20464" y="13720"/>
                  <a:pt x="20412" y="13727"/>
                  <a:pt x="20379" y="13812"/>
                </a:cubicBezTo>
                <a:cubicBezTo>
                  <a:pt x="20405" y="13852"/>
                  <a:pt x="20388" y="13880"/>
                  <a:pt x="20357" y="13905"/>
                </a:cubicBezTo>
                <a:cubicBezTo>
                  <a:pt x="20355" y="13992"/>
                  <a:pt x="20305" y="14065"/>
                  <a:pt x="20280" y="14159"/>
                </a:cubicBezTo>
                <a:cubicBezTo>
                  <a:pt x="20303" y="14268"/>
                  <a:pt x="20218" y="14311"/>
                  <a:pt x="20190" y="14412"/>
                </a:cubicBezTo>
                <a:cubicBezTo>
                  <a:pt x="20246" y="14509"/>
                  <a:pt x="20111" y="14477"/>
                  <a:pt x="20075" y="14525"/>
                </a:cubicBezTo>
                <a:lnTo>
                  <a:pt x="20070" y="14540"/>
                </a:lnTo>
                <a:lnTo>
                  <a:pt x="20073" y="14580"/>
                </a:lnTo>
                <a:lnTo>
                  <a:pt x="20078" y="14595"/>
                </a:lnTo>
                <a:cubicBezTo>
                  <a:pt x="20080" y="14605"/>
                  <a:pt x="20080" y="14612"/>
                  <a:pt x="20078" y="14616"/>
                </a:cubicBezTo>
                <a:lnTo>
                  <a:pt x="20077" y="14617"/>
                </a:lnTo>
                <a:lnTo>
                  <a:pt x="20078" y="14638"/>
                </a:lnTo>
                <a:cubicBezTo>
                  <a:pt x="20083" y="14672"/>
                  <a:pt x="20091" y="14706"/>
                  <a:pt x="20100" y="14738"/>
                </a:cubicBezTo>
                <a:cubicBezTo>
                  <a:pt x="20047" y="14764"/>
                  <a:pt x="20109" y="14884"/>
                  <a:pt x="20010" y="14869"/>
                </a:cubicBezTo>
                <a:cubicBezTo>
                  <a:pt x="20018" y="14912"/>
                  <a:pt x="20060" y="14938"/>
                  <a:pt x="19992" y="14923"/>
                </a:cubicBezTo>
                <a:cubicBezTo>
                  <a:pt x="19993" y="14937"/>
                  <a:pt x="19990" y="14946"/>
                  <a:pt x="19981" y="14952"/>
                </a:cubicBezTo>
                <a:lnTo>
                  <a:pt x="19977" y="14954"/>
                </a:lnTo>
                <a:lnTo>
                  <a:pt x="19998" y="15050"/>
                </a:lnTo>
                <a:lnTo>
                  <a:pt x="19992" y="15063"/>
                </a:lnTo>
                <a:lnTo>
                  <a:pt x="20016" y="15126"/>
                </a:lnTo>
                <a:lnTo>
                  <a:pt x="20023" y="15159"/>
                </a:lnTo>
                <a:lnTo>
                  <a:pt x="20036" y="15168"/>
                </a:lnTo>
                <a:cubicBezTo>
                  <a:pt x="20041" y="15178"/>
                  <a:pt x="20047" y="15193"/>
                  <a:pt x="20039" y="15216"/>
                </a:cubicBezTo>
                <a:lnTo>
                  <a:pt x="20036" y="15221"/>
                </a:lnTo>
                <a:lnTo>
                  <a:pt x="20055" y="15261"/>
                </a:lnTo>
                <a:cubicBezTo>
                  <a:pt x="20064" y="15274"/>
                  <a:pt x="20075" y="15286"/>
                  <a:pt x="20088" y="15295"/>
                </a:cubicBezTo>
                <a:cubicBezTo>
                  <a:pt x="20014" y="15428"/>
                  <a:pt x="20083" y="15556"/>
                  <a:pt x="20072" y="15701"/>
                </a:cubicBezTo>
                <a:cubicBezTo>
                  <a:pt x="20088" y="15865"/>
                  <a:pt x="20116" y="15978"/>
                  <a:pt x="20122" y="16086"/>
                </a:cubicBezTo>
                <a:cubicBezTo>
                  <a:pt x="20135" y="16134"/>
                  <a:pt x="20171" y="16505"/>
                  <a:pt x="20129" y="16475"/>
                </a:cubicBezTo>
                <a:cubicBezTo>
                  <a:pt x="20221" y="16630"/>
                  <a:pt x="20119" y="16724"/>
                  <a:pt x="20161" y="16896"/>
                </a:cubicBezTo>
                <a:cubicBezTo>
                  <a:pt x="20061" y="16987"/>
                  <a:pt x="20155" y="16939"/>
                  <a:pt x="20137" y="17036"/>
                </a:cubicBezTo>
                <a:cubicBezTo>
                  <a:pt x="20228" y="17012"/>
                  <a:pt x="20085" y="17152"/>
                  <a:pt x="20190" y="17160"/>
                </a:cubicBezTo>
                <a:cubicBezTo>
                  <a:pt x="20181" y="17178"/>
                  <a:pt x="20173" y="17194"/>
                  <a:pt x="20163" y="17211"/>
                </a:cubicBezTo>
                <a:lnTo>
                  <a:pt x="20156" y="17219"/>
                </a:lnTo>
                <a:lnTo>
                  <a:pt x="20154" y="17255"/>
                </a:lnTo>
                <a:lnTo>
                  <a:pt x="20129" y="17264"/>
                </a:lnTo>
                <a:lnTo>
                  <a:pt x="20128" y="17690"/>
                </a:lnTo>
                <a:cubicBezTo>
                  <a:pt x="20147" y="17727"/>
                  <a:pt x="20156" y="17848"/>
                  <a:pt x="20127" y="17874"/>
                </a:cubicBezTo>
                <a:cubicBezTo>
                  <a:pt x="20122" y="17900"/>
                  <a:pt x="20135" y="17928"/>
                  <a:pt x="20104" y="17944"/>
                </a:cubicBezTo>
                <a:cubicBezTo>
                  <a:pt x="20088" y="18001"/>
                  <a:pt x="20055" y="18131"/>
                  <a:pt x="20039" y="18214"/>
                </a:cubicBezTo>
                <a:cubicBezTo>
                  <a:pt x="20085" y="18258"/>
                  <a:pt x="20004" y="18330"/>
                  <a:pt x="20004" y="18446"/>
                </a:cubicBezTo>
                <a:cubicBezTo>
                  <a:pt x="20058" y="18493"/>
                  <a:pt x="20004" y="18524"/>
                  <a:pt x="20077" y="18616"/>
                </a:cubicBezTo>
                <a:cubicBezTo>
                  <a:pt x="20070" y="18620"/>
                  <a:pt x="20064" y="18625"/>
                  <a:pt x="20058" y="18630"/>
                </a:cubicBezTo>
                <a:cubicBezTo>
                  <a:pt x="20029" y="18664"/>
                  <a:pt x="20031" y="18716"/>
                  <a:pt x="20061" y="18747"/>
                </a:cubicBezTo>
                <a:cubicBezTo>
                  <a:pt x="20161" y="18894"/>
                  <a:pt x="20163" y="19030"/>
                  <a:pt x="20187" y="19157"/>
                </a:cubicBezTo>
                <a:cubicBezTo>
                  <a:pt x="20205" y="19300"/>
                  <a:pt x="20091" y="19206"/>
                  <a:pt x="20188" y="19385"/>
                </a:cubicBezTo>
                <a:cubicBezTo>
                  <a:pt x="20151" y="19404"/>
                  <a:pt x="20151" y="19427"/>
                  <a:pt x="20171" y="19465"/>
                </a:cubicBezTo>
                <a:cubicBezTo>
                  <a:pt x="20176" y="19535"/>
                  <a:pt x="20083" y="19531"/>
                  <a:pt x="20141" y="19601"/>
                </a:cubicBezTo>
                <a:cubicBezTo>
                  <a:pt x="20091" y="19589"/>
                  <a:pt x="20127" y="19734"/>
                  <a:pt x="20073" y="19702"/>
                </a:cubicBezTo>
                <a:cubicBezTo>
                  <a:pt x="20029" y="19748"/>
                  <a:pt x="20105" y="19770"/>
                  <a:pt x="20067" y="19815"/>
                </a:cubicBezTo>
                <a:cubicBezTo>
                  <a:pt x="20060" y="19866"/>
                  <a:pt x="20119" y="19785"/>
                  <a:pt x="20124" y="19842"/>
                </a:cubicBezTo>
                <a:cubicBezTo>
                  <a:pt x="20122" y="19910"/>
                  <a:pt x="20215" y="19909"/>
                  <a:pt x="20100" y="19963"/>
                </a:cubicBezTo>
                <a:lnTo>
                  <a:pt x="20054" y="20147"/>
                </a:lnTo>
                <a:cubicBezTo>
                  <a:pt x="20083" y="20187"/>
                  <a:pt x="20070" y="20220"/>
                  <a:pt x="20041" y="20253"/>
                </a:cubicBezTo>
                <a:cubicBezTo>
                  <a:pt x="20051" y="20348"/>
                  <a:pt x="20011" y="20435"/>
                  <a:pt x="19993" y="20542"/>
                </a:cubicBezTo>
                <a:cubicBezTo>
                  <a:pt x="20031" y="20658"/>
                  <a:pt x="19951" y="20718"/>
                  <a:pt x="19936" y="20832"/>
                </a:cubicBezTo>
                <a:cubicBezTo>
                  <a:pt x="20013" y="20945"/>
                  <a:pt x="19824" y="20907"/>
                  <a:pt x="19827" y="21003"/>
                </a:cubicBezTo>
                <a:cubicBezTo>
                  <a:pt x="19897" y="21160"/>
                  <a:pt x="19764" y="21000"/>
                  <a:pt x="19786" y="21242"/>
                </a:cubicBezTo>
                <a:cubicBezTo>
                  <a:pt x="19797" y="21256"/>
                  <a:pt x="19784" y="21285"/>
                  <a:pt x="19769" y="21282"/>
                </a:cubicBezTo>
                <a:cubicBezTo>
                  <a:pt x="19774" y="21335"/>
                  <a:pt x="19679" y="21487"/>
                  <a:pt x="19697" y="21563"/>
                </a:cubicBezTo>
                <a:lnTo>
                  <a:pt x="1969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/>
          </a:ln>
        </p:spPr>
      </p:pic>
      <p:sp>
        <p:nvSpPr>
          <p:cNvPr id="42" name="Szövegmező"/>
          <p:cNvSpPr>
            <a:spLocks noGrp="1"/>
          </p:cNvSpPr>
          <p:nvPr>
            <p:ph type="body" idx="1"/>
          </p:nvPr>
        </p:nvSpPr>
        <p:spPr>
          <a:xfrm>
            <a:off x="3754759" y="1285461"/>
            <a:ext cx="8211954" cy="434868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hu-HU" sz="2000" dirty="0" smtClean="0"/>
              <a:t>Nemzet Színésze címmel kitüntetett, Kossuth- és kétszeres Jászai Mari-díjas magyar színművész, érdemes és kiváló művész.</a:t>
            </a:r>
            <a:endParaRPr lang="hu-HU" altLang="zh-CN" sz="1900" b="0" i="0" u="none" strike="noStrike" kern="1200" cap="none" spc="0" baseline="0" dirty="0" smtClean="0">
              <a:solidFill>
                <a:schemeClr val="tx1"/>
              </a:solidFill>
              <a:latin typeface="Aptos" charset="0"/>
              <a:ea typeface="等线" charset="0"/>
              <a:cs typeface="Lucida Sans" charset="0"/>
            </a:endParaRPr>
          </a:p>
          <a:p>
            <a:pPr marL="228600" indent="-228600" algn="just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altLang="zh-CN" sz="1900" b="0" i="0" u="none" strike="noStrike" kern="1200" cap="none" spc="0" baseline="0" dirty="0" err="1" smtClean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Sinkovits</a:t>
            </a:r>
            <a:r>
              <a:rPr lang="en-US" altLang="zh-CN" sz="1900" b="0" i="0" u="none" strike="noStrike" kern="1200" cap="none" spc="0" baseline="0" dirty="0" smtClean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Imre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(1928–2001) a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Nemzeti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Színház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egyik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legjelentősebb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művésze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volt.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Pályája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során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számos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kiemelkedő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szerepet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játszott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,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többek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 smtClean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között</a:t>
            </a:r>
            <a:r>
              <a:rPr lang="en-US" altLang="zh-CN" sz="1900" b="0" i="0" u="none" strike="noStrike" kern="1200" cap="none" spc="0" baseline="0" dirty="0" smtClean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:      </a:t>
            </a:r>
            <a:r>
              <a:rPr lang="en-US" altLang="zh-CN" sz="1900" b="0" i="0" u="none" strike="noStrike" kern="1200" cap="none" spc="0" baseline="0" dirty="0" err="1" smtClean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Bánk</a:t>
            </a:r>
            <a:r>
              <a:rPr lang="en-US" altLang="zh-CN" sz="1900" b="0" i="0" u="none" strike="noStrike" kern="1200" cap="none" spc="0" baseline="0" dirty="0" smtClean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bán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szerepét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Katona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József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drámájában</a:t>
            </a:r>
            <a:r>
              <a:rPr lang="en-US" altLang="zh-CN" sz="1900" b="0" i="0" u="none" strike="noStrike" kern="1200" cap="none" spc="0" baseline="0" dirty="0" smtClean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,</a:t>
            </a:r>
            <a:r>
              <a:rPr lang="hu-HU" altLang="zh-CN" sz="1900" b="0" i="0" u="none" strike="noStrike" kern="1200" cap="none" spc="0" baseline="0" dirty="0" smtClean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 smtClean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különböző</a:t>
            </a:r>
            <a:r>
              <a:rPr lang="en-US" altLang="zh-CN" sz="1900" b="0" i="0" u="none" strike="noStrike" kern="1200" cap="none" spc="0" baseline="0" dirty="0" smtClean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történelmi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és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klasszikus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hősöket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.</a:t>
            </a:r>
          </a:p>
          <a:p>
            <a:pPr marL="228600" indent="-228600" algn="just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Ádám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szerepében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:	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	-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erőteljes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,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nemzeti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karaktert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formált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meg,	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	-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hitelesen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ábrázolta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az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emberi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küzdelmet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és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kételyt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.</a:t>
            </a:r>
          </a:p>
          <a:p>
            <a:pPr mar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en-US" altLang="zh-CN" sz="1900" b="0" i="0" u="none" strike="noStrike" kern="1200" cap="none" spc="0" baseline="0" dirty="0">
              <a:solidFill>
                <a:schemeClr val="tx1"/>
              </a:solidFill>
              <a:latin typeface="Aptos" charset="0"/>
              <a:ea typeface="等线" charset="0"/>
              <a:cs typeface="Lucida Sans" charset="0"/>
            </a:endParaRP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Ez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az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alakítása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mérföldkőnek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tekinthető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,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mivel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kiválóan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ötvözte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a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hősiességet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és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az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emberi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</a:t>
            </a:r>
            <a:r>
              <a:rPr lang="en-US" altLang="zh-CN" sz="1900" b="0" i="0" u="none" strike="noStrike" kern="1200" cap="none" spc="0" baseline="0" dirty="0" err="1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esendőséget</a:t>
            </a:r>
            <a:r>
              <a:rPr lang="en-US" altLang="zh-CN" sz="1900" b="0" i="0" u="none" strike="noStrike" kern="1200" cap="none" spc="0" baseline="0" dirty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.</a:t>
            </a:r>
            <a:endParaRPr lang="zh-CN" altLang="en-US" sz="1900" b="0" i="0" u="none" strike="noStrike" kern="1200" cap="none" spc="0" baseline="0" dirty="0">
              <a:solidFill>
                <a:schemeClr val="tx1"/>
              </a:solidFill>
              <a:latin typeface="Aptos" charset="0"/>
              <a:ea typeface="等线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8885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zövegmező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562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0" i="0" u="none" strike="noStrike" kern="1200" cap="none" spc="0" baseline="0">
                <a:solidFill>
                  <a:schemeClr val="tx1"/>
                </a:solidFill>
                <a:latin typeface="Aptos Display" charset="0"/>
                <a:ea typeface="等线 Light" charset="0"/>
                <a:cs typeface="Lucida Sans" charset="0"/>
              </a:rPr>
              <a:t>Éva szerepe és jelentősége</a:t>
            </a:r>
            <a:endParaRPr lang="zh-CN" altLang="en-US" sz="4400" b="0" i="0" u="none" strike="noStrike" kern="1200" cap="none" spc="0" baseline="0">
              <a:solidFill>
                <a:schemeClr val="tx1"/>
              </a:solidFill>
              <a:latin typeface="Aptos Display" charset="0"/>
              <a:ea typeface="等线 Light" charset="0"/>
              <a:cs typeface="Lucida Sans" charset="0"/>
            </a:endParaRPr>
          </a:p>
        </p:txBody>
      </p:sp>
      <p:sp>
        <p:nvSpPr>
          <p:cNvPr id="44" name="Szövegmező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22860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Éva az élet, a remény és az érzelmek megtestesítője a műben.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A szerep jelentősége abban áll, hogy:	</a:t>
            </a:r>
          </a:p>
          <a:p>
            <a:pPr mar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	-az emberi érzelmeket és a szeretetet képviseli,	         </a:t>
            </a:r>
          </a:p>
          <a:p>
            <a:pPr mar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         -ellensúlyozza Lucifer pesszimista szemléletét,		 </a:t>
            </a:r>
          </a:p>
          <a:p>
            <a:pPr mar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          -végigkíséri Ádám útját, mint az élet állandó értéke.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Megformálása különösen nagy érzékenységet és finom színészi eszközöket igényel.</a:t>
            </a:r>
            <a:endParaRPr lang="zh-CN" altLang="en-US" sz="2800" b="0" i="0" u="none" strike="noStrike" kern="1200" cap="none" spc="0" baseline="0">
              <a:solidFill>
                <a:schemeClr val="tx1"/>
              </a:solidFill>
              <a:latin typeface="Aptos" charset="0"/>
              <a:ea typeface="等线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5212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Téglalapok"/>
          <p:cNvSpPr>
            <a:spLocks noChangeAspect="1"/>
          </p:cNvSpPr>
          <p:nvPr/>
        </p:nvSpPr>
        <p:spPr>
          <a:xfrm>
            <a:off x="0" y="0"/>
            <a:ext cx="12188949" cy="6858000"/>
          </a:xfrm>
          <a:prstGeom prst="rect">
            <a:avLst/>
          </a:prstGeom>
          <a:ln w="19050" cap="flat" cmpd="sng">
            <a:noFill/>
            <a:prstDash val="solid"/>
            <a:round/>
          </a:ln>
        </p:spPr>
      </p:sp>
      <p:grpSp>
        <p:nvGrpSpPr>
          <p:cNvPr id="48" name="Kombináció"/>
          <p:cNvGrpSpPr>
            <a:grpSpLocks/>
          </p:cNvGrpSpPr>
          <p:nvPr/>
        </p:nvGrpSpPr>
        <p:grpSpPr>
          <a:xfrm>
            <a:off x="0" y="5541"/>
            <a:ext cx="12188951" cy="6858000"/>
            <a:chOff x="0" y="5541"/>
            <a:chExt cx="12188951" cy="6858000"/>
          </a:xfrm>
        </p:grpSpPr>
        <p:sp>
          <p:nvSpPr>
            <p:cNvPr id="46" name="Téglalapok"/>
            <p:cNvSpPr>
              <a:spLocks/>
            </p:cNvSpPr>
            <p:nvPr/>
          </p:nvSpPr>
          <p:spPr>
            <a:xfrm>
              <a:off x="0" y="5541"/>
              <a:ext cx="12188951" cy="6858000"/>
            </a:xfrm>
            <a:prstGeom prst="rect">
              <a:avLst/>
            </a:prstGeom>
            <a:solidFill>
              <a:schemeClr val="accent5"/>
            </a:solidFill>
            <a:ln w="19050" cap="flat" cmpd="sng">
              <a:noFill/>
              <a:prstDash val="solid"/>
              <a:round/>
            </a:ln>
          </p:spPr>
        </p:sp>
        <p:sp>
          <p:nvSpPr>
            <p:cNvPr id="47" name="Téglalapok"/>
            <p:cNvSpPr>
              <a:spLocks/>
            </p:cNvSpPr>
            <p:nvPr/>
          </p:nvSpPr>
          <p:spPr>
            <a:xfrm>
              <a:off x="0" y="5541"/>
              <a:ext cx="12188951" cy="6858000"/>
            </a:xfrm>
            <a:prstGeom prst="rect">
              <a:avLst/>
            </a:prstGeom>
            <a:solidFill>
              <a:srgbClr val="4EA72E">
                <a:alpha val="30000"/>
              </a:srgbClr>
            </a:solidFill>
            <a:ln w="19050" cap="flat" cmpd="sng">
              <a:noFill/>
              <a:prstDash val="solid"/>
              <a:round/>
            </a:ln>
          </p:spPr>
        </p:sp>
      </p:grpSp>
      <p:pic>
        <p:nvPicPr>
          <p:cNvPr id="49" name="Képek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9527" y="1434527"/>
            <a:ext cx="3502502" cy="2319537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pic>
        <p:nvPicPr>
          <p:cNvPr id="50" name="Képek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61054" y="3537353"/>
            <a:ext cx="3557105" cy="2983189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</p:pic>
      <p:grpSp>
        <p:nvGrpSpPr>
          <p:cNvPr id="58" name="Kombináció"/>
          <p:cNvGrpSpPr>
            <a:grpSpLocks/>
          </p:cNvGrpSpPr>
          <p:nvPr/>
        </p:nvGrpSpPr>
        <p:grpSpPr>
          <a:xfrm>
            <a:off x="1524" y="0"/>
            <a:ext cx="12188951" cy="6858000"/>
            <a:chOff x="1524" y="0"/>
            <a:chExt cx="12188951" cy="6858000"/>
          </a:xfrm>
        </p:grpSpPr>
        <p:sp>
          <p:nvSpPr>
            <p:cNvPr id="51" name="曲线"/>
            <p:cNvSpPr>
              <a:spLocks/>
            </p:cNvSpPr>
            <p:nvPr/>
          </p:nvSpPr>
          <p:spPr>
            <a:xfrm>
              <a:off x="27646" y="6015669"/>
              <a:ext cx="2605762" cy="842331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7818" y="23"/>
                  </a:moveTo>
                  <a:cubicBezTo>
                    <a:pt x="9166" y="153"/>
                    <a:pt x="10522" y="840"/>
                    <a:pt x="11784" y="1628"/>
                  </a:cubicBezTo>
                  <a:cubicBezTo>
                    <a:pt x="12382" y="1996"/>
                    <a:pt x="12995" y="2310"/>
                    <a:pt x="13595" y="2574"/>
                  </a:cubicBezTo>
                  <a:cubicBezTo>
                    <a:pt x="14278" y="2837"/>
                    <a:pt x="15132" y="3205"/>
                    <a:pt x="15764" y="2677"/>
                  </a:cubicBezTo>
                  <a:cubicBezTo>
                    <a:pt x="16619" y="1943"/>
                    <a:pt x="17148" y="262"/>
                    <a:pt x="18139" y="1155"/>
                  </a:cubicBezTo>
                  <a:cubicBezTo>
                    <a:pt x="19061" y="1891"/>
                    <a:pt x="19762" y="4464"/>
                    <a:pt x="20257" y="6831"/>
                  </a:cubicBezTo>
                  <a:cubicBezTo>
                    <a:pt x="21154" y="10969"/>
                    <a:pt x="21736" y="16355"/>
                    <a:pt x="21571" y="21401"/>
                  </a:cubicBezTo>
                  <a:lnTo>
                    <a:pt x="21560" y="21600"/>
                  </a:lnTo>
                  <a:lnTo>
                    <a:pt x="160" y="21600"/>
                  </a:lnTo>
                  <a:lnTo>
                    <a:pt x="75" y="20558"/>
                  </a:lnTo>
                  <a:cubicBezTo>
                    <a:pt x="-186" y="15331"/>
                    <a:pt x="210" y="10009"/>
                    <a:pt x="1602" y="6040"/>
                  </a:cubicBezTo>
                  <a:cubicBezTo>
                    <a:pt x="3342" y="1116"/>
                    <a:pt x="5570" y="-197"/>
                    <a:pt x="7818" y="23"/>
                  </a:cubicBez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9050" cap="flat" cmpd="sng">
              <a:noFill/>
              <a:prstDash val="solid"/>
              <a:round/>
            </a:ln>
          </p:spPr>
        </p:sp>
        <p:sp>
          <p:nvSpPr>
            <p:cNvPr id="52" name="曲线"/>
            <p:cNvSpPr>
              <a:spLocks/>
            </p:cNvSpPr>
            <p:nvPr/>
          </p:nvSpPr>
          <p:spPr>
            <a:xfrm>
              <a:off x="656708" y="5798001"/>
              <a:ext cx="2485581" cy="1059998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13699" y="21496"/>
                  </a:moveTo>
                  <a:lnTo>
                    <a:pt x="13769" y="21599"/>
                  </a:lnTo>
                  <a:lnTo>
                    <a:pt x="13585" y="21599"/>
                  </a:lnTo>
                  <a:lnTo>
                    <a:pt x="13604" y="21551"/>
                  </a:lnTo>
                  <a:cubicBezTo>
                    <a:pt x="13631" y="21486"/>
                    <a:pt x="13664" y="21472"/>
                    <a:pt x="13699" y="21496"/>
                  </a:cubicBezTo>
                </a:path>
                <a:path w="21600" h="21600">
                  <a:moveTo>
                    <a:pt x="4326" y="21309"/>
                  </a:moveTo>
                  <a:cubicBezTo>
                    <a:pt x="4362" y="21331"/>
                    <a:pt x="4402" y="21394"/>
                    <a:pt x="4443" y="21486"/>
                  </a:cubicBezTo>
                  <a:lnTo>
                    <a:pt x="4455" y="21599"/>
                  </a:lnTo>
                  <a:lnTo>
                    <a:pt x="4149" y="21599"/>
                  </a:lnTo>
                  <a:lnTo>
                    <a:pt x="4141" y="21518"/>
                  </a:lnTo>
                  <a:cubicBezTo>
                    <a:pt x="4148" y="21441"/>
                    <a:pt x="4175" y="21394"/>
                    <a:pt x="4228" y="21363"/>
                  </a:cubicBezTo>
                  <a:cubicBezTo>
                    <a:pt x="4255" y="21300"/>
                    <a:pt x="4289" y="21283"/>
                    <a:pt x="4326" y="21309"/>
                  </a:cubicBezTo>
                </a:path>
                <a:path w="21600" h="21600">
                  <a:moveTo>
                    <a:pt x="2879" y="21182"/>
                  </a:moveTo>
                  <a:cubicBezTo>
                    <a:pt x="2916" y="21207"/>
                    <a:pt x="2956" y="21268"/>
                    <a:pt x="2996" y="21363"/>
                  </a:cubicBezTo>
                  <a:lnTo>
                    <a:pt x="3015" y="21599"/>
                  </a:lnTo>
                  <a:lnTo>
                    <a:pt x="2717" y="21599"/>
                  </a:lnTo>
                  <a:lnTo>
                    <a:pt x="2704" y="21441"/>
                  </a:lnTo>
                  <a:cubicBezTo>
                    <a:pt x="2715" y="21363"/>
                    <a:pt x="2742" y="21300"/>
                    <a:pt x="2782" y="21237"/>
                  </a:cubicBezTo>
                  <a:cubicBezTo>
                    <a:pt x="2809" y="21174"/>
                    <a:pt x="2841" y="21160"/>
                    <a:pt x="2879" y="21182"/>
                  </a:cubicBezTo>
                </a:path>
                <a:path w="21600" h="21600">
                  <a:moveTo>
                    <a:pt x="182" y="21098"/>
                  </a:moveTo>
                  <a:cubicBezTo>
                    <a:pt x="215" y="21114"/>
                    <a:pt x="251" y="21174"/>
                    <a:pt x="291" y="21300"/>
                  </a:cubicBezTo>
                  <a:cubicBezTo>
                    <a:pt x="331" y="21394"/>
                    <a:pt x="338" y="21486"/>
                    <a:pt x="322" y="21573"/>
                  </a:cubicBezTo>
                  <a:lnTo>
                    <a:pt x="314" y="21599"/>
                  </a:lnTo>
                  <a:lnTo>
                    <a:pt x="17" y="21599"/>
                  </a:lnTo>
                  <a:lnTo>
                    <a:pt x="0" y="21377"/>
                  </a:lnTo>
                  <a:cubicBezTo>
                    <a:pt x="10" y="21300"/>
                    <a:pt x="34" y="21237"/>
                    <a:pt x="77" y="21174"/>
                  </a:cubicBezTo>
                  <a:cubicBezTo>
                    <a:pt x="117" y="21114"/>
                    <a:pt x="149" y="21080"/>
                    <a:pt x="182" y="21098"/>
                  </a:cubicBezTo>
                </a:path>
                <a:path w="21600" h="21600">
                  <a:moveTo>
                    <a:pt x="18521" y="21058"/>
                  </a:moveTo>
                  <a:cubicBezTo>
                    <a:pt x="18560" y="21080"/>
                    <a:pt x="18600" y="21145"/>
                    <a:pt x="18640" y="21237"/>
                  </a:cubicBezTo>
                  <a:cubicBezTo>
                    <a:pt x="18679" y="21331"/>
                    <a:pt x="18687" y="21426"/>
                    <a:pt x="18672" y="21512"/>
                  </a:cubicBezTo>
                  <a:lnTo>
                    <a:pt x="18640" y="21599"/>
                  </a:lnTo>
                  <a:lnTo>
                    <a:pt x="18371" y="21599"/>
                  </a:lnTo>
                  <a:lnTo>
                    <a:pt x="18349" y="21293"/>
                  </a:lnTo>
                  <a:cubicBezTo>
                    <a:pt x="18358" y="21207"/>
                    <a:pt x="18385" y="21145"/>
                    <a:pt x="18426" y="21114"/>
                  </a:cubicBezTo>
                  <a:cubicBezTo>
                    <a:pt x="18451" y="21051"/>
                    <a:pt x="18485" y="21034"/>
                    <a:pt x="18521" y="21058"/>
                  </a:cubicBezTo>
                </a:path>
                <a:path w="21600" h="21600">
                  <a:moveTo>
                    <a:pt x="10513" y="21058"/>
                  </a:moveTo>
                  <a:cubicBezTo>
                    <a:pt x="10550" y="21080"/>
                    <a:pt x="10590" y="21145"/>
                    <a:pt x="10631" y="21237"/>
                  </a:cubicBezTo>
                  <a:cubicBezTo>
                    <a:pt x="10671" y="21331"/>
                    <a:pt x="10678" y="21426"/>
                    <a:pt x="10664" y="21512"/>
                  </a:cubicBezTo>
                  <a:lnTo>
                    <a:pt x="10630" y="21599"/>
                  </a:lnTo>
                  <a:lnTo>
                    <a:pt x="10362" y="21599"/>
                  </a:lnTo>
                  <a:lnTo>
                    <a:pt x="10338" y="21317"/>
                  </a:lnTo>
                  <a:cubicBezTo>
                    <a:pt x="10349" y="21237"/>
                    <a:pt x="10376" y="21174"/>
                    <a:pt x="10416" y="21114"/>
                  </a:cubicBezTo>
                  <a:cubicBezTo>
                    <a:pt x="10443" y="21051"/>
                    <a:pt x="10477" y="21034"/>
                    <a:pt x="10513" y="21058"/>
                  </a:cubicBezTo>
                </a:path>
                <a:path w="21600" h="21600">
                  <a:moveTo>
                    <a:pt x="6951" y="21058"/>
                  </a:moveTo>
                  <a:cubicBezTo>
                    <a:pt x="6986" y="21080"/>
                    <a:pt x="7028" y="21145"/>
                    <a:pt x="7068" y="21237"/>
                  </a:cubicBezTo>
                  <a:cubicBezTo>
                    <a:pt x="7108" y="21331"/>
                    <a:pt x="7115" y="21426"/>
                    <a:pt x="7101" y="21512"/>
                  </a:cubicBezTo>
                  <a:lnTo>
                    <a:pt x="7068" y="21599"/>
                  </a:lnTo>
                  <a:lnTo>
                    <a:pt x="6799" y="21599"/>
                  </a:lnTo>
                  <a:lnTo>
                    <a:pt x="6777" y="21268"/>
                  </a:lnTo>
                  <a:cubicBezTo>
                    <a:pt x="6787" y="21191"/>
                    <a:pt x="6812" y="21145"/>
                    <a:pt x="6854" y="21114"/>
                  </a:cubicBezTo>
                  <a:cubicBezTo>
                    <a:pt x="6880" y="21051"/>
                    <a:pt x="6914" y="21034"/>
                    <a:pt x="6951" y="21058"/>
                  </a:cubicBezTo>
                </a:path>
                <a:path w="21600" h="21600">
                  <a:moveTo>
                    <a:pt x="1218" y="21058"/>
                  </a:moveTo>
                  <a:cubicBezTo>
                    <a:pt x="1255" y="21080"/>
                    <a:pt x="1295" y="21145"/>
                    <a:pt x="1336" y="21237"/>
                  </a:cubicBezTo>
                  <a:cubicBezTo>
                    <a:pt x="1375" y="21331"/>
                    <a:pt x="1375" y="21441"/>
                    <a:pt x="1359" y="21533"/>
                  </a:cubicBezTo>
                  <a:lnTo>
                    <a:pt x="1335" y="21599"/>
                  </a:lnTo>
                  <a:lnTo>
                    <a:pt x="1067" y="21599"/>
                  </a:lnTo>
                  <a:lnTo>
                    <a:pt x="1044" y="21317"/>
                  </a:lnTo>
                  <a:cubicBezTo>
                    <a:pt x="1053" y="21237"/>
                    <a:pt x="1081" y="21174"/>
                    <a:pt x="1121" y="21114"/>
                  </a:cubicBezTo>
                  <a:cubicBezTo>
                    <a:pt x="1146" y="21051"/>
                    <a:pt x="1181" y="21034"/>
                    <a:pt x="1218" y="21058"/>
                  </a:cubicBezTo>
                </a:path>
                <a:path w="21600" h="21600">
                  <a:moveTo>
                    <a:pt x="7888" y="20995"/>
                  </a:moveTo>
                  <a:cubicBezTo>
                    <a:pt x="7925" y="21020"/>
                    <a:pt x="7965" y="21080"/>
                    <a:pt x="8004" y="21174"/>
                  </a:cubicBezTo>
                  <a:cubicBezTo>
                    <a:pt x="8046" y="21268"/>
                    <a:pt x="8052" y="21363"/>
                    <a:pt x="8039" y="21449"/>
                  </a:cubicBezTo>
                  <a:lnTo>
                    <a:pt x="7981" y="21599"/>
                  </a:lnTo>
                  <a:lnTo>
                    <a:pt x="7767" y="21599"/>
                  </a:lnTo>
                  <a:lnTo>
                    <a:pt x="7737" y="21551"/>
                  </a:lnTo>
                  <a:cubicBezTo>
                    <a:pt x="7684" y="21237"/>
                    <a:pt x="7684" y="21114"/>
                    <a:pt x="7791" y="21051"/>
                  </a:cubicBezTo>
                  <a:cubicBezTo>
                    <a:pt x="7818" y="20989"/>
                    <a:pt x="7851" y="20971"/>
                    <a:pt x="7888" y="20995"/>
                  </a:cubicBezTo>
                </a:path>
                <a:path w="21600" h="21600">
                  <a:moveTo>
                    <a:pt x="6120" y="20995"/>
                  </a:moveTo>
                  <a:cubicBezTo>
                    <a:pt x="6156" y="21020"/>
                    <a:pt x="6197" y="21080"/>
                    <a:pt x="6238" y="21174"/>
                  </a:cubicBezTo>
                  <a:cubicBezTo>
                    <a:pt x="6278" y="21268"/>
                    <a:pt x="6284" y="21363"/>
                    <a:pt x="6271" y="21449"/>
                  </a:cubicBezTo>
                  <a:lnTo>
                    <a:pt x="6213" y="21599"/>
                  </a:lnTo>
                  <a:lnTo>
                    <a:pt x="5999" y="21599"/>
                  </a:lnTo>
                  <a:lnTo>
                    <a:pt x="5970" y="21551"/>
                  </a:lnTo>
                  <a:cubicBezTo>
                    <a:pt x="5916" y="21300"/>
                    <a:pt x="5970" y="21174"/>
                    <a:pt x="6023" y="21051"/>
                  </a:cubicBezTo>
                  <a:cubicBezTo>
                    <a:pt x="6050" y="20989"/>
                    <a:pt x="6084" y="20971"/>
                    <a:pt x="6120" y="20995"/>
                  </a:cubicBezTo>
                </a:path>
                <a:path w="21600" h="21600">
                  <a:moveTo>
                    <a:pt x="5263" y="20995"/>
                  </a:moveTo>
                  <a:cubicBezTo>
                    <a:pt x="5300" y="21020"/>
                    <a:pt x="5338" y="21080"/>
                    <a:pt x="5380" y="21174"/>
                  </a:cubicBezTo>
                  <a:cubicBezTo>
                    <a:pt x="5421" y="21268"/>
                    <a:pt x="5427" y="21363"/>
                    <a:pt x="5414" y="21449"/>
                  </a:cubicBezTo>
                  <a:lnTo>
                    <a:pt x="5355" y="21599"/>
                  </a:lnTo>
                  <a:lnTo>
                    <a:pt x="5142" y="21599"/>
                  </a:lnTo>
                  <a:lnTo>
                    <a:pt x="5112" y="21551"/>
                  </a:lnTo>
                  <a:cubicBezTo>
                    <a:pt x="5058" y="21237"/>
                    <a:pt x="5086" y="21114"/>
                    <a:pt x="5164" y="21051"/>
                  </a:cubicBezTo>
                  <a:cubicBezTo>
                    <a:pt x="5193" y="20989"/>
                    <a:pt x="5225" y="20971"/>
                    <a:pt x="5263" y="20995"/>
                  </a:cubicBezTo>
                </a:path>
                <a:path w="21600" h="21600">
                  <a:moveTo>
                    <a:pt x="9575" y="20870"/>
                  </a:moveTo>
                  <a:cubicBezTo>
                    <a:pt x="9613" y="20895"/>
                    <a:pt x="9653" y="20957"/>
                    <a:pt x="9693" y="21051"/>
                  </a:cubicBezTo>
                  <a:cubicBezTo>
                    <a:pt x="9773" y="21237"/>
                    <a:pt x="9693" y="21486"/>
                    <a:pt x="9639" y="21551"/>
                  </a:cubicBezTo>
                  <a:lnTo>
                    <a:pt x="9544" y="21599"/>
                  </a:lnTo>
                  <a:lnTo>
                    <a:pt x="9529" y="21599"/>
                  </a:lnTo>
                  <a:lnTo>
                    <a:pt x="9425" y="21426"/>
                  </a:lnTo>
                  <a:cubicBezTo>
                    <a:pt x="9372" y="21174"/>
                    <a:pt x="9398" y="21051"/>
                    <a:pt x="9479" y="20925"/>
                  </a:cubicBezTo>
                  <a:cubicBezTo>
                    <a:pt x="9506" y="20862"/>
                    <a:pt x="9539" y="20848"/>
                    <a:pt x="9575" y="20870"/>
                  </a:cubicBezTo>
                </a:path>
                <a:path w="21600" h="21600">
                  <a:moveTo>
                    <a:pt x="11585" y="20747"/>
                  </a:moveTo>
                  <a:cubicBezTo>
                    <a:pt x="11622" y="20768"/>
                    <a:pt x="11662" y="20831"/>
                    <a:pt x="11702" y="20925"/>
                  </a:cubicBezTo>
                  <a:cubicBezTo>
                    <a:pt x="11782" y="21114"/>
                    <a:pt x="11702" y="21363"/>
                    <a:pt x="11649" y="21426"/>
                  </a:cubicBezTo>
                  <a:cubicBezTo>
                    <a:pt x="11595" y="21486"/>
                    <a:pt x="11486" y="21551"/>
                    <a:pt x="11434" y="21300"/>
                  </a:cubicBezTo>
                  <a:cubicBezTo>
                    <a:pt x="11381" y="21051"/>
                    <a:pt x="11407" y="20925"/>
                    <a:pt x="11486" y="20801"/>
                  </a:cubicBezTo>
                  <a:cubicBezTo>
                    <a:pt x="11515" y="20739"/>
                    <a:pt x="11547" y="20722"/>
                    <a:pt x="11585" y="20747"/>
                  </a:cubicBezTo>
                </a:path>
                <a:path w="21600" h="21600">
                  <a:moveTo>
                    <a:pt x="20612" y="20497"/>
                  </a:moveTo>
                  <a:cubicBezTo>
                    <a:pt x="20649" y="20519"/>
                    <a:pt x="20688" y="20583"/>
                    <a:pt x="20729" y="20674"/>
                  </a:cubicBezTo>
                  <a:cubicBezTo>
                    <a:pt x="20809" y="20862"/>
                    <a:pt x="20756" y="21051"/>
                    <a:pt x="20676" y="21174"/>
                  </a:cubicBezTo>
                  <a:cubicBezTo>
                    <a:pt x="20622" y="21237"/>
                    <a:pt x="20515" y="21300"/>
                    <a:pt x="20461" y="21051"/>
                  </a:cubicBezTo>
                  <a:cubicBezTo>
                    <a:pt x="20408" y="20739"/>
                    <a:pt x="20435" y="20614"/>
                    <a:pt x="20515" y="20551"/>
                  </a:cubicBezTo>
                  <a:cubicBezTo>
                    <a:pt x="20542" y="20489"/>
                    <a:pt x="20575" y="20473"/>
                    <a:pt x="20612" y="20497"/>
                  </a:cubicBezTo>
                </a:path>
                <a:path w="21600" h="21600">
                  <a:moveTo>
                    <a:pt x="12603" y="20372"/>
                  </a:moveTo>
                  <a:cubicBezTo>
                    <a:pt x="12640" y="20395"/>
                    <a:pt x="12680" y="20456"/>
                    <a:pt x="12720" y="20551"/>
                  </a:cubicBezTo>
                  <a:cubicBezTo>
                    <a:pt x="12800" y="20739"/>
                    <a:pt x="12747" y="20925"/>
                    <a:pt x="12665" y="21051"/>
                  </a:cubicBezTo>
                  <a:cubicBezTo>
                    <a:pt x="12613" y="21114"/>
                    <a:pt x="12506" y="21174"/>
                    <a:pt x="12452" y="20925"/>
                  </a:cubicBezTo>
                  <a:cubicBezTo>
                    <a:pt x="12399" y="20674"/>
                    <a:pt x="12425" y="20489"/>
                    <a:pt x="12506" y="20425"/>
                  </a:cubicBezTo>
                  <a:cubicBezTo>
                    <a:pt x="12532" y="20364"/>
                    <a:pt x="12566" y="20348"/>
                    <a:pt x="12603" y="20372"/>
                  </a:cubicBezTo>
                </a:path>
                <a:path w="21600" h="21600">
                  <a:moveTo>
                    <a:pt x="14746" y="20309"/>
                  </a:moveTo>
                  <a:cubicBezTo>
                    <a:pt x="14783" y="20333"/>
                    <a:pt x="14823" y="20395"/>
                    <a:pt x="14863" y="20489"/>
                  </a:cubicBezTo>
                  <a:cubicBezTo>
                    <a:pt x="14943" y="20674"/>
                    <a:pt x="14890" y="20862"/>
                    <a:pt x="14809" y="20989"/>
                  </a:cubicBezTo>
                  <a:cubicBezTo>
                    <a:pt x="14756" y="21051"/>
                    <a:pt x="14649" y="21114"/>
                    <a:pt x="14595" y="20862"/>
                  </a:cubicBezTo>
                  <a:cubicBezTo>
                    <a:pt x="14542" y="20614"/>
                    <a:pt x="14542" y="20425"/>
                    <a:pt x="14649" y="20364"/>
                  </a:cubicBezTo>
                  <a:cubicBezTo>
                    <a:pt x="14675" y="20302"/>
                    <a:pt x="14709" y="20286"/>
                    <a:pt x="14746" y="20309"/>
                  </a:cubicBezTo>
                </a:path>
                <a:path w="21600" h="21600">
                  <a:moveTo>
                    <a:pt x="15898" y="20060"/>
                  </a:moveTo>
                  <a:cubicBezTo>
                    <a:pt x="15933" y="20083"/>
                    <a:pt x="15975" y="20144"/>
                    <a:pt x="16015" y="20239"/>
                  </a:cubicBezTo>
                  <a:cubicBezTo>
                    <a:pt x="16094" y="20425"/>
                    <a:pt x="16042" y="20614"/>
                    <a:pt x="15960" y="20739"/>
                  </a:cubicBezTo>
                  <a:cubicBezTo>
                    <a:pt x="15908" y="20801"/>
                    <a:pt x="15801" y="20862"/>
                    <a:pt x="15746" y="20614"/>
                  </a:cubicBezTo>
                  <a:cubicBezTo>
                    <a:pt x="15693" y="20302"/>
                    <a:pt x="15720" y="20176"/>
                    <a:pt x="15801" y="20113"/>
                  </a:cubicBezTo>
                  <a:cubicBezTo>
                    <a:pt x="15826" y="20052"/>
                    <a:pt x="15861" y="20036"/>
                    <a:pt x="15898" y="20060"/>
                  </a:cubicBezTo>
                </a:path>
                <a:path w="21600" h="21600">
                  <a:moveTo>
                    <a:pt x="17907" y="19934"/>
                  </a:moveTo>
                  <a:cubicBezTo>
                    <a:pt x="17942" y="19958"/>
                    <a:pt x="17983" y="20019"/>
                    <a:pt x="18024" y="20113"/>
                  </a:cubicBezTo>
                  <a:cubicBezTo>
                    <a:pt x="18104" y="20302"/>
                    <a:pt x="18051" y="20489"/>
                    <a:pt x="17969" y="20614"/>
                  </a:cubicBezTo>
                  <a:cubicBezTo>
                    <a:pt x="17917" y="20674"/>
                    <a:pt x="17810" y="20739"/>
                    <a:pt x="17756" y="20489"/>
                  </a:cubicBezTo>
                  <a:cubicBezTo>
                    <a:pt x="17702" y="20176"/>
                    <a:pt x="17729" y="20052"/>
                    <a:pt x="17810" y="19989"/>
                  </a:cubicBezTo>
                  <a:cubicBezTo>
                    <a:pt x="17836" y="19925"/>
                    <a:pt x="17870" y="19910"/>
                    <a:pt x="17907" y="19934"/>
                  </a:cubicBezTo>
                </a:path>
                <a:path w="21600" h="21600">
                  <a:moveTo>
                    <a:pt x="3576" y="19871"/>
                  </a:moveTo>
                  <a:cubicBezTo>
                    <a:pt x="3612" y="19896"/>
                    <a:pt x="3653" y="19958"/>
                    <a:pt x="3693" y="20052"/>
                  </a:cubicBezTo>
                  <a:cubicBezTo>
                    <a:pt x="3773" y="20239"/>
                    <a:pt x="3693" y="20489"/>
                    <a:pt x="3639" y="20551"/>
                  </a:cubicBezTo>
                  <a:cubicBezTo>
                    <a:pt x="3586" y="20614"/>
                    <a:pt x="3478" y="20674"/>
                    <a:pt x="3425" y="20425"/>
                  </a:cubicBezTo>
                  <a:cubicBezTo>
                    <a:pt x="3371" y="20113"/>
                    <a:pt x="3398" y="19989"/>
                    <a:pt x="3478" y="19925"/>
                  </a:cubicBezTo>
                  <a:cubicBezTo>
                    <a:pt x="3504" y="19864"/>
                    <a:pt x="3538" y="19849"/>
                    <a:pt x="3576" y="19871"/>
                  </a:cubicBezTo>
                </a:path>
                <a:path w="21600" h="21600">
                  <a:moveTo>
                    <a:pt x="19621" y="19685"/>
                  </a:moveTo>
                  <a:cubicBezTo>
                    <a:pt x="19658" y="19707"/>
                    <a:pt x="19698" y="19770"/>
                    <a:pt x="19738" y="19864"/>
                  </a:cubicBezTo>
                  <a:cubicBezTo>
                    <a:pt x="19819" y="20052"/>
                    <a:pt x="19765" y="20239"/>
                    <a:pt x="19685" y="20364"/>
                  </a:cubicBezTo>
                  <a:cubicBezTo>
                    <a:pt x="19631" y="20425"/>
                    <a:pt x="19524" y="20489"/>
                    <a:pt x="19470" y="20239"/>
                  </a:cubicBezTo>
                  <a:cubicBezTo>
                    <a:pt x="19417" y="19925"/>
                    <a:pt x="19417" y="19801"/>
                    <a:pt x="19524" y="19738"/>
                  </a:cubicBezTo>
                  <a:cubicBezTo>
                    <a:pt x="19551" y="19676"/>
                    <a:pt x="19584" y="19661"/>
                    <a:pt x="19621" y="19685"/>
                  </a:cubicBezTo>
                </a:path>
                <a:path w="21600" h="21600">
                  <a:moveTo>
                    <a:pt x="16995" y="19620"/>
                  </a:moveTo>
                  <a:cubicBezTo>
                    <a:pt x="17033" y="19646"/>
                    <a:pt x="17073" y="19707"/>
                    <a:pt x="17112" y="19801"/>
                  </a:cubicBezTo>
                  <a:cubicBezTo>
                    <a:pt x="17193" y="19989"/>
                    <a:pt x="17112" y="20239"/>
                    <a:pt x="17060" y="20302"/>
                  </a:cubicBezTo>
                  <a:cubicBezTo>
                    <a:pt x="17006" y="20364"/>
                    <a:pt x="16899" y="20425"/>
                    <a:pt x="16845" y="20176"/>
                  </a:cubicBezTo>
                  <a:cubicBezTo>
                    <a:pt x="16792" y="19925"/>
                    <a:pt x="16818" y="19801"/>
                    <a:pt x="16899" y="19676"/>
                  </a:cubicBezTo>
                  <a:cubicBezTo>
                    <a:pt x="16926" y="19613"/>
                    <a:pt x="16958" y="19598"/>
                    <a:pt x="16995" y="19620"/>
                  </a:cubicBezTo>
                </a:path>
                <a:path w="21600" h="21600">
                  <a:moveTo>
                    <a:pt x="2156" y="19620"/>
                  </a:moveTo>
                  <a:cubicBezTo>
                    <a:pt x="2193" y="19646"/>
                    <a:pt x="2233" y="19707"/>
                    <a:pt x="2272" y="19801"/>
                  </a:cubicBezTo>
                  <a:cubicBezTo>
                    <a:pt x="2353" y="19989"/>
                    <a:pt x="2272" y="20239"/>
                    <a:pt x="2219" y="20302"/>
                  </a:cubicBezTo>
                  <a:cubicBezTo>
                    <a:pt x="2166" y="20364"/>
                    <a:pt x="2059" y="20425"/>
                    <a:pt x="2005" y="20176"/>
                  </a:cubicBezTo>
                  <a:cubicBezTo>
                    <a:pt x="1952" y="19925"/>
                    <a:pt x="1978" y="19801"/>
                    <a:pt x="2059" y="19676"/>
                  </a:cubicBezTo>
                  <a:cubicBezTo>
                    <a:pt x="2085" y="19613"/>
                    <a:pt x="2119" y="19598"/>
                    <a:pt x="2156" y="19620"/>
                  </a:cubicBezTo>
                </a:path>
                <a:path w="21600" h="21600">
                  <a:moveTo>
                    <a:pt x="21442" y="19559"/>
                  </a:moveTo>
                  <a:cubicBezTo>
                    <a:pt x="21479" y="19583"/>
                    <a:pt x="21520" y="19646"/>
                    <a:pt x="21559" y="19738"/>
                  </a:cubicBezTo>
                  <a:cubicBezTo>
                    <a:pt x="21640" y="19925"/>
                    <a:pt x="21587" y="20113"/>
                    <a:pt x="21506" y="20239"/>
                  </a:cubicBezTo>
                  <a:cubicBezTo>
                    <a:pt x="21452" y="20302"/>
                    <a:pt x="21345" y="20364"/>
                    <a:pt x="21291" y="20113"/>
                  </a:cubicBezTo>
                  <a:cubicBezTo>
                    <a:pt x="21238" y="19801"/>
                    <a:pt x="21265" y="19676"/>
                    <a:pt x="21345" y="19613"/>
                  </a:cubicBezTo>
                  <a:cubicBezTo>
                    <a:pt x="21372" y="19552"/>
                    <a:pt x="21406" y="19534"/>
                    <a:pt x="21442" y="19559"/>
                  </a:cubicBezTo>
                </a:path>
                <a:path w="21600" h="21600">
                  <a:moveTo>
                    <a:pt x="13699" y="19497"/>
                  </a:moveTo>
                  <a:cubicBezTo>
                    <a:pt x="13738" y="19521"/>
                    <a:pt x="13778" y="19583"/>
                    <a:pt x="13818" y="19676"/>
                  </a:cubicBezTo>
                  <a:cubicBezTo>
                    <a:pt x="13899" y="19864"/>
                    <a:pt x="13845" y="20052"/>
                    <a:pt x="13765" y="20176"/>
                  </a:cubicBezTo>
                  <a:cubicBezTo>
                    <a:pt x="13711" y="20239"/>
                    <a:pt x="13604" y="20302"/>
                    <a:pt x="13550" y="20052"/>
                  </a:cubicBezTo>
                  <a:cubicBezTo>
                    <a:pt x="13497" y="19801"/>
                    <a:pt x="13550" y="19676"/>
                    <a:pt x="13604" y="19552"/>
                  </a:cubicBezTo>
                  <a:cubicBezTo>
                    <a:pt x="13631" y="19490"/>
                    <a:pt x="13664" y="19472"/>
                    <a:pt x="13699" y="19497"/>
                  </a:cubicBezTo>
                </a:path>
                <a:path w="21600" h="21600">
                  <a:moveTo>
                    <a:pt x="10781" y="19185"/>
                  </a:moveTo>
                  <a:cubicBezTo>
                    <a:pt x="10818" y="19207"/>
                    <a:pt x="10858" y="19270"/>
                    <a:pt x="10898" y="19364"/>
                  </a:cubicBezTo>
                  <a:cubicBezTo>
                    <a:pt x="10979" y="19552"/>
                    <a:pt x="10925" y="19738"/>
                    <a:pt x="10845" y="19864"/>
                  </a:cubicBezTo>
                  <a:cubicBezTo>
                    <a:pt x="10791" y="19925"/>
                    <a:pt x="10684" y="19989"/>
                    <a:pt x="10631" y="19738"/>
                  </a:cubicBezTo>
                  <a:cubicBezTo>
                    <a:pt x="10577" y="19490"/>
                    <a:pt x="10604" y="19301"/>
                    <a:pt x="10684" y="19240"/>
                  </a:cubicBezTo>
                  <a:cubicBezTo>
                    <a:pt x="10711" y="19177"/>
                    <a:pt x="10744" y="19161"/>
                    <a:pt x="10781" y="19185"/>
                  </a:cubicBezTo>
                </a:path>
                <a:path w="21600" h="21600">
                  <a:moveTo>
                    <a:pt x="9094" y="19123"/>
                  </a:moveTo>
                  <a:cubicBezTo>
                    <a:pt x="9131" y="19146"/>
                    <a:pt x="9171" y="19207"/>
                    <a:pt x="9211" y="19301"/>
                  </a:cubicBezTo>
                  <a:cubicBezTo>
                    <a:pt x="9291" y="19490"/>
                    <a:pt x="9238" y="19676"/>
                    <a:pt x="9157" y="19801"/>
                  </a:cubicBezTo>
                  <a:cubicBezTo>
                    <a:pt x="9104" y="19864"/>
                    <a:pt x="8997" y="19925"/>
                    <a:pt x="8943" y="19676"/>
                  </a:cubicBezTo>
                  <a:cubicBezTo>
                    <a:pt x="8889" y="19364"/>
                    <a:pt x="8916" y="19240"/>
                    <a:pt x="8997" y="19177"/>
                  </a:cubicBezTo>
                  <a:cubicBezTo>
                    <a:pt x="9023" y="19115"/>
                    <a:pt x="9057" y="19098"/>
                    <a:pt x="9094" y="19123"/>
                  </a:cubicBezTo>
                </a:path>
                <a:path w="21600" h="21600">
                  <a:moveTo>
                    <a:pt x="8210" y="19123"/>
                  </a:moveTo>
                  <a:cubicBezTo>
                    <a:pt x="8247" y="19146"/>
                    <a:pt x="8287" y="19207"/>
                    <a:pt x="8327" y="19301"/>
                  </a:cubicBezTo>
                  <a:cubicBezTo>
                    <a:pt x="8407" y="19490"/>
                    <a:pt x="8354" y="19676"/>
                    <a:pt x="8273" y="19801"/>
                  </a:cubicBezTo>
                  <a:cubicBezTo>
                    <a:pt x="8220" y="19864"/>
                    <a:pt x="8113" y="19925"/>
                    <a:pt x="8059" y="19676"/>
                  </a:cubicBezTo>
                  <a:cubicBezTo>
                    <a:pt x="8004" y="19427"/>
                    <a:pt x="8032" y="19240"/>
                    <a:pt x="8113" y="19177"/>
                  </a:cubicBezTo>
                  <a:cubicBezTo>
                    <a:pt x="8139" y="19115"/>
                    <a:pt x="8173" y="19098"/>
                    <a:pt x="8210" y="19123"/>
                  </a:cubicBezTo>
                </a:path>
                <a:path w="21600" h="21600">
                  <a:moveTo>
                    <a:pt x="1084" y="19123"/>
                  </a:moveTo>
                  <a:cubicBezTo>
                    <a:pt x="1121" y="19146"/>
                    <a:pt x="1161" y="19207"/>
                    <a:pt x="1202" y="19301"/>
                  </a:cubicBezTo>
                  <a:cubicBezTo>
                    <a:pt x="1282" y="19490"/>
                    <a:pt x="1227" y="19676"/>
                    <a:pt x="1146" y="19801"/>
                  </a:cubicBezTo>
                  <a:cubicBezTo>
                    <a:pt x="1093" y="19864"/>
                    <a:pt x="986" y="19925"/>
                    <a:pt x="933" y="19676"/>
                  </a:cubicBezTo>
                  <a:cubicBezTo>
                    <a:pt x="880" y="19427"/>
                    <a:pt x="880" y="19240"/>
                    <a:pt x="986" y="19177"/>
                  </a:cubicBezTo>
                  <a:cubicBezTo>
                    <a:pt x="1014" y="19115"/>
                    <a:pt x="1047" y="19098"/>
                    <a:pt x="1084" y="19123"/>
                  </a:cubicBezTo>
                </a:path>
                <a:path w="21600" h="21600">
                  <a:moveTo>
                    <a:pt x="4620" y="18873"/>
                  </a:moveTo>
                  <a:cubicBezTo>
                    <a:pt x="4657" y="18895"/>
                    <a:pt x="4696" y="18958"/>
                    <a:pt x="4737" y="19052"/>
                  </a:cubicBezTo>
                  <a:cubicBezTo>
                    <a:pt x="4818" y="19240"/>
                    <a:pt x="4764" y="19427"/>
                    <a:pt x="4684" y="19552"/>
                  </a:cubicBezTo>
                  <a:cubicBezTo>
                    <a:pt x="4629" y="19613"/>
                    <a:pt x="4523" y="19676"/>
                    <a:pt x="4470" y="19427"/>
                  </a:cubicBezTo>
                  <a:cubicBezTo>
                    <a:pt x="4416" y="19177"/>
                    <a:pt x="4416" y="19052"/>
                    <a:pt x="4523" y="18927"/>
                  </a:cubicBezTo>
                  <a:cubicBezTo>
                    <a:pt x="4550" y="18863"/>
                    <a:pt x="4583" y="18849"/>
                    <a:pt x="4620" y="18873"/>
                  </a:cubicBezTo>
                </a:path>
                <a:path w="21600" h="21600">
                  <a:moveTo>
                    <a:pt x="7271" y="18747"/>
                  </a:moveTo>
                  <a:cubicBezTo>
                    <a:pt x="7309" y="18769"/>
                    <a:pt x="7349" y="18834"/>
                    <a:pt x="7389" y="18927"/>
                  </a:cubicBezTo>
                  <a:cubicBezTo>
                    <a:pt x="7470" y="19115"/>
                    <a:pt x="7416" y="19301"/>
                    <a:pt x="7336" y="19427"/>
                  </a:cubicBezTo>
                  <a:cubicBezTo>
                    <a:pt x="7282" y="19490"/>
                    <a:pt x="7175" y="19552"/>
                    <a:pt x="7121" y="19301"/>
                  </a:cubicBezTo>
                  <a:cubicBezTo>
                    <a:pt x="7068" y="19052"/>
                    <a:pt x="7068" y="18927"/>
                    <a:pt x="7175" y="18801"/>
                  </a:cubicBezTo>
                  <a:cubicBezTo>
                    <a:pt x="7202" y="18740"/>
                    <a:pt x="7235" y="18722"/>
                    <a:pt x="7271" y="18747"/>
                  </a:cubicBezTo>
                </a:path>
                <a:path w="21600" h="21600">
                  <a:moveTo>
                    <a:pt x="18844" y="18623"/>
                  </a:moveTo>
                  <a:cubicBezTo>
                    <a:pt x="18881" y="18646"/>
                    <a:pt x="18920" y="18709"/>
                    <a:pt x="18961" y="18801"/>
                  </a:cubicBezTo>
                  <a:cubicBezTo>
                    <a:pt x="19042" y="18989"/>
                    <a:pt x="18988" y="19177"/>
                    <a:pt x="18908" y="19301"/>
                  </a:cubicBezTo>
                  <a:cubicBezTo>
                    <a:pt x="18854" y="19364"/>
                    <a:pt x="18747" y="19427"/>
                    <a:pt x="18694" y="19177"/>
                  </a:cubicBezTo>
                  <a:cubicBezTo>
                    <a:pt x="18640" y="18863"/>
                    <a:pt x="18694" y="18801"/>
                    <a:pt x="18747" y="18677"/>
                  </a:cubicBezTo>
                  <a:cubicBezTo>
                    <a:pt x="18774" y="18613"/>
                    <a:pt x="18807" y="18597"/>
                    <a:pt x="18844" y="18623"/>
                  </a:cubicBezTo>
                </a:path>
                <a:path w="21600" h="21600">
                  <a:moveTo>
                    <a:pt x="5558" y="18623"/>
                  </a:moveTo>
                  <a:cubicBezTo>
                    <a:pt x="5595" y="18646"/>
                    <a:pt x="5635" y="18709"/>
                    <a:pt x="5675" y="18801"/>
                  </a:cubicBezTo>
                  <a:cubicBezTo>
                    <a:pt x="5755" y="18989"/>
                    <a:pt x="5702" y="19177"/>
                    <a:pt x="5621" y="19301"/>
                  </a:cubicBezTo>
                  <a:cubicBezTo>
                    <a:pt x="5567" y="19364"/>
                    <a:pt x="5461" y="19427"/>
                    <a:pt x="5406" y="19177"/>
                  </a:cubicBezTo>
                  <a:cubicBezTo>
                    <a:pt x="5354" y="18863"/>
                    <a:pt x="5380" y="18740"/>
                    <a:pt x="5461" y="18677"/>
                  </a:cubicBezTo>
                  <a:cubicBezTo>
                    <a:pt x="5487" y="18613"/>
                    <a:pt x="5521" y="18597"/>
                    <a:pt x="5558" y="18623"/>
                  </a:cubicBezTo>
                </a:path>
                <a:path w="21600" h="21600">
                  <a:moveTo>
                    <a:pt x="11746" y="18436"/>
                  </a:moveTo>
                  <a:cubicBezTo>
                    <a:pt x="11782" y="18457"/>
                    <a:pt x="11823" y="18520"/>
                    <a:pt x="11863" y="18613"/>
                  </a:cubicBezTo>
                  <a:cubicBezTo>
                    <a:pt x="11943" y="18801"/>
                    <a:pt x="11890" y="18989"/>
                    <a:pt x="11809" y="19115"/>
                  </a:cubicBezTo>
                  <a:cubicBezTo>
                    <a:pt x="11756" y="19177"/>
                    <a:pt x="11649" y="19240"/>
                    <a:pt x="11595" y="18989"/>
                  </a:cubicBezTo>
                  <a:cubicBezTo>
                    <a:pt x="11541" y="18740"/>
                    <a:pt x="11568" y="18552"/>
                    <a:pt x="11649" y="18489"/>
                  </a:cubicBezTo>
                  <a:cubicBezTo>
                    <a:pt x="11675" y="18428"/>
                    <a:pt x="11709" y="18411"/>
                    <a:pt x="11746" y="18436"/>
                  </a:cubicBezTo>
                </a:path>
                <a:path w="21600" h="21600">
                  <a:moveTo>
                    <a:pt x="6388" y="18310"/>
                  </a:moveTo>
                  <a:cubicBezTo>
                    <a:pt x="6424" y="18334"/>
                    <a:pt x="6465" y="18396"/>
                    <a:pt x="6505" y="18489"/>
                  </a:cubicBezTo>
                  <a:cubicBezTo>
                    <a:pt x="6586" y="18677"/>
                    <a:pt x="6532" y="18863"/>
                    <a:pt x="6452" y="18989"/>
                  </a:cubicBezTo>
                  <a:cubicBezTo>
                    <a:pt x="6397" y="19052"/>
                    <a:pt x="6291" y="19115"/>
                    <a:pt x="6238" y="18863"/>
                  </a:cubicBezTo>
                  <a:cubicBezTo>
                    <a:pt x="6184" y="18552"/>
                    <a:pt x="6211" y="18428"/>
                    <a:pt x="6291" y="18363"/>
                  </a:cubicBezTo>
                  <a:cubicBezTo>
                    <a:pt x="6318" y="18303"/>
                    <a:pt x="6351" y="18287"/>
                    <a:pt x="6388" y="18310"/>
                  </a:cubicBezTo>
                </a:path>
                <a:path w="21600" h="21600">
                  <a:moveTo>
                    <a:pt x="12655" y="18186"/>
                  </a:moveTo>
                  <a:cubicBezTo>
                    <a:pt x="12693" y="18208"/>
                    <a:pt x="12733" y="18272"/>
                    <a:pt x="12774" y="18363"/>
                  </a:cubicBezTo>
                  <a:cubicBezTo>
                    <a:pt x="12854" y="18552"/>
                    <a:pt x="12800" y="18740"/>
                    <a:pt x="12720" y="18863"/>
                  </a:cubicBezTo>
                  <a:cubicBezTo>
                    <a:pt x="12665" y="18927"/>
                    <a:pt x="12559" y="18989"/>
                    <a:pt x="12506" y="18740"/>
                  </a:cubicBezTo>
                  <a:cubicBezTo>
                    <a:pt x="12452" y="18489"/>
                    <a:pt x="12478" y="18303"/>
                    <a:pt x="12559" y="18240"/>
                  </a:cubicBezTo>
                  <a:cubicBezTo>
                    <a:pt x="12586" y="18178"/>
                    <a:pt x="12620" y="18160"/>
                    <a:pt x="12655" y="18186"/>
                  </a:cubicBezTo>
                </a:path>
                <a:path w="21600" h="21600">
                  <a:moveTo>
                    <a:pt x="9978" y="18186"/>
                  </a:moveTo>
                  <a:cubicBezTo>
                    <a:pt x="10015" y="18208"/>
                    <a:pt x="10055" y="18272"/>
                    <a:pt x="10095" y="18363"/>
                  </a:cubicBezTo>
                  <a:cubicBezTo>
                    <a:pt x="10175" y="18552"/>
                    <a:pt x="10095" y="18801"/>
                    <a:pt x="10041" y="18863"/>
                  </a:cubicBezTo>
                  <a:cubicBezTo>
                    <a:pt x="9988" y="18927"/>
                    <a:pt x="9881" y="18989"/>
                    <a:pt x="9827" y="18740"/>
                  </a:cubicBezTo>
                  <a:cubicBezTo>
                    <a:pt x="9773" y="18428"/>
                    <a:pt x="9800" y="18303"/>
                    <a:pt x="9881" y="18240"/>
                  </a:cubicBezTo>
                  <a:cubicBezTo>
                    <a:pt x="9906" y="18178"/>
                    <a:pt x="9940" y="18160"/>
                    <a:pt x="9978" y="18186"/>
                  </a:cubicBezTo>
                </a:path>
                <a:path w="21600" h="21600">
                  <a:moveTo>
                    <a:pt x="15496" y="18123"/>
                  </a:moveTo>
                  <a:cubicBezTo>
                    <a:pt x="15533" y="18145"/>
                    <a:pt x="15573" y="18208"/>
                    <a:pt x="15612" y="18303"/>
                  </a:cubicBezTo>
                  <a:cubicBezTo>
                    <a:pt x="15693" y="18489"/>
                    <a:pt x="15639" y="18677"/>
                    <a:pt x="15559" y="18801"/>
                  </a:cubicBezTo>
                  <a:cubicBezTo>
                    <a:pt x="15505" y="18863"/>
                    <a:pt x="15399" y="18927"/>
                    <a:pt x="15345" y="18677"/>
                  </a:cubicBezTo>
                  <a:cubicBezTo>
                    <a:pt x="15291" y="18428"/>
                    <a:pt x="15291" y="18303"/>
                    <a:pt x="15399" y="18178"/>
                  </a:cubicBezTo>
                  <a:cubicBezTo>
                    <a:pt x="15426" y="18114"/>
                    <a:pt x="15459" y="18100"/>
                    <a:pt x="15496" y="18123"/>
                  </a:cubicBezTo>
                </a:path>
                <a:path w="21600" h="21600">
                  <a:moveTo>
                    <a:pt x="14585" y="18123"/>
                  </a:moveTo>
                  <a:cubicBezTo>
                    <a:pt x="14622" y="18145"/>
                    <a:pt x="14662" y="18208"/>
                    <a:pt x="14702" y="18303"/>
                  </a:cubicBezTo>
                  <a:cubicBezTo>
                    <a:pt x="14783" y="18489"/>
                    <a:pt x="14729" y="18677"/>
                    <a:pt x="14649" y="18801"/>
                  </a:cubicBezTo>
                  <a:cubicBezTo>
                    <a:pt x="14595" y="18863"/>
                    <a:pt x="14488" y="18927"/>
                    <a:pt x="14434" y="18677"/>
                  </a:cubicBezTo>
                  <a:cubicBezTo>
                    <a:pt x="14381" y="18428"/>
                    <a:pt x="14408" y="18303"/>
                    <a:pt x="14488" y="18178"/>
                  </a:cubicBezTo>
                  <a:cubicBezTo>
                    <a:pt x="14515" y="18114"/>
                    <a:pt x="14548" y="18100"/>
                    <a:pt x="14585" y="18123"/>
                  </a:cubicBezTo>
                </a:path>
                <a:path w="21600" h="21600">
                  <a:moveTo>
                    <a:pt x="20693" y="18061"/>
                  </a:moveTo>
                  <a:cubicBezTo>
                    <a:pt x="20729" y="18084"/>
                    <a:pt x="20770" y="18145"/>
                    <a:pt x="20809" y="18240"/>
                  </a:cubicBezTo>
                  <a:cubicBezTo>
                    <a:pt x="20890" y="18428"/>
                    <a:pt x="20836" y="18613"/>
                    <a:pt x="20756" y="18740"/>
                  </a:cubicBezTo>
                  <a:cubicBezTo>
                    <a:pt x="20703" y="18801"/>
                    <a:pt x="20595" y="18863"/>
                    <a:pt x="20542" y="18613"/>
                  </a:cubicBezTo>
                  <a:cubicBezTo>
                    <a:pt x="20488" y="18363"/>
                    <a:pt x="20515" y="18240"/>
                    <a:pt x="20595" y="18114"/>
                  </a:cubicBezTo>
                  <a:cubicBezTo>
                    <a:pt x="20622" y="18051"/>
                    <a:pt x="20656" y="18037"/>
                    <a:pt x="20693" y="18061"/>
                  </a:cubicBezTo>
                </a:path>
                <a:path w="21600" h="21600">
                  <a:moveTo>
                    <a:pt x="2826" y="17935"/>
                  </a:moveTo>
                  <a:cubicBezTo>
                    <a:pt x="2862" y="17957"/>
                    <a:pt x="2903" y="18022"/>
                    <a:pt x="2943" y="18114"/>
                  </a:cubicBezTo>
                  <a:cubicBezTo>
                    <a:pt x="3023" y="18303"/>
                    <a:pt x="2970" y="18489"/>
                    <a:pt x="2889" y="18613"/>
                  </a:cubicBezTo>
                  <a:cubicBezTo>
                    <a:pt x="2836" y="18677"/>
                    <a:pt x="2728" y="18740"/>
                    <a:pt x="2675" y="18489"/>
                  </a:cubicBezTo>
                  <a:cubicBezTo>
                    <a:pt x="2621" y="18240"/>
                    <a:pt x="2648" y="18114"/>
                    <a:pt x="2728" y="17991"/>
                  </a:cubicBezTo>
                  <a:cubicBezTo>
                    <a:pt x="2754" y="17928"/>
                    <a:pt x="2788" y="17911"/>
                    <a:pt x="2826" y="17935"/>
                  </a:cubicBezTo>
                </a:path>
                <a:path w="21600" h="21600">
                  <a:moveTo>
                    <a:pt x="16541" y="17809"/>
                  </a:moveTo>
                  <a:cubicBezTo>
                    <a:pt x="16577" y="17834"/>
                    <a:pt x="16618" y="17896"/>
                    <a:pt x="16656" y="17991"/>
                  </a:cubicBezTo>
                  <a:cubicBezTo>
                    <a:pt x="16738" y="18178"/>
                    <a:pt x="16656" y="18428"/>
                    <a:pt x="16603" y="18489"/>
                  </a:cubicBezTo>
                  <a:cubicBezTo>
                    <a:pt x="16551" y="18552"/>
                    <a:pt x="16442" y="18613"/>
                    <a:pt x="16390" y="18363"/>
                  </a:cubicBezTo>
                  <a:cubicBezTo>
                    <a:pt x="16336" y="18051"/>
                    <a:pt x="16363" y="17928"/>
                    <a:pt x="16442" y="17866"/>
                  </a:cubicBezTo>
                  <a:cubicBezTo>
                    <a:pt x="16469" y="17802"/>
                    <a:pt x="16503" y="17788"/>
                    <a:pt x="16541" y="17809"/>
                  </a:cubicBezTo>
                </a:path>
                <a:path w="21600" h="21600">
                  <a:moveTo>
                    <a:pt x="17637" y="17623"/>
                  </a:moveTo>
                  <a:cubicBezTo>
                    <a:pt x="17676" y="17647"/>
                    <a:pt x="17716" y="17708"/>
                    <a:pt x="17756" y="17802"/>
                  </a:cubicBezTo>
                  <a:cubicBezTo>
                    <a:pt x="17836" y="17991"/>
                    <a:pt x="17756" y="18240"/>
                    <a:pt x="17702" y="18303"/>
                  </a:cubicBezTo>
                  <a:cubicBezTo>
                    <a:pt x="17649" y="18363"/>
                    <a:pt x="17542" y="18428"/>
                    <a:pt x="17488" y="18178"/>
                  </a:cubicBezTo>
                  <a:cubicBezTo>
                    <a:pt x="17435" y="17928"/>
                    <a:pt x="17461" y="17802"/>
                    <a:pt x="17542" y="17678"/>
                  </a:cubicBezTo>
                  <a:cubicBezTo>
                    <a:pt x="17568" y="17616"/>
                    <a:pt x="17602" y="17599"/>
                    <a:pt x="17637" y="17623"/>
                  </a:cubicBezTo>
                </a:path>
                <a:path w="21600" h="21600">
                  <a:moveTo>
                    <a:pt x="3709" y="17623"/>
                  </a:moveTo>
                  <a:cubicBezTo>
                    <a:pt x="3746" y="17647"/>
                    <a:pt x="3787" y="17708"/>
                    <a:pt x="3827" y="17802"/>
                  </a:cubicBezTo>
                  <a:cubicBezTo>
                    <a:pt x="3907" y="17991"/>
                    <a:pt x="3852" y="18178"/>
                    <a:pt x="3773" y="18303"/>
                  </a:cubicBezTo>
                  <a:cubicBezTo>
                    <a:pt x="3720" y="18363"/>
                    <a:pt x="3612" y="18428"/>
                    <a:pt x="3559" y="18178"/>
                  </a:cubicBezTo>
                  <a:cubicBezTo>
                    <a:pt x="3504" y="17928"/>
                    <a:pt x="3559" y="17802"/>
                    <a:pt x="3612" y="17678"/>
                  </a:cubicBezTo>
                  <a:cubicBezTo>
                    <a:pt x="3639" y="17616"/>
                    <a:pt x="3673" y="17599"/>
                    <a:pt x="3709" y="17623"/>
                  </a:cubicBezTo>
                </a:path>
                <a:path w="21600" h="21600">
                  <a:moveTo>
                    <a:pt x="19728" y="17435"/>
                  </a:moveTo>
                  <a:cubicBezTo>
                    <a:pt x="19765" y="17459"/>
                    <a:pt x="19805" y="17522"/>
                    <a:pt x="19845" y="17616"/>
                  </a:cubicBezTo>
                  <a:cubicBezTo>
                    <a:pt x="19926" y="17802"/>
                    <a:pt x="19845" y="18051"/>
                    <a:pt x="19792" y="18114"/>
                  </a:cubicBezTo>
                  <a:cubicBezTo>
                    <a:pt x="19738" y="18178"/>
                    <a:pt x="19631" y="18240"/>
                    <a:pt x="19578" y="17991"/>
                  </a:cubicBezTo>
                  <a:cubicBezTo>
                    <a:pt x="19524" y="17678"/>
                    <a:pt x="19551" y="17553"/>
                    <a:pt x="19631" y="17490"/>
                  </a:cubicBezTo>
                  <a:cubicBezTo>
                    <a:pt x="19658" y="17428"/>
                    <a:pt x="19691" y="17413"/>
                    <a:pt x="19728" y="17435"/>
                  </a:cubicBezTo>
                </a:path>
                <a:path w="21600" h="21600">
                  <a:moveTo>
                    <a:pt x="1860" y="17435"/>
                  </a:moveTo>
                  <a:cubicBezTo>
                    <a:pt x="1897" y="17459"/>
                    <a:pt x="1938" y="17522"/>
                    <a:pt x="1978" y="17616"/>
                  </a:cubicBezTo>
                  <a:cubicBezTo>
                    <a:pt x="2059" y="17802"/>
                    <a:pt x="2005" y="17991"/>
                    <a:pt x="1924" y="18114"/>
                  </a:cubicBezTo>
                  <a:cubicBezTo>
                    <a:pt x="1871" y="18178"/>
                    <a:pt x="1764" y="18240"/>
                    <a:pt x="1711" y="17991"/>
                  </a:cubicBezTo>
                  <a:cubicBezTo>
                    <a:pt x="1657" y="17678"/>
                    <a:pt x="1711" y="17616"/>
                    <a:pt x="1764" y="17490"/>
                  </a:cubicBezTo>
                  <a:cubicBezTo>
                    <a:pt x="1791" y="17428"/>
                    <a:pt x="1824" y="17413"/>
                    <a:pt x="1860" y="17435"/>
                  </a:cubicBezTo>
                </a:path>
                <a:path w="21600" h="21600">
                  <a:moveTo>
                    <a:pt x="13326" y="17249"/>
                  </a:moveTo>
                  <a:cubicBezTo>
                    <a:pt x="13363" y="17272"/>
                    <a:pt x="13403" y="17335"/>
                    <a:pt x="13443" y="17428"/>
                  </a:cubicBezTo>
                  <a:cubicBezTo>
                    <a:pt x="13524" y="17616"/>
                    <a:pt x="13470" y="17802"/>
                    <a:pt x="13390" y="17928"/>
                  </a:cubicBezTo>
                  <a:cubicBezTo>
                    <a:pt x="13336" y="17991"/>
                    <a:pt x="13229" y="18051"/>
                    <a:pt x="13175" y="17802"/>
                  </a:cubicBezTo>
                  <a:cubicBezTo>
                    <a:pt x="13122" y="17490"/>
                    <a:pt x="13149" y="17366"/>
                    <a:pt x="13229" y="17302"/>
                  </a:cubicBezTo>
                  <a:cubicBezTo>
                    <a:pt x="13256" y="17241"/>
                    <a:pt x="13289" y="17224"/>
                    <a:pt x="13326" y="17249"/>
                  </a:cubicBezTo>
                </a:path>
                <a:path w="21600" h="21600">
                  <a:moveTo>
                    <a:pt x="11047" y="16997"/>
                  </a:moveTo>
                  <a:cubicBezTo>
                    <a:pt x="11086" y="17021"/>
                    <a:pt x="11126" y="17085"/>
                    <a:pt x="11165" y="17179"/>
                  </a:cubicBezTo>
                  <a:cubicBezTo>
                    <a:pt x="11247" y="17366"/>
                    <a:pt x="11193" y="17553"/>
                    <a:pt x="11113" y="17678"/>
                  </a:cubicBezTo>
                  <a:cubicBezTo>
                    <a:pt x="11059" y="17740"/>
                    <a:pt x="10952" y="17802"/>
                    <a:pt x="10898" y="17553"/>
                  </a:cubicBezTo>
                  <a:cubicBezTo>
                    <a:pt x="10845" y="17302"/>
                    <a:pt x="10872" y="17116"/>
                    <a:pt x="10952" y="17053"/>
                  </a:cubicBezTo>
                  <a:cubicBezTo>
                    <a:pt x="10979" y="16990"/>
                    <a:pt x="11012" y="16976"/>
                    <a:pt x="11047" y="16997"/>
                  </a:cubicBezTo>
                </a:path>
                <a:path w="21600" h="21600">
                  <a:moveTo>
                    <a:pt x="21416" y="16748"/>
                  </a:moveTo>
                  <a:cubicBezTo>
                    <a:pt x="21452" y="16772"/>
                    <a:pt x="21493" y="16835"/>
                    <a:pt x="21533" y="16929"/>
                  </a:cubicBezTo>
                  <a:cubicBezTo>
                    <a:pt x="21613" y="17116"/>
                    <a:pt x="21559" y="17302"/>
                    <a:pt x="21479" y="17428"/>
                  </a:cubicBezTo>
                  <a:cubicBezTo>
                    <a:pt x="21425" y="17490"/>
                    <a:pt x="21319" y="17553"/>
                    <a:pt x="21265" y="17302"/>
                  </a:cubicBezTo>
                  <a:cubicBezTo>
                    <a:pt x="21212" y="17053"/>
                    <a:pt x="21265" y="16929"/>
                    <a:pt x="21319" y="16804"/>
                  </a:cubicBezTo>
                  <a:cubicBezTo>
                    <a:pt x="21345" y="16741"/>
                    <a:pt x="21379" y="16726"/>
                    <a:pt x="21416" y="16748"/>
                  </a:cubicBezTo>
                </a:path>
                <a:path w="21600" h="21600">
                  <a:moveTo>
                    <a:pt x="8745" y="16748"/>
                  </a:moveTo>
                  <a:cubicBezTo>
                    <a:pt x="8782" y="16772"/>
                    <a:pt x="8822" y="16835"/>
                    <a:pt x="8863" y="16929"/>
                  </a:cubicBezTo>
                  <a:cubicBezTo>
                    <a:pt x="8943" y="17116"/>
                    <a:pt x="8863" y="17366"/>
                    <a:pt x="8808" y="17428"/>
                  </a:cubicBezTo>
                  <a:cubicBezTo>
                    <a:pt x="8756" y="17490"/>
                    <a:pt x="8648" y="17553"/>
                    <a:pt x="8595" y="17302"/>
                  </a:cubicBezTo>
                  <a:cubicBezTo>
                    <a:pt x="8541" y="17053"/>
                    <a:pt x="8595" y="16929"/>
                    <a:pt x="8648" y="16804"/>
                  </a:cubicBezTo>
                  <a:cubicBezTo>
                    <a:pt x="8675" y="16741"/>
                    <a:pt x="8709" y="16726"/>
                    <a:pt x="8745" y="16748"/>
                  </a:cubicBezTo>
                </a:path>
                <a:path w="21600" h="21600">
                  <a:moveTo>
                    <a:pt x="7888" y="16748"/>
                  </a:moveTo>
                  <a:cubicBezTo>
                    <a:pt x="7925" y="16772"/>
                    <a:pt x="7965" y="16835"/>
                    <a:pt x="8004" y="16929"/>
                  </a:cubicBezTo>
                  <a:cubicBezTo>
                    <a:pt x="8086" y="17116"/>
                    <a:pt x="8032" y="17302"/>
                    <a:pt x="7952" y="17428"/>
                  </a:cubicBezTo>
                  <a:cubicBezTo>
                    <a:pt x="7898" y="17490"/>
                    <a:pt x="7791" y="17553"/>
                    <a:pt x="7737" y="17302"/>
                  </a:cubicBezTo>
                  <a:cubicBezTo>
                    <a:pt x="7684" y="17053"/>
                    <a:pt x="7711" y="16929"/>
                    <a:pt x="7791" y="16804"/>
                  </a:cubicBezTo>
                  <a:cubicBezTo>
                    <a:pt x="7818" y="16741"/>
                    <a:pt x="7851" y="16726"/>
                    <a:pt x="7888" y="16748"/>
                  </a:cubicBezTo>
                </a:path>
                <a:path w="21600" h="21600">
                  <a:moveTo>
                    <a:pt x="18416" y="16562"/>
                  </a:moveTo>
                  <a:cubicBezTo>
                    <a:pt x="18451" y="16584"/>
                    <a:pt x="18492" y="16647"/>
                    <a:pt x="18533" y="16741"/>
                  </a:cubicBezTo>
                  <a:cubicBezTo>
                    <a:pt x="18613" y="16929"/>
                    <a:pt x="18560" y="17116"/>
                    <a:pt x="18479" y="17241"/>
                  </a:cubicBezTo>
                  <a:cubicBezTo>
                    <a:pt x="18426" y="17302"/>
                    <a:pt x="18319" y="17366"/>
                    <a:pt x="18265" y="17116"/>
                  </a:cubicBezTo>
                  <a:cubicBezTo>
                    <a:pt x="18211" y="16804"/>
                    <a:pt x="18238" y="16678"/>
                    <a:pt x="18319" y="16616"/>
                  </a:cubicBezTo>
                  <a:cubicBezTo>
                    <a:pt x="18345" y="16553"/>
                    <a:pt x="18379" y="16538"/>
                    <a:pt x="18416" y="16562"/>
                  </a:cubicBezTo>
                </a:path>
                <a:path w="21600" h="21600">
                  <a:moveTo>
                    <a:pt x="5075" y="16497"/>
                  </a:moveTo>
                  <a:cubicBezTo>
                    <a:pt x="5112" y="16523"/>
                    <a:pt x="5153" y="16584"/>
                    <a:pt x="5193" y="16678"/>
                  </a:cubicBezTo>
                  <a:cubicBezTo>
                    <a:pt x="5273" y="16866"/>
                    <a:pt x="5193" y="17116"/>
                    <a:pt x="5139" y="17179"/>
                  </a:cubicBezTo>
                  <a:cubicBezTo>
                    <a:pt x="5086" y="17241"/>
                    <a:pt x="4979" y="17302"/>
                    <a:pt x="4925" y="17053"/>
                  </a:cubicBezTo>
                  <a:cubicBezTo>
                    <a:pt x="4871" y="16804"/>
                    <a:pt x="4898" y="16678"/>
                    <a:pt x="4979" y="16553"/>
                  </a:cubicBezTo>
                  <a:cubicBezTo>
                    <a:pt x="5005" y="16490"/>
                    <a:pt x="5039" y="16475"/>
                    <a:pt x="5075" y="16497"/>
                  </a:cubicBezTo>
                </a:path>
                <a:path w="21600" h="21600">
                  <a:moveTo>
                    <a:pt x="14130" y="16374"/>
                  </a:moveTo>
                  <a:cubicBezTo>
                    <a:pt x="14167" y="16398"/>
                    <a:pt x="14207" y="16458"/>
                    <a:pt x="14247" y="16553"/>
                  </a:cubicBezTo>
                  <a:cubicBezTo>
                    <a:pt x="14327" y="16741"/>
                    <a:pt x="14247" y="16990"/>
                    <a:pt x="14193" y="17053"/>
                  </a:cubicBezTo>
                  <a:cubicBezTo>
                    <a:pt x="14140" y="17116"/>
                    <a:pt x="14033" y="17179"/>
                    <a:pt x="13979" y="16929"/>
                  </a:cubicBezTo>
                  <a:cubicBezTo>
                    <a:pt x="13925" y="16678"/>
                    <a:pt x="13952" y="16553"/>
                    <a:pt x="14033" y="16429"/>
                  </a:cubicBezTo>
                  <a:cubicBezTo>
                    <a:pt x="14059" y="16366"/>
                    <a:pt x="14093" y="16349"/>
                    <a:pt x="14130" y="16374"/>
                  </a:cubicBezTo>
                </a:path>
                <a:path w="21600" h="21600">
                  <a:moveTo>
                    <a:pt x="9737" y="16312"/>
                  </a:moveTo>
                  <a:cubicBezTo>
                    <a:pt x="9773" y="16335"/>
                    <a:pt x="9814" y="16398"/>
                    <a:pt x="9854" y="16490"/>
                  </a:cubicBezTo>
                  <a:cubicBezTo>
                    <a:pt x="9934" y="16678"/>
                    <a:pt x="9854" y="16929"/>
                    <a:pt x="9800" y="16990"/>
                  </a:cubicBezTo>
                  <a:cubicBezTo>
                    <a:pt x="9747" y="17053"/>
                    <a:pt x="9639" y="17116"/>
                    <a:pt x="9586" y="16866"/>
                  </a:cubicBezTo>
                  <a:cubicBezTo>
                    <a:pt x="9532" y="16553"/>
                    <a:pt x="9558" y="16429"/>
                    <a:pt x="9639" y="16366"/>
                  </a:cubicBezTo>
                  <a:cubicBezTo>
                    <a:pt x="9665" y="16304"/>
                    <a:pt x="9700" y="16287"/>
                    <a:pt x="9737" y="16312"/>
                  </a:cubicBezTo>
                </a:path>
                <a:path w="21600" h="21600">
                  <a:moveTo>
                    <a:pt x="6978" y="16312"/>
                  </a:moveTo>
                  <a:cubicBezTo>
                    <a:pt x="7014" y="16335"/>
                    <a:pt x="7054" y="16398"/>
                    <a:pt x="7095" y="16490"/>
                  </a:cubicBezTo>
                  <a:cubicBezTo>
                    <a:pt x="7175" y="16678"/>
                    <a:pt x="7121" y="16866"/>
                    <a:pt x="7041" y="16990"/>
                  </a:cubicBezTo>
                  <a:cubicBezTo>
                    <a:pt x="6986" y="17053"/>
                    <a:pt x="6880" y="17116"/>
                    <a:pt x="6827" y="16866"/>
                  </a:cubicBezTo>
                  <a:cubicBezTo>
                    <a:pt x="6773" y="16553"/>
                    <a:pt x="6800" y="16429"/>
                    <a:pt x="6880" y="16366"/>
                  </a:cubicBezTo>
                  <a:cubicBezTo>
                    <a:pt x="6907" y="16304"/>
                    <a:pt x="6940" y="16287"/>
                    <a:pt x="6978" y="16312"/>
                  </a:cubicBezTo>
                </a:path>
                <a:path w="21600" h="21600">
                  <a:moveTo>
                    <a:pt x="12094" y="16125"/>
                  </a:moveTo>
                  <a:cubicBezTo>
                    <a:pt x="12131" y="16146"/>
                    <a:pt x="12171" y="16210"/>
                    <a:pt x="12211" y="16304"/>
                  </a:cubicBezTo>
                  <a:cubicBezTo>
                    <a:pt x="12291" y="16490"/>
                    <a:pt x="12211" y="16741"/>
                    <a:pt x="12157" y="16804"/>
                  </a:cubicBezTo>
                  <a:cubicBezTo>
                    <a:pt x="12104" y="16866"/>
                    <a:pt x="11996" y="16929"/>
                    <a:pt x="11943" y="16678"/>
                  </a:cubicBezTo>
                  <a:cubicBezTo>
                    <a:pt x="11890" y="16366"/>
                    <a:pt x="11916" y="16241"/>
                    <a:pt x="11996" y="16178"/>
                  </a:cubicBezTo>
                  <a:cubicBezTo>
                    <a:pt x="12022" y="16117"/>
                    <a:pt x="12056" y="16099"/>
                    <a:pt x="12094" y="16125"/>
                  </a:cubicBezTo>
                </a:path>
                <a:path w="21600" h="21600">
                  <a:moveTo>
                    <a:pt x="4165" y="16062"/>
                  </a:moveTo>
                  <a:cubicBezTo>
                    <a:pt x="4202" y="16084"/>
                    <a:pt x="4242" y="16146"/>
                    <a:pt x="4281" y="16241"/>
                  </a:cubicBezTo>
                  <a:cubicBezTo>
                    <a:pt x="4362" y="16429"/>
                    <a:pt x="4309" y="16616"/>
                    <a:pt x="4228" y="16741"/>
                  </a:cubicBezTo>
                  <a:cubicBezTo>
                    <a:pt x="4175" y="16804"/>
                    <a:pt x="4068" y="16866"/>
                    <a:pt x="4013" y="16616"/>
                  </a:cubicBezTo>
                  <a:cubicBezTo>
                    <a:pt x="3960" y="16366"/>
                    <a:pt x="3987" y="16241"/>
                    <a:pt x="4068" y="16117"/>
                  </a:cubicBezTo>
                  <a:cubicBezTo>
                    <a:pt x="4093" y="16052"/>
                    <a:pt x="4128" y="16038"/>
                    <a:pt x="4165" y="16062"/>
                  </a:cubicBezTo>
                </a:path>
                <a:path w="21600" h="21600">
                  <a:moveTo>
                    <a:pt x="15898" y="15999"/>
                  </a:moveTo>
                  <a:cubicBezTo>
                    <a:pt x="15933" y="16023"/>
                    <a:pt x="15975" y="16084"/>
                    <a:pt x="16015" y="16178"/>
                  </a:cubicBezTo>
                  <a:cubicBezTo>
                    <a:pt x="16094" y="16366"/>
                    <a:pt x="16015" y="16616"/>
                    <a:pt x="15960" y="16678"/>
                  </a:cubicBezTo>
                  <a:cubicBezTo>
                    <a:pt x="15908" y="16741"/>
                    <a:pt x="15801" y="16804"/>
                    <a:pt x="15746" y="16553"/>
                  </a:cubicBezTo>
                  <a:cubicBezTo>
                    <a:pt x="15693" y="16304"/>
                    <a:pt x="15693" y="16178"/>
                    <a:pt x="15801" y="16052"/>
                  </a:cubicBezTo>
                  <a:cubicBezTo>
                    <a:pt x="15826" y="15992"/>
                    <a:pt x="15861" y="15975"/>
                    <a:pt x="15898" y="15999"/>
                  </a:cubicBezTo>
                </a:path>
                <a:path w="21600" h="21600">
                  <a:moveTo>
                    <a:pt x="5960" y="15875"/>
                  </a:moveTo>
                  <a:cubicBezTo>
                    <a:pt x="5994" y="15896"/>
                    <a:pt x="6037" y="15960"/>
                    <a:pt x="6077" y="16052"/>
                  </a:cubicBezTo>
                  <a:cubicBezTo>
                    <a:pt x="6156" y="16241"/>
                    <a:pt x="6077" y="16490"/>
                    <a:pt x="6023" y="16553"/>
                  </a:cubicBezTo>
                  <a:cubicBezTo>
                    <a:pt x="5970" y="16616"/>
                    <a:pt x="5863" y="16678"/>
                    <a:pt x="5809" y="16429"/>
                  </a:cubicBezTo>
                  <a:cubicBezTo>
                    <a:pt x="5755" y="16178"/>
                    <a:pt x="5755" y="16052"/>
                    <a:pt x="5863" y="15929"/>
                  </a:cubicBezTo>
                  <a:cubicBezTo>
                    <a:pt x="5888" y="15866"/>
                    <a:pt x="5922" y="15849"/>
                    <a:pt x="5960" y="15875"/>
                  </a:cubicBezTo>
                </a:path>
                <a:path w="21600" h="21600">
                  <a:moveTo>
                    <a:pt x="2665" y="15812"/>
                  </a:moveTo>
                  <a:cubicBezTo>
                    <a:pt x="2700" y="15835"/>
                    <a:pt x="2742" y="15896"/>
                    <a:pt x="2782" y="15992"/>
                  </a:cubicBezTo>
                  <a:cubicBezTo>
                    <a:pt x="2862" y="16178"/>
                    <a:pt x="2809" y="16366"/>
                    <a:pt x="2728" y="16490"/>
                  </a:cubicBezTo>
                  <a:cubicBezTo>
                    <a:pt x="2675" y="16553"/>
                    <a:pt x="2568" y="16616"/>
                    <a:pt x="2513" y="16366"/>
                  </a:cubicBezTo>
                  <a:cubicBezTo>
                    <a:pt x="2460" y="16052"/>
                    <a:pt x="2487" y="15929"/>
                    <a:pt x="2568" y="15866"/>
                  </a:cubicBezTo>
                  <a:cubicBezTo>
                    <a:pt x="2594" y="15803"/>
                    <a:pt x="2628" y="15789"/>
                    <a:pt x="2665" y="15812"/>
                  </a:cubicBezTo>
                </a:path>
                <a:path w="21600" h="21600">
                  <a:moveTo>
                    <a:pt x="20398" y="15748"/>
                  </a:moveTo>
                  <a:cubicBezTo>
                    <a:pt x="20435" y="15772"/>
                    <a:pt x="20475" y="15835"/>
                    <a:pt x="20515" y="15929"/>
                  </a:cubicBezTo>
                  <a:cubicBezTo>
                    <a:pt x="20595" y="16117"/>
                    <a:pt x="20542" y="16304"/>
                    <a:pt x="20461" y="16429"/>
                  </a:cubicBezTo>
                  <a:cubicBezTo>
                    <a:pt x="20408" y="16490"/>
                    <a:pt x="20301" y="16553"/>
                    <a:pt x="20247" y="16304"/>
                  </a:cubicBezTo>
                  <a:cubicBezTo>
                    <a:pt x="20194" y="16052"/>
                    <a:pt x="20247" y="15929"/>
                    <a:pt x="20301" y="15803"/>
                  </a:cubicBezTo>
                  <a:cubicBezTo>
                    <a:pt x="20328" y="15740"/>
                    <a:pt x="20361" y="15726"/>
                    <a:pt x="20398" y="15748"/>
                  </a:cubicBezTo>
                </a:path>
                <a:path w="21600" h="21600">
                  <a:moveTo>
                    <a:pt x="16942" y="15748"/>
                  </a:moveTo>
                  <a:cubicBezTo>
                    <a:pt x="16979" y="15772"/>
                    <a:pt x="17019" y="15835"/>
                    <a:pt x="17060" y="15929"/>
                  </a:cubicBezTo>
                  <a:cubicBezTo>
                    <a:pt x="17138" y="16117"/>
                    <a:pt x="17060" y="16366"/>
                    <a:pt x="17006" y="16429"/>
                  </a:cubicBezTo>
                  <a:cubicBezTo>
                    <a:pt x="16951" y="16490"/>
                    <a:pt x="16845" y="16553"/>
                    <a:pt x="16792" y="16304"/>
                  </a:cubicBezTo>
                  <a:cubicBezTo>
                    <a:pt x="16738" y="16052"/>
                    <a:pt x="16792" y="15929"/>
                    <a:pt x="16845" y="15803"/>
                  </a:cubicBezTo>
                  <a:cubicBezTo>
                    <a:pt x="16872" y="15740"/>
                    <a:pt x="16905" y="15726"/>
                    <a:pt x="16942" y="15748"/>
                  </a:cubicBezTo>
                </a:path>
                <a:path w="21600" h="21600">
                  <a:moveTo>
                    <a:pt x="19191" y="15560"/>
                  </a:moveTo>
                  <a:cubicBezTo>
                    <a:pt x="19229" y="15586"/>
                    <a:pt x="19269" y="15646"/>
                    <a:pt x="19310" y="15740"/>
                  </a:cubicBezTo>
                  <a:cubicBezTo>
                    <a:pt x="19390" y="15929"/>
                    <a:pt x="19310" y="16178"/>
                    <a:pt x="19256" y="16241"/>
                  </a:cubicBezTo>
                  <a:cubicBezTo>
                    <a:pt x="19202" y="16304"/>
                    <a:pt x="19095" y="16366"/>
                    <a:pt x="19042" y="16117"/>
                  </a:cubicBezTo>
                  <a:cubicBezTo>
                    <a:pt x="18988" y="15866"/>
                    <a:pt x="19042" y="15740"/>
                    <a:pt x="19095" y="15617"/>
                  </a:cubicBezTo>
                  <a:cubicBezTo>
                    <a:pt x="19122" y="15555"/>
                    <a:pt x="19156" y="15537"/>
                    <a:pt x="19191" y="15560"/>
                  </a:cubicBezTo>
                </a:path>
                <a:path w="21600" h="21600">
                  <a:moveTo>
                    <a:pt x="15014" y="15436"/>
                  </a:moveTo>
                  <a:cubicBezTo>
                    <a:pt x="15050" y="15461"/>
                    <a:pt x="15091" y="15523"/>
                    <a:pt x="15131" y="15617"/>
                  </a:cubicBezTo>
                  <a:cubicBezTo>
                    <a:pt x="15211" y="15803"/>
                    <a:pt x="15131" y="16052"/>
                    <a:pt x="15077" y="16117"/>
                  </a:cubicBezTo>
                  <a:cubicBezTo>
                    <a:pt x="15024" y="16178"/>
                    <a:pt x="14917" y="16241"/>
                    <a:pt x="14863" y="15992"/>
                  </a:cubicBezTo>
                  <a:cubicBezTo>
                    <a:pt x="14809" y="15740"/>
                    <a:pt x="14836" y="15617"/>
                    <a:pt x="14917" y="15491"/>
                  </a:cubicBezTo>
                  <a:cubicBezTo>
                    <a:pt x="14943" y="15428"/>
                    <a:pt x="14977" y="15414"/>
                    <a:pt x="15014" y="15436"/>
                  </a:cubicBezTo>
                </a:path>
                <a:path w="21600" h="21600">
                  <a:moveTo>
                    <a:pt x="10673" y="15250"/>
                  </a:moveTo>
                  <a:cubicBezTo>
                    <a:pt x="10711" y="15273"/>
                    <a:pt x="10750" y="15334"/>
                    <a:pt x="10791" y="15428"/>
                  </a:cubicBezTo>
                  <a:cubicBezTo>
                    <a:pt x="10872" y="15617"/>
                    <a:pt x="10818" y="15803"/>
                    <a:pt x="10738" y="15929"/>
                  </a:cubicBezTo>
                  <a:cubicBezTo>
                    <a:pt x="10684" y="15992"/>
                    <a:pt x="10577" y="16052"/>
                    <a:pt x="10523" y="15803"/>
                  </a:cubicBezTo>
                  <a:cubicBezTo>
                    <a:pt x="10470" y="15491"/>
                    <a:pt x="10497" y="15367"/>
                    <a:pt x="10577" y="15305"/>
                  </a:cubicBezTo>
                  <a:cubicBezTo>
                    <a:pt x="10604" y="15240"/>
                    <a:pt x="10637" y="15225"/>
                    <a:pt x="10673" y="15250"/>
                  </a:cubicBezTo>
                </a:path>
                <a:path w="21600" h="21600">
                  <a:moveTo>
                    <a:pt x="12790" y="14875"/>
                  </a:moveTo>
                  <a:cubicBezTo>
                    <a:pt x="12827" y="14899"/>
                    <a:pt x="12867" y="14961"/>
                    <a:pt x="12908" y="15055"/>
                  </a:cubicBezTo>
                  <a:cubicBezTo>
                    <a:pt x="12988" y="15240"/>
                    <a:pt x="12908" y="15491"/>
                    <a:pt x="12854" y="15555"/>
                  </a:cubicBezTo>
                  <a:cubicBezTo>
                    <a:pt x="12800" y="15617"/>
                    <a:pt x="12693" y="15679"/>
                    <a:pt x="12640" y="15428"/>
                  </a:cubicBezTo>
                  <a:cubicBezTo>
                    <a:pt x="12586" y="15180"/>
                    <a:pt x="12613" y="15055"/>
                    <a:pt x="12693" y="14928"/>
                  </a:cubicBezTo>
                  <a:cubicBezTo>
                    <a:pt x="12720" y="14868"/>
                    <a:pt x="12753" y="14852"/>
                    <a:pt x="12790" y="14875"/>
                  </a:cubicBezTo>
                </a:path>
                <a:path w="21600" h="21600">
                  <a:moveTo>
                    <a:pt x="17826" y="14812"/>
                  </a:moveTo>
                  <a:cubicBezTo>
                    <a:pt x="17863" y="14836"/>
                    <a:pt x="17903" y="14899"/>
                    <a:pt x="17942" y="14991"/>
                  </a:cubicBezTo>
                  <a:cubicBezTo>
                    <a:pt x="18024" y="15180"/>
                    <a:pt x="17969" y="15367"/>
                    <a:pt x="17890" y="15491"/>
                  </a:cubicBezTo>
                  <a:cubicBezTo>
                    <a:pt x="17836" y="15555"/>
                    <a:pt x="17729" y="15617"/>
                    <a:pt x="17676" y="15367"/>
                  </a:cubicBezTo>
                  <a:cubicBezTo>
                    <a:pt x="17622" y="15117"/>
                    <a:pt x="17649" y="14928"/>
                    <a:pt x="17729" y="14868"/>
                  </a:cubicBezTo>
                  <a:cubicBezTo>
                    <a:pt x="17756" y="14805"/>
                    <a:pt x="17788" y="14788"/>
                    <a:pt x="17826" y="14812"/>
                  </a:cubicBezTo>
                </a:path>
                <a:path w="21600" h="21600">
                  <a:moveTo>
                    <a:pt x="3415" y="14812"/>
                  </a:moveTo>
                  <a:cubicBezTo>
                    <a:pt x="3451" y="14836"/>
                    <a:pt x="3492" y="14899"/>
                    <a:pt x="3532" y="14991"/>
                  </a:cubicBezTo>
                  <a:cubicBezTo>
                    <a:pt x="3612" y="15180"/>
                    <a:pt x="3559" y="15367"/>
                    <a:pt x="3478" y="15491"/>
                  </a:cubicBezTo>
                  <a:cubicBezTo>
                    <a:pt x="3425" y="15555"/>
                    <a:pt x="3318" y="15617"/>
                    <a:pt x="3264" y="15367"/>
                  </a:cubicBezTo>
                  <a:cubicBezTo>
                    <a:pt x="3211" y="15055"/>
                    <a:pt x="3237" y="14928"/>
                    <a:pt x="3318" y="14868"/>
                  </a:cubicBezTo>
                  <a:cubicBezTo>
                    <a:pt x="3345" y="14805"/>
                    <a:pt x="3378" y="14788"/>
                    <a:pt x="3415" y="14812"/>
                  </a:cubicBezTo>
                </a:path>
                <a:path w="21600" h="21600">
                  <a:moveTo>
                    <a:pt x="9254" y="14436"/>
                  </a:moveTo>
                  <a:cubicBezTo>
                    <a:pt x="9291" y="14462"/>
                    <a:pt x="9331" y="14524"/>
                    <a:pt x="9372" y="14618"/>
                  </a:cubicBezTo>
                  <a:cubicBezTo>
                    <a:pt x="9452" y="14805"/>
                    <a:pt x="9372" y="15055"/>
                    <a:pt x="9318" y="15117"/>
                  </a:cubicBezTo>
                  <a:cubicBezTo>
                    <a:pt x="9264" y="15180"/>
                    <a:pt x="9157" y="15240"/>
                    <a:pt x="9104" y="14991"/>
                  </a:cubicBezTo>
                  <a:cubicBezTo>
                    <a:pt x="9049" y="14742"/>
                    <a:pt x="9077" y="14555"/>
                    <a:pt x="9157" y="14491"/>
                  </a:cubicBezTo>
                  <a:cubicBezTo>
                    <a:pt x="9184" y="14430"/>
                    <a:pt x="9218" y="14415"/>
                    <a:pt x="9254" y="14436"/>
                  </a:cubicBezTo>
                </a:path>
                <a:path w="21600" h="21600">
                  <a:moveTo>
                    <a:pt x="8210" y="14436"/>
                  </a:moveTo>
                  <a:cubicBezTo>
                    <a:pt x="8247" y="14462"/>
                    <a:pt x="8287" y="14524"/>
                    <a:pt x="8327" y="14618"/>
                  </a:cubicBezTo>
                  <a:cubicBezTo>
                    <a:pt x="8407" y="14805"/>
                    <a:pt x="8354" y="14991"/>
                    <a:pt x="8273" y="15117"/>
                  </a:cubicBezTo>
                  <a:cubicBezTo>
                    <a:pt x="8220" y="15180"/>
                    <a:pt x="8113" y="15240"/>
                    <a:pt x="8059" y="14991"/>
                  </a:cubicBezTo>
                  <a:cubicBezTo>
                    <a:pt x="8004" y="14742"/>
                    <a:pt x="8032" y="14618"/>
                    <a:pt x="8113" y="14491"/>
                  </a:cubicBezTo>
                  <a:cubicBezTo>
                    <a:pt x="8139" y="14430"/>
                    <a:pt x="8173" y="14415"/>
                    <a:pt x="8210" y="14436"/>
                  </a:cubicBezTo>
                </a:path>
                <a:path w="21600" h="21600">
                  <a:moveTo>
                    <a:pt x="13648" y="14375"/>
                  </a:moveTo>
                  <a:cubicBezTo>
                    <a:pt x="13684" y="14399"/>
                    <a:pt x="13725" y="14462"/>
                    <a:pt x="13765" y="14555"/>
                  </a:cubicBezTo>
                  <a:cubicBezTo>
                    <a:pt x="13845" y="14742"/>
                    <a:pt x="13765" y="14991"/>
                    <a:pt x="13711" y="15055"/>
                  </a:cubicBezTo>
                  <a:cubicBezTo>
                    <a:pt x="13658" y="15117"/>
                    <a:pt x="13550" y="15180"/>
                    <a:pt x="13497" y="14928"/>
                  </a:cubicBezTo>
                  <a:cubicBezTo>
                    <a:pt x="13443" y="14618"/>
                    <a:pt x="13470" y="14491"/>
                    <a:pt x="13550" y="14430"/>
                  </a:cubicBezTo>
                  <a:cubicBezTo>
                    <a:pt x="13577" y="14367"/>
                    <a:pt x="13611" y="14352"/>
                    <a:pt x="13648" y="14375"/>
                  </a:cubicBezTo>
                </a:path>
                <a:path w="21600" h="21600">
                  <a:moveTo>
                    <a:pt x="11585" y="14375"/>
                  </a:moveTo>
                  <a:cubicBezTo>
                    <a:pt x="11622" y="14399"/>
                    <a:pt x="11662" y="14462"/>
                    <a:pt x="11702" y="14555"/>
                  </a:cubicBezTo>
                  <a:cubicBezTo>
                    <a:pt x="11782" y="14742"/>
                    <a:pt x="11729" y="14928"/>
                    <a:pt x="11649" y="15055"/>
                  </a:cubicBezTo>
                  <a:cubicBezTo>
                    <a:pt x="11595" y="15117"/>
                    <a:pt x="11486" y="15180"/>
                    <a:pt x="11434" y="14928"/>
                  </a:cubicBezTo>
                  <a:cubicBezTo>
                    <a:pt x="11381" y="14679"/>
                    <a:pt x="11407" y="14555"/>
                    <a:pt x="11486" y="14430"/>
                  </a:cubicBezTo>
                  <a:cubicBezTo>
                    <a:pt x="11515" y="14367"/>
                    <a:pt x="11547" y="14352"/>
                    <a:pt x="11585" y="14375"/>
                  </a:cubicBezTo>
                </a:path>
                <a:path w="21600" h="21600">
                  <a:moveTo>
                    <a:pt x="21282" y="14312"/>
                  </a:moveTo>
                  <a:cubicBezTo>
                    <a:pt x="21319" y="14336"/>
                    <a:pt x="21359" y="14399"/>
                    <a:pt x="21399" y="14491"/>
                  </a:cubicBezTo>
                  <a:cubicBezTo>
                    <a:pt x="21479" y="14679"/>
                    <a:pt x="21425" y="14868"/>
                    <a:pt x="21345" y="14991"/>
                  </a:cubicBezTo>
                  <a:cubicBezTo>
                    <a:pt x="21291" y="15055"/>
                    <a:pt x="21185" y="15117"/>
                    <a:pt x="21131" y="14868"/>
                  </a:cubicBezTo>
                  <a:cubicBezTo>
                    <a:pt x="21077" y="14618"/>
                    <a:pt x="21077" y="14430"/>
                    <a:pt x="21185" y="14367"/>
                  </a:cubicBezTo>
                  <a:cubicBezTo>
                    <a:pt x="21212" y="14303"/>
                    <a:pt x="21245" y="14288"/>
                    <a:pt x="21282" y="14312"/>
                  </a:cubicBezTo>
                </a:path>
                <a:path w="21600" h="21600">
                  <a:moveTo>
                    <a:pt x="4861" y="14186"/>
                  </a:moveTo>
                  <a:cubicBezTo>
                    <a:pt x="4898" y="14212"/>
                    <a:pt x="4938" y="14273"/>
                    <a:pt x="4979" y="14367"/>
                  </a:cubicBezTo>
                  <a:cubicBezTo>
                    <a:pt x="5058" y="14555"/>
                    <a:pt x="5005" y="14742"/>
                    <a:pt x="4925" y="14868"/>
                  </a:cubicBezTo>
                  <a:cubicBezTo>
                    <a:pt x="4871" y="14928"/>
                    <a:pt x="4764" y="14991"/>
                    <a:pt x="4711" y="14742"/>
                  </a:cubicBezTo>
                  <a:cubicBezTo>
                    <a:pt x="4657" y="14491"/>
                    <a:pt x="4711" y="14367"/>
                    <a:pt x="4764" y="14242"/>
                  </a:cubicBezTo>
                  <a:cubicBezTo>
                    <a:pt x="4790" y="14179"/>
                    <a:pt x="4825" y="14164"/>
                    <a:pt x="4861" y="14186"/>
                  </a:cubicBezTo>
                </a:path>
                <a:path w="21600" h="21600">
                  <a:moveTo>
                    <a:pt x="7326" y="14063"/>
                  </a:moveTo>
                  <a:cubicBezTo>
                    <a:pt x="7363" y="14087"/>
                    <a:pt x="7403" y="14149"/>
                    <a:pt x="7443" y="14242"/>
                  </a:cubicBezTo>
                  <a:cubicBezTo>
                    <a:pt x="7523" y="14430"/>
                    <a:pt x="7443" y="14679"/>
                    <a:pt x="7389" y="14742"/>
                  </a:cubicBezTo>
                  <a:cubicBezTo>
                    <a:pt x="7336" y="14805"/>
                    <a:pt x="7229" y="14868"/>
                    <a:pt x="7175" y="14618"/>
                  </a:cubicBezTo>
                  <a:cubicBezTo>
                    <a:pt x="7121" y="14367"/>
                    <a:pt x="7148" y="14242"/>
                    <a:pt x="7229" y="14118"/>
                  </a:cubicBezTo>
                  <a:cubicBezTo>
                    <a:pt x="7254" y="14056"/>
                    <a:pt x="7289" y="14039"/>
                    <a:pt x="7326" y="14063"/>
                  </a:cubicBezTo>
                </a:path>
                <a:path w="21600" h="21600">
                  <a:moveTo>
                    <a:pt x="6442" y="13937"/>
                  </a:moveTo>
                  <a:cubicBezTo>
                    <a:pt x="6479" y="13961"/>
                    <a:pt x="6519" y="14024"/>
                    <a:pt x="6559" y="14118"/>
                  </a:cubicBezTo>
                  <a:cubicBezTo>
                    <a:pt x="6639" y="14303"/>
                    <a:pt x="6559" y="14555"/>
                    <a:pt x="6505" y="14618"/>
                  </a:cubicBezTo>
                  <a:cubicBezTo>
                    <a:pt x="6452" y="14679"/>
                    <a:pt x="6345" y="14742"/>
                    <a:pt x="6291" y="14491"/>
                  </a:cubicBezTo>
                  <a:cubicBezTo>
                    <a:pt x="6238" y="14242"/>
                    <a:pt x="6262" y="14118"/>
                    <a:pt x="6345" y="13993"/>
                  </a:cubicBezTo>
                  <a:cubicBezTo>
                    <a:pt x="6371" y="13930"/>
                    <a:pt x="6405" y="13915"/>
                    <a:pt x="6442" y="13937"/>
                  </a:cubicBezTo>
                </a:path>
                <a:path w="21600" h="21600">
                  <a:moveTo>
                    <a:pt x="19648" y="13814"/>
                  </a:moveTo>
                  <a:cubicBezTo>
                    <a:pt x="19685" y="13836"/>
                    <a:pt x="19725" y="13897"/>
                    <a:pt x="19765" y="13993"/>
                  </a:cubicBezTo>
                  <a:cubicBezTo>
                    <a:pt x="19845" y="14179"/>
                    <a:pt x="19792" y="14367"/>
                    <a:pt x="19711" y="14491"/>
                  </a:cubicBezTo>
                  <a:cubicBezTo>
                    <a:pt x="19658" y="14555"/>
                    <a:pt x="19551" y="14618"/>
                    <a:pt x="19495" y="14367"/>
                  </a:cubicBezTo>
                  <a:cubicBezTo>
                    <a:pt x="19444" y="14118"/>
                    <a:pt x="19470" y="13993"/>
                    <a:pt x="19551" y="13867"/>
                  </a:cubicBezTo>
                  <a:cubicBezTo>
                    <a:pt x="19578" y="13806"/>
                    <a:pt x="19611" y="13790"/>
                    <a:pt x="19648" y="13814"/>
                  </a:cubicBezTo>
                </a:path>
                <a:path w="21600" h="21600">
                  <a:moveTo>
                    <a:pt x="16219" y="13814"/>
                  </a:moveTo>
                  <a:cubicBezTo>
                    <a:pt x="16256" y="13836"/>
                    <a:pt x="16296" y="13897"/>
                    <a:pt x="16336" y="13993"/>
                  </a:cubicBezTo>
                  <a:cubicBezTo>
                    <a:pt x="16417" y="14179"/>
                    <a:pt x="16363" y="14367"/>
                    <a:pt x="16282" y="14491"/>
                  </a:cubicBezTo>
                  <a:cubicBezTo>
                    <a:pt x="16229" y="14555"/>
                    <a:pt x="16121" y="14618"/>
                    <a:pt x="16067" y="14367"/>
                  </a:cubicBezTo>
                  <a:cubicBezTo>
                    <a:pt x="16015" y="14118"/>
                    <a:pt x="16042" y="13930"/>
                    <a:pt x="16121" y="13867"/>
                  </a:cubicBezTo>
                  <a:cubicBezTo>
                    <a:pt x="16149" y="13806"/>
                    <a:pt x="16182" y="13790"/>
                    <a:pt x="16219" y="13814"/>
                  </a:cubicBezTo>
                </a:path>
                <a:path w="21600" h="21600">
                  <a:moveTo>
                    <a:pt x="18603" y="13501"/>
                  </a:moveTo>
                  <a:cubicBezTo>
                    <a:pt x="18640" y="13524"/>
                    <a:pt x="18679" y="13587"/>
                    <a:pt x="18720" y="13681"/>
                  </a:cubicBezTo>
                  <a:cubicBezTo>
                    <a:pt x="18801" y="13867"/>
                    <a:pt x="18747" y="14056"/>
                    <a:pt x="18667" y="14179"/>
                  </a:cubicBezTo>
                  <a:cubicBezTo>
                    <a:pt x="18613" y="14242"/>
                    <a:pt x="18506" y="14303"/>
                    <a:pt x="18451" y="14056"/>
                  </a:cubicBezTo>
                  <a:cubicBezTo>
                    <a:pt x="18399" y="13806"/>
                    <a:pt x="18426" y="13681"/>
                    <a:pt x="18506" y="13555"/>
                  </a:cubicBezTo>
                  <a:cubicBezTo>
                    <a:pt x="18533" y="13491"/>
                    <a:pt x="18566" y="13478"/>
                    <a:pt x="18603" y="13501"/>
                  </a:cubicBezTo>
                </a:path>
                <a:path w="21600" h="21600">
                  <a:moveTo>
                    <a:pt x="14398" y="13501"/>
                  </a:moveTo>
                  <a:cubicBezTo>
                    <a:pt x="14434" y="13524"/>
                    <a:pt x="14475" y="13587"/>
                    <a:pt x="14515" y="13681"/>
                  </a:cubicBezTo>
                  <a:cubicBezTo>
                    <a:pt x="14595" y="13867"/>
                    <a:pt x="14542" y="14056"/>
                    <a:pt x="14461" y="14179"/>
                  </a:cubicBezTo>
                  <a:cubicBezTo>
                    <a:pt x="14408" y="14242"/>
                    <a:pt x="14300" y="14303"/>
                    <a:pt x="14247" y="14056"/>
                  </a:cubicBezTo>
                  <a:cubicBezTo>
                    <a:pt x="14193" y="13741"/>
                    <a:pt x="14220" y="13618"/>
                    <a:pt x="14300" y="13555"/>
                  </a:cubicBezTo>
                  <a:cubicBezTo>
                    <a:pt x="14327" y="13491"/>
                    <a:pt x="14361" y="13478"/>
                    <a:pt x="14398" y="13501"/>
                  </a:cubicBezTo>
                </a:path>
                <a:path w="21600" h="21600">
                  <a:moveTo>
                    <a:pt x="10272" y="13501"/>
                  </a:moveTo>
                  <a:cubicBezTo>
                    <a:pt x="10309" y="13524"/>
                    <a:pt x="10349" y="13587"/>
                    <a:pt x="10390" y="13681"/>
                  </a:cubicBezTo>
                  <a:cubicBezTo>
                    <a:pt x="10470" y="13867"/>
                    <a:pt x="10390" y="14118"/>
                    <a:pt x="10336" y="14179"/>
                  </a:cubicBezTo>
                  <a:cubicBezTo>
                    <a:pt x="10282" y="14242"/>
                    <a:pt x="10175" y="14303"/>
                    <a:pt x="10122" y="14056"/>
                  </a:cubicBezTo>
                  <a:cubicBezTo>
                    <a:pt x="10068" y="13806"/>
                    <a:pt x="10122" y="13681"/>
                    <a:pt x="10175" y="13555"/>
                  </a:cubicBezTo>
                  <a:cubicBezTo>
                    <a:pt x="10202" y="13491"/>
                    <a:pt x="10236" y="13478"/>
                    <a:pt x="10272" y="13501"/>
                  </a:cubicBezTo>
                </a:path>
                <a:path w="21600" h="21600">
                  <a:moveTo>
                    <a:pt x="17183" y="13437"/>
                  </a:moveTo>
                  <a:cubicBezTo>
                    <a:pt x="17220" y="13461"/>
                    <a:pt x="17260" y="13524"/>
                    <a:pt x="17299" y="13618"/>
                  </a:cubicBezTo>
                  <a:cubicBezTo>
                    <a:pt x="17381" y="13806"/>
                    <a:pt x="17326" y="13993"/>
                    <a:pt x="17247" y="14118"/>
                  </a:cubicBezTo>
                  <a:cubicBezTo>
                    <a:pt x="17193" y="14179"/>
                    <a:pt x="17086" y="14242"/>
                    <a:pt x="17033" y="13993"/>
                  </a:cubicBezTo>
                  <a:cubicBezTo>
                    <a:pt x="16979" y="13681"/>
                    <a:pt x="17006" y="13555"/>
                    <a:pt x="17086" y="13491"/>
                  </a:cubicBezTo>
                  <a:cubicBezTo>
                    <a:pt x="17112" y="13429"/>
                    <a:pt x="17146" y="13415"/>
                    <a:pt x="17183" y="13437"/>
                  </a:cubicBezTo>
                </a:path>
                <a:path w="21600" h="21600">
                  <a:moveTo>
                    <a:pt x="20532" y="13313"/>
                  </a:moveTo>
                  <a:cubicBezTo>
                    <a:pt x="20569" y="13335"/>
                    <a:pt x="20609" y="13400"/>
                    <a:pt x="20649" y="13491"/>
                  </a:cubicBezTo>
                  <a:cubicBezTo>
                    <a:pt x="20729" y="13681"/>
                    <a:pt x="20676" y="13867"/>
                    <a:pt x="20595" y="13993"/>
                  </a:cubicBezTo>
                  <a:cubicBezTo>
                    <a:pt x="20542" y="14056"/>
                    <a:pt x="20435" y="14118"/>
                    <a:pt x="20381" y="13867"/>
                  </a:cubicBezTo>
                  <a:cubicBezTo>
                    <a:pt x="20328" y="13618"/>
                    <a:pt x="20354" y="13491"/>
                    <a:pt x="20435" y="13367"/>
                  </a:cubicBezTo>
                  <a:cubicBezTo>
                    <a:pt x="20461" y="13306"/>
                    <a:pt x="20495" y="13288"/>
                    <a:pt x="20532" y="13313"/>
                  </a:cubicBezTo>
                </a:path>
                <a:path w="21600" h="21600">
                  <a:moveTo>
                    <a:pt x="5638" y="13189"/>
                  </a:moveTo>
                  <a:cubicBezTo>
                    <a:pt x="5675" y="13212"/>
                    <a:pt x="5715" y="13275"/>
                    <a:pt x="5755" y="13367"/>
                  </a:cubicBezTo>
                  <a:cubicBezTo>
                    <a:pt x="5835" y="13555"/>
                    <a:pt x="5782" y="13741"/>
                    <a:pt x="5702" y="13867"/>
                  </a:cubicBezTo>
                  <a:cubicBezTo>
                    <a:pt x="5647" y="13930"/>
                    <a:pt x="5541" y="13993"/>
                    <a:pt x="5488" y="13741"/>
                  </a:cubicBezTo>
                  <a:cubicBezTo>
                    <a:pt x="5434" y="13429"/>
                    <a:pt x="5461" y="13306"/>
                    <a:pt x="5541" y="13242"/>
                  </a:cubicBezTo>
                  <a:cubicBezTo>
                    <a:pt x="5567" y="13179"/>
                    <a:pt x="5601" y="13164"/>
                    <a:pt x="5638" y="13189"/>
                  </a:cubicBezTo>
                </a:path>
                <a:path w="21600" h="21600">
                  <a:moveTo>
                    <a:pt x="3977" y="13189"/>
                  </a:moveTo>
                  <a:cubicBezTo>
                    <a:pt x="4013" y="13212"/>
                    <a:pt x="4054" y="13275"/>
                    <a:pt x="4093" y="13367"/>
                  </a:cubicBezTo>
                  <a:cubicBezTo>
                    <a:pt x="4175" y="13555"/>
                    <a:pt x="4093" y="13806"/>
                    <a:pt x="4040" y="13867"/>
                  </a:cubicBezTo>
                  <a:cubicBezTo>
                    <a:pt x="3987" y="13930"/>
                    <a:pt x="3880" y="13993"/>
                    <a:pt x="3827" y="13741"/>
                  </a:cubicBezTo>
                  <a:cubicBezTo>
                    <a:pt x="3773" y="13491"/>
                    <a:pt x="3799" y="13306"/>
                    <a:pt x="3880" y="13242"/>
                  </a:cubicBezTo>
                  <a:cubicBezTo>
                    <a:pt x="3907" y="13179"/>
                    <a:pt x="3941" y="13164"/>
                    <a:pt x="3977" y="13189"/>
                  </a:cubicBezTo>
                </a:path>
                <a:path w="21600" h="21600">
                  <a:moveTo>
                    <a:pt x="15335" y="13125"/>
                  </a:moveTo>
                  <a:cubicBezTo>
                    <a:pt x="15372" y="13149"/>
                    <a:pt x="15411" y="13212"/>
                    <a:pt x="15452" y="13306"/>
                  </a:cubicBezTo>
                  <a:cubicBezTo>
                    <a:pt x="15533" y="13491"/>
                    <a:pt x="15479" y="13681"/>
                    <a:pt x="15399" y="13806"/>
                  </a:cubicBezTo>
                  <a:cubicBezTo>
                    <a:pt x="15345" y="13867"/>
                    <a:pt x="15238" y="13930"/>
                    <a:pt x="15184" y="13681"/>
                  </a:cubicBezTo>
                  <a:cubicBezTo>
                    <a:pt x="15131" y="13367"/>
                    <a:pt x="15158" y="13242"/>
                    <a:pt x="15238" y="13179"/>
                  </a:cubicBezTo>
                  <a:cubicBezTo>
                    <a:pt x="15265" y="13118"/>
                    <a:pt x="15298" y="13103"/>
                    <a:pt x="15335" y="13125"/>
                  </a:cubicBezTo>
                </a:path>
                <a:path w="21600" h="21600">
                  <a:moveTo>
                    <a:pt x="12603" y="12813"/>
                  </a:moveTo>
                  <a:cubicBezTo>
                    <a:pt x="12640" y="12836"/>
                    <a:pt x="12680" y="12900"/>
                    <a:pt x="12720" y="12994"/>
                  </a:cubicBezTo>
                  <a:cubicBezTo>
                    <a:pt x="12800" y="13179"/>
                    <a:pt x="12747" y="13367"/>
                    <a:pt x="12665" y="13491"/>
                  </a:cubicBezTo>
                  <a:cubicBezTo>
                    <a:pt x="12613" y="13555"/>
                    <a:pt x="12506" y="13618"/>
                    <a:pt x="12452" y="13367"/>
                  </a:cubicBezTo>
                  <a:cubicBezTo>
                    <a:pt x="12399" y="13118"/>
                    <a:pt x="12425" y="12929"/>
                    <a:pt x="12506" y="12869"/>
                  </a:cubicBezTo>
                  <a:cubicBezTo>
                    <a:pt x="12532" y="12806"/>
                    <a:pt x="12566" y="12791"/>
                    <a:pt x="12603" y="12813"/>
                  </a:cubicBezTo>
                </a:path>
                <a:path w="21600" h="21600">
                  <a:moveTo>
                    <a:pt x="8745" y="12627"/>
                  </a:moveTo>
                  <a:cubicBezTo>
                    <a:pt x="8782" y="12650"/>
                    <a:pt x="8822" y="12712"/>
                    <a:pt x="8863" y="12806"/>
                  </a:cubicBezTo>
                  <a:cubicBezTo>
                    <a:pt x="8943" y="12994"/>
                    <a:pt x="8889" y="13179"/>
                    <a:pt x="8808" y="13306"/>
                  </a:cubicBezTo>
                  <a:cubicBezTo>
                    <a:pt x="8756" y="13367"/>
                    <a:pt x="8648" y="13429"/>
                    <a:pt x="8595" y="13179"/>
                  </a:cubicBezTo>
                  <a:cubicBezTo>
                    <a:pt x="8541" y="12929"/>
                    <a:pt x="8567" y="12744"/>
                    <a:pt x="8648" y="12680"/>
                  </a:cubicBezTo>
                  <a:cubicBezTo>
                    <a:pt x="8675" y="12617"/>
                    <a:pt x="8709" y="12603"/>
                    <a:pt x="8745" y="12627"/>
                  </a:cubicBezTo>
                </a:path>
                <a:path w="21600" h="21600">
                  <a:moveTo>
                    <a:pt x="10969" y="12127"/>
                  </a:moveTo>
                  <a:cubicBezTo>
                    <a:pt x="11006" y="12150"/>
                    <a:pt x="11046" y="12211"/>
                    <a:pt x="11086" y="12306"/>
                  </a:cubicBezTo>
                  <a:cubicBezTo>
                    <a:pt x="11165" y="12494"/>
                    <a:pt x="11113" y="12680"/>
                    <a:pt x="11030" y="12806"/>
                  </a:cubicBezTo>
                  <a:cubicBezTo>
                    <a:pt x="10979" y="12869"/>
                    <a:pt x="10872" y="12929"/>
                    <a:pt x="10818" y="12680"/>
                  </a:cubicBezTo>
                  <a:cubicBezTo>
                    <a:pt x="10765" y="12368"/>
                    <a:pt x="10791" y="12244"/>
                    <a:pt x="10872" y="12182"/>
                  </a:cubicBezTo>
                  <a:cubicBezTo>
                    <a:pt x="10898" y="12119"/>
                    <a:pt x="10932" y="12103"/>
                    <a:pt x="10969" y="12127"/>
                  </a:cubicBezTo>
                </a:path>
                <a:path w="21600" h="21600">
                  <a:moveTo>
                    <a:pt x="11746" y="12064"/>
                  </a:moveTo>
                  <a:cubicBezTo>
                    <a:pt x="11782" y="12088"/>
                    <a:pt x="11823" y="12150"/>
                    <a:pt x="11863" y="12244"/>
                  </a:cubicBezTo>
                  <a:cubicBezTo>
                    <a:pt x="11943" y="12430"/>
                    <a:pt x="11863" y="12680"/>
                    <a:pt x="11809" y="12744"/>
                  </a:cubicBezTo>
                  <a:cubicBezTo>
                    <a:pt x="11756" y="12806"/>
                    <a:pt x="11649" y="12869"/>
                    <a:pt x="11595" y="12617"/>
                  </a:cubicBezTo>
                  <a:cubicBezTo>
                    <a:pt x="11541" y="12368"/>
                    <a:pt x="11568" y="12244"/>
                    <a:pt x="11649" y="12119"/>
                  </a:cubicBezTo>
                  <a:cubicBezTo>
                    <a:pt x="11675" y="12056"/>
                    <a:pt x="11709" y="12041"/>
                    <a:pt x="11746" y="12064"/>
                  </a:cubicBezTo>
                </a:path>
                <a:path w="21600" h="21600">
                  <a:moveTo>
                    <a:pt x="7647" y="12001"/>
                  </a:moveTo>
                  <a:cubicBezTo>
                    <a:pt x="7684" y="12025"/>
                    <a:pt x="7724" y="12088"/>
                    <a:pt x="7764" y="12182"/>
                  </a:cubicBezTo>
                  <a:cubicBezTo>
                    <a:pt x="7845" y="12368"/>
                    <a:pt x="7764" y="12617"/>
                    <a:pt x="7711" y="12680"/>
                  </a:cubicBezTo>
                  <a:cubicBezTo>
                    <a:pt x="7657" y="12744"/>
                    <a:pt x="7550" y="12806"/>
                    <a:pt x="7497" y="12557"/>
                  </a:cubicBezTo>
                  <a:cubicBezTo>
                    <a:pt x="7443" y="12244"/>
                    <a:pt x="7470" y="12119"/>
                    <a:pt x="7550" y="12056"/>
                  </a:cubicBezTo>
                  <a:cubicBezTo>
                    <a:pt x="7577" y="11994"/>
                    <a:pt x="7610" y="11977"/>
                    <a:pt x="7647" y="12001"/>
                  </a:cubicBezTo>
                </a:path>
                <a:path w="21600" h="21600">
                  <a:moveTo>
                    <a:pt x="19594" y="11846"/>
                  </a:moveTo>
                  <a:cubicBezTo>
                    <a:pt x="19631" y="11868"/>
                    <a:pt x="19670" y="11932"/>
                    <a:pt x="19711" y="12056"/>
                  </a:cubicBezTo>
                  <a:cubicBezTo>
                    <a:pt x="19792" y="12244"/>
                    <a:pt x="19738" y="12430"/>
                    <a:pt x="19658" y="12557"/>
                  </a:cubicBezTo>
                  <a:cubicBezTo>
                    <a:pt x="19604" y="12617"/>
                    <a:pt x="19495" y="12680"/>
                    <a:pt x="19444" y="12430"/>
                  </a:cubicBezTo>
                  <a:cubicBezTo>
                    <a:pt x="19390" y="12119"/>
                    <a:pt x="19444" y="11932"/>
                    <a:pt x="19495" y="11868"/>
                  </a:cubicBezTo>
                  <a:cubicBezTo>
                    <a:pt x="19524" y="11838"/>
                    <a:pt x="19557" y="11822"/>
                    <a:pt x="19594" y="11846"/>
                  </a:cubicBezTo>
                </a:path>
                <a:path w="21600" h="21600">
                  <a:moveTo>
                    <a:pt x="9629" y="11752"/>
                  </a:moveTo>
                  <a:cubicBezTo>
                    <a:pt x="9665" y="11774"/>
                    <a:pt x="9706" y="11838"/>
                    <a:pt x="9747" y="11932"/>
                  </a:cubicBezTo>
                  <a:cubicBezTo>
                    <a:pt x="9827" y="12119"/>
                    <a:pt x="9773" y="12306"/>
                    <a:pt x="9693" y="12430"/>
                  </a:cubicBezTo>
                  <a:cubicBezTo>
                    <a:pt x="9639" y="12494"/>
                    <a:pt x="9532" y="12557"/>
                    <a:pt x="9479" y="12306"/>
                  </a:cubicBezTo>
                  <a:cubicBezTo>
                    <a:pt x="9425" y="12056"/>
                    <a:pt x="9425" y="11932"/>
                    <a:pt x="9532" y="11807"/>
                  </a:cubicBezTo>
                  <a:cubicBezTo>
                    <a:pt x="9558" y="11745"/>
                    <a:pt x="9593" y="11728"/>
                    <a:pt x="9629" y="11752"/>
                  </a:cubicBezTo>
                </a:path>
                <a:path w="21600" h="21600">
                  <a:moveTo>
                    <a:pt x="17637" y="11689"/>
                  </a:moveTo>
                  <a:cubicBezTo>
                    <a:pt x="17676" y="11713"/>
                    <a:pt x="17716" y="11774"/>
                    <a:pt x="17756" y="11868"/>
                  </a:cubicBezTo>
                  <a:cubicBezTo>
                    <a:pt x="17836" y="12056"/>
                    <a:pt x="17783" y="12244"/>
                    <a:pt x="17702" y="12368"/>
                  </a:cubicBezTo>
                  <a:cubicBezTo>
                    <a:pt x="17649" y="12430"/>
                    <a:pt x="17542" y="12494"/>
                    <a:pt x="17488" y="12244"/>
                  </a:cubicBezTo>
                  <a:cubicBezTo>
                    <a:pt x="17435" y="11994"/>
                    <a:pt x="17461" y="11868"/>
                    <a:pt x="17542" y="11745"/>
                  </a:cubicBezTo>
                  <a:cubicBezTo>
                    <a:pt x="17568" y="11682"/>
                    <a:pt x="17602" y="11665"/>
                    <a:pt x="17637" y="11689"/>
                  </a:cubicBezTo>
                </a:path>
                <a:path w="21600" h="21600">
                  <a:moveTo>
                    <a:pt x="6576" y="11689"/>
                  </a:moveTo>
                  <a:cubicBezTo>
                    <a:pt x="6613" y="11713"/>
                    <a:pt x="6653" y="11774"/>
                    <a:pt x="6693" y="11868"/>
                  </a:cubicBezTo>
                  <a:cubicBezTo>
                    <a:pt x="6773" y="12056"/>
                    <a:pt x="6693" y="12306"/>
                    <a:pt x="6639" y="12368"/>
                  </a:cubicBezTo>
                  <a:cubicBezTo>
                    <a:pt x="6586" y="12430"/>
                    <a:pt x="6479" y="12494"/>
                    <a:pt x="6424" y="12244"/>
                  </a:cubicBezTo>
                  <a:cubicBezTo>
                    <a:pt x="6371" y="11932"/>
                    <a:pt x="6397" y="11807"/>
                    <a:pt x="6479" y="11745"/>
                  </a:cubicBezTo>
                  <a:cubicBezTo>
                    <a:pt x="6505" y="11682"/>
                    <a:pt x="6537" y="11665"/>
                    <a:pt x="6576" y="11689"/>
                  </a:cubicBezTo>
                </a:path>
                <a:path w="21600" h="21600">
                  <a:moveTo>
                    <a:pt x="4701" y="11689"/>
                  </a:moveTo>
                  <a:cubicBezTo>
                    <a:pt x="4737" y="11713"/>
                    <a:pt x="4778" y="11774"/>
                    <a:pt x="4818" y="11868"/>
                  </a:cubicBezTo>
                  <a:cubicBezTo>
                    <a:pt x="4898" y="12056"/>
                    <a:pt x="4845" y="12244"/>
                    <a:pt x="4764" y="12368"/>
                  </a:cubicBezTo>
                  <a:cubicBezTo>
                    <a:pt x="4711" y="12430"/>
                    <a:pt x="4604" y="12494"/>
                    <a:pt x="4550" y="12244"/>
                  </a:cubicBezTo>
                  <a:cubicBezTo>
                    <a:pt x="4496" y="11932"/>
                    <a:pt x="4523" y="11807"/>
                    <a:pt x="4604" y="11745"/>
                  </a:cubicBezTo>
                  <a:cubicBezTo>
                    <a:pt x="4629" y="11682"/>
                    <a:pt x="4664" y="11665"/>
                    <a:pt x="4701" y="11689"/>
                  </a:cubicBezTo>
                </a:path>
                <a:path w="21600" h="21600">
                  <a:moveTo>
                    <a:pt x="16459" y="11626"/>
                  </a:moveTo>
                  <a:cubicBezTo>
                    <a:pt x="16497" y="11651"/>
                    <a:pt x="16537" y="11713"/>
                    <a:pt x="16577" y="11807"/>
                  </a:cubicBezTo>
                  <a:cubicBezTo>
                    <a:pt x="16656" y="11994"/>
                    <a:pt x="16603" y="12182"/>
                    <a:pt x="16524" y="12306"/>
                  </a:cubicBezTo>
                  <a:cubicBezTo>
                    <a:pt x="16469" y="12368"/>
                    <a:pt x="16363" y="12430"/>
                    <a:pt x="16308" y="12182"/>
                  </a:cubicBezTo>
                  <a:cubicBezTo>
                    <a:pt x="16256" y="11868"/>
                    <a:pt x="16308" y="11807"/>
                    <a:pt x="16363" y="11682"/>
                  </a:cubicBezTo>
                  <a:cubicBezTo>
                    <a:pt x="16390" y="11619"/>
                    <a:pt x="16423" y="11604"/>
                    <a:pt x="16459" y="11626"/>
                  </a:cubicBezTo>
                </a:path>
                <a:path w="21600" h="21600">
                  <a:moveTo>
                    <a:pt x="13299" y="11626"/>
                  </a:moveTo>
                  <a:cubicBezTo>
                    <a:pt x="13336" y="11651"/>
                    <a:pt x="13375" y="11713"/>
                    <a:pt x="13416" y="11807"/>
                  </a:cubicBezTo>
                  <a:cubicBezTo>
                    <a:pt x="13497" y="11994"/>
                    <a:pt x="13443" y="12182"/>
                    <a:pt x="13363" y="12306"/>
                  </a:cubicBezTo>
                  <a:cubicBezTo>
                    <a:pt x="13309" y="12368"/>
                    <a:pt x="13202" y="12430"/>
                    <a:pt x="13149" y="12182"/>
                  </a:cubicBezTo>
                  <a:cubicBezTo>
                    <a:pt x="13095" y="11868"/>
                    <a:pt x="13122" y="11745"/>
                    <a:pt x="13202" y="11682"/>
                  </a:cubicBezTo>
                  <a:cubicBezTo>
                    <a:pt x="13229" y="11619"/>
                    <a:pt x="13262" y="11604"/>
                    <a:pt x="13299" y="11626"/>
                  </a:cubicBezTo>
                </a:path>
                <a:path w="21600" h="21600">
                  <a:moveTo>
                    <a:pt x="20853" y="11440"/>
                  </a:moveTo>
                  <a:cubicBezTo>
                    <a:pt x="20890" y="11462"/>
                    <a:pt x="20930" y="11525"/>
                    <a:pt x="20970" y="11619"/>
                  </a:cubicBezTo>
                  <a:cubicBezTo>
                    <a:pt x="21051" y="11807"/>
                    <a:pt x="20997" y="11994"/>
                    <a:pt x="20917" y="12119"/>
                  </a:cubicBezTo>
                  <a:cubicBezTo>
                    <a:pt x="20863" y="12182"/>
                    <a:pt x="20756" y="12244"/>
                    <a:pt x="20703" y="11994"/>
                  </a:cubicBezTo>
                  <a:cubicBezTo>
                    <a:pt x="20649" y="11682"/>
                    <a:pt x="20676" y="11556"/>
                    <a:pt x="20756" y="11495"/>
                  </a:cubicBezTo>
                  <a:cubicBezTo>
                    <a:pt x="20783" y="11432"/>
                    <a:pt x="20816" y="11416"/>
                    <a:pt x="20853" y="11440"/>
                  </a:cubicBezTo>
                </a:path>
                <a:path w="21600" h="21600">
                  <a:moveTo>
                    <a:pt x="14290" y="11315"/>
                  </a:moveTo>
                  <a:cubicBezTo>
                    <a:pt x="14327" y="11339"/>
                    <a:pt x="14366" y="11401"/>
                    <a:pt x="14408" y="11495"/>
                  </a:cubicBezTo>
                  <a:cubicBezTo>
                    <a:pt x="14488" y="11682"/>
                    <a:pt x="14434" y="11868"/>
                    <a:pt x="14354" y="11994"/>
                  </a:cubicBezTo>
                  <a:cubicBezTo>
                    <a:pt x="14300" y="12056"/>
                    <a:pt x="14193" y="12119"/>
                    <a:pt x="14140" y="11868"/>
                  </a:cubicBezTo>
                  <a:cubicBezTo>
                    <a:pt x="14086" y="11556"/>
                    <a:pt x="14086" y="11432"/>
                    <a:pt x="14193" y="11370"/>
                  </a:cubicBezTo>
                  <a:cubicBezTo>
                    <a:pt x="14220" y="11307"/>
                    <a:pt x="14254" y="11292"/>
                    <a:pt x="14290" y="11315"/>
                  </a:cubicBezTo>
                </a:path>
                <a:path w="21600" h="21600">
                  <a:moveTo>
                    <a:pt x="18496" y="11190"/>
                  </a:moveTo>
                  <a:cubicBezTo>
                    <a:pt x="18533" y="11213"/>
                    <a:pt x="18573" y="11276"/>
                    <a:pt x="18613" y="11370"/>
                  </a:cubicBezTo>
                  <a:cubicBezTo>
                    <a:pt x="18694" y="11556"/>
                    <a:pt x="18640" y="11745"/>
                    <a:pt x="18560" y="11868"/>
                  </a:cubicBezTo>
                  <a:cubicBezTo>
                    <a:pt x="18506" y="11932"/>
                    <a:pt x="18399" y="11994"/>
                    <a:pt x="18345" y="11745"/>
                  </a:cubicBezTo>
                  <a:cubicBezTo>
                    <a:pt x="18292" y="11495"/>
                    <a:pt x="18292" y="11370"/>
                    <a:pt x="18399" y="11244"/>
                  </a:cubicBezTo>
                  <a:cubicBezTo>
                    <a:pt x="18426" y="11182"/>
                    <a:pt x="18459" y="11167"/>
                    <a:pt x="18496" y="11190"/>
                  </a:cubicBezTo>
                </a:path>
                <a:path w="21600" h="21600">
                  <a:moveTo>
                    <a:pt x="15389" y="11063"/>
                  </a:moveTo>
                  <a:cubicBezTo>
                    <a:pt x="15426" y="11089"/>
                    <a:pt x="15466" y="11150"/>
                    <a:pt x="15505" y="11244"/>
                  </a:cubicBezTo>
                  <a:cubicBezTo>
                    <a:pt x="15585" y="11432"/>
                    <a:pt x="15533" y="11619"/>
                    <a:pt x="15452" y="11745"/>
                  </a:cubicBezTo>
                  <a:cubicBezTo>
                    <a:pt x="15399" y="11807"/>
                    <a:pt x="15291" y="11868"/>
                    <a:pt x="15238" y="11619"/>
                  </a:cubicBezTo>
                  <a:cubicBezTo>
                    <a:pt x="15184" y="11370"/>
                    <a:pt x="15211" y="11244"/>
                    <a:pt x="15291" y="11119"/>
                  </a:cubicBezTo>
                  <a:cubicBezTo>
                    <a:pt x="15318" y="11056"/>
                    <a:pt x="15352" y="11041"/>
                    <a:pt x="15389" y="11063"/>
                  </a:cubicBezTo>
                </a:path>
                <a:path w="21600" h="21600">
                  <a:moveTo>
                    <a:pt x="5504" y="10878"/>
                  </a:moveTo>
                  <a:cubicBezTo>
                    <a:pt x="5541" y="10901"/>
                    <a:pt x="5579" y="10964"/>
                    <a:pt x="5621" y="11056"/>
                  </a:cubicBezTo>
                  <a:cubicBezTo>
                    <a:pt x="5702" y="11244"/>
                    <a:pt x="5647" y="11432"/>
                    <a:pt x="5567" y="11556"/>
                  </a:cubicBezTo>
                  <a:cubicBezTo>
                    <a:pt x="5514" y="11619"/>
                    <a:pt x="5406" y="11682"/>
                    <a:pt x="5354" y="11432"/>
                  </a:cubicBezTo>
                  <a:cubicBezTo>
                    <a:pt x="5300" y="11119"/>
                    <a:pt x="5354" y="11056"/>
                    <a:pt x="5406" y="10932"/>
                  </a:cubicBezTo>
                  <a:cubicBezTo>
                    <a:pt x="5434" y="10870"/>
                    <a:pt x="5467" y="10853"/>
                    <a:pt x="5504" y="10878"/>
                  </a:cubicBezTo>
                </a:path>
                <a:path w="21600" h="21600">
                  <a:moveTo>
                    <a:pt x="8451" y="10753"/>
                  </a:moveTo>
                  <a:cubicBezTo>
                    <a:pt x="8487" y="10774"/>
                    <a:pt x="8528" y="10838"/>
                    <a:pt x="8567" y="10932"/>
                  </a:cubicBezTo>
                  <a:cubicBezTo>
                    <a:pt x="8648" y="11119"/>
                    <a:pt x="8595" y="11307"/>
                    <a:pt x="8514" y="11432"/>
                  </a:cubicBezTo>
                  <a:cubicBezTo>
                    <a:pt x="8461" y="11495"/>
                    <a:pt x="8354" y="11556"/>
                    <a:pt x="8300" y="11307"/>
                  </a:cubicBezTo>
                  <a:cubicBezTo>
                    <a:pt x="8247" y="10995"/>
                    <a:pt x="8273" y="10870"/>
                    <a:pt x="8354" y="10807"/>
                  </a:cubicBezTo>
                  <a:cubicBezTo>
                    <a:pt x="8381" y="10744"/>
                    <a:pt x="8414" y="10730"/>
                    <a:pt x="8451" y="10753"/>
                  </a:cubicBezTo>
                </a:path>
                <a:path w="21600" h="21600">
                  <a:moveTo>
                    <a:pt x="10379" y="10441"/>
                  </a:moveTo>
                  <a:cubicBezTo>
                    <a:pt x="10416" y="10464"/>
                    <a:pt x="10457" y="10527"/>
                    <a:pt x="10497" y="10618"/>
                  </a:cubicBezTo>
                  <a:cubicBezTo>
                    <a:pt x="10577" y="10807"/>
                    <a:pt x="10497" y="11056"/>
                    <a:pt x="10443" y="11119"/>
                  </a:cubicBezTo>
                  <a:cubicBezTo>
                    <a:pt x="10390" y="11182"/>
                    <a:pt x="10282" y="11244"/>
                    <a:pt x="10229" y="10995"/>
                  </a:cubicBezTo>
                  <a:cubicBezTo>
                    <a:pt x="10175" y="10744"/>
                    <a:pt x="10202" y="10618"/>
                    <a:pt x="10282" y="10495"/>
                  </a:cubicBezTo>
                  <a:cubicBezTo>
                    <a:pt x="10309" y="10432"/>
                    <a:pt x="10343" y="10415"/>
                    <a:pt x="10379" y="10441"/>
                  </a:cubicBezTo>
                </a:path>
                <a:path w="21600" h="21600">
                  <a:moveTo>
                    <a:pt x="12335" y="10378"/>
                  </a:moveTo>
                  <a:cubicBezTo>
                    <a:pt x="12372" y="10401"/>
                    <a:pt x="12412" y="10464"/>
                    <a:pt x="12452" y="10558"/>
                  </a:cubicBezTo>
                  <a:cubicBezTo>
                    <a:pt x="12533" y="10744"/>
                    <a:pt x="12452" y="10995"/>
                    <a:pt x="12399" y="11056"/>
                  </a:cubicBezTo>
                  <a:cubicBezTo>
                    <a:pt x="12343" y="11119"/>
                    <a:pt x="12238" y="11182"/>
                    <a:pt x="12184" y="10932"/>
                  </a:cubicBezTo>
                  <a:cubicBezTo>
                    <a:pt x="12131" y="10618"/>
                    <a:pt x="12157" y="10495"/>
                    <a:pt x="12238" y="10432"/>
                  </a:cubicBezTo>
                  <a:cubicBezTo>
                    <a:pt x="12265" y="10368"/>
                    <a:pt x="12298" y="10355"/>
                    <a:pt x="12335" y="10378"/>
                  </a:cubicBezTo>
                </a:path>
                <a:path w="21600" h="21600">
                  <a:moveTo>
                    <a:pt x="19353" y="10128"/>
                  </a:moveTo>
                  <a:cubicBezTo>
                    <a:pt x="19390" y="10152"/>
                    <a:pt x="19430" y="10212"/>
                    <a:pt x="19470" y="10307"/>
                  </a:cubicBezTo>
                  <a:cubicBezTo>
                    <a:pt x="19551" y="10495"/>
                    <a:pt x="19470" y="10744"/>
                    <a:pt x="19417" y="10807"/>
                  </a:cubicBezTo>
                  <a:cubicBezTo>
                    <a:pt x="19363" y="10870"/>
                    <a:pt x="19256" y="10932"/>
                    <a:pt x="19202" y="10683"/>
                  </a:cubicBezTo>
                  <a:cubicBezTo>
                    <a:pt x="19176" y="10368"/>
                    <a:pt x="19176" y="10244"/>
                    <a:pt x="19256" y="10183"/>
                  </a:cubicBezTo>
                  <a:cubicBezTo>
                    <a:pt x="19283" y="10119"/>
                    <a:pt x="19315" y="10103"/>
                    <a:pt x="19353" y="10128"/>
                  </a:cubicBezTo>
                </a:path>
                <a:path w="21600" h="21600">
                  <a:moveTo>
                    <a:pt x="16862" y="9879"/>
                  </a:moveTo>
                  <a:cubicBezTo>
                    <a:pt x="16899" y="9900"/>
                    <a:pt x="16939" y="9963"/>
                    <a:pt x="16979" y="10058"/>
                  </a:cubicBezTo>
                  <a:cubicBezTo>
                    <a:pt x="17060" y="10244"/>
                    <a:pt x="16979" y="10495"/>
                    <a:pt x="16926" y="10558"/>
                  </a:cubicBezTo>
                  <a:cubicBezTo>
                    <a:pt x="16872" y="10618"/>
                    <a:pt x="16765" y="10683"/>
                    <a:pt x="16711" y="10432"/>
                  </a:cubicBezTo>
                  <a:cubicBezTo>
                    <a:pt x="16656" y="10183"/>
                    <a:pt x="16684" y="9995"/>
                    <a:pt x="16765" y="9933"/>
                  </a:cubicBezTo>
                  <a:cubicBezTo>
                    <a:pt x="16792" y="9871"/>
                    <a:pt x="16825" y="9855"/>
                    <a:pt x="16862" y="9879"/>
                  </a:cubicBezTo>
                </a:path>
                <a:path w="21600" h="21600">
                  <a:moveTo>
                    <a:pt x="7085" y="9879"/>
                  </a:moveTo>
                  <a:cubicBezTo>
                    <a:pt x="7121" y="9900"/>
                    <a:pt x="7162" y="9963"/>
                    <a:pt x="7202" y="10058"/>
                  </a:cubicBezTo>
                  <a:cubicBezTo>
                    <a:pt x="7282" y="10244"/>
                    <a:pt x="7202" y="10495"/>
                    <a:pt x="7148" y="10558"/>
                  </a:cubicBezTo>
                  <a:cubicBezTo>
                    <a:pt x="7095" y="10618"/>
                    <a:pt x="6986" y="10683"/>
                    <a:pt x="6934" y="10432"/>
                  </a:cubicBezTo>
                  <a:cubicBezTo>
                    <a:pt x="6880" y="10183"/>
                    <a:pt x="6880" y="10058"/>
                    <a:pt x="6986" y="9933"/>
                  </a:cubicBezTo>
                  <a:cubicBezTo>
                    <a:pt x="7014" y="9871"/>
                    <a:pt x="7048" y="9855"/>
                    <a:pt x="7085" y="9879"/>
                  </a:cubicBezTo>
                </a:path>
                <a:path w="21600" h="21600">
                  <a:moveTo>
                    <a:pt x="13674" y="9690"/>
                  </a:moveTo>
                  <a:cubicBezTo>
                    <a:pt x="13711" y="9713"/>
                    <a:pt x="13750" y="9777"/>
                    <a:pt x="13791" y="9871"/>
                  </a:cubicBezTo>
                  <a:cubicBezTo>
                    <a:pt x="13872" y="10058"/>
                    <a:pt x="13791" y="10307"/>
                    <a:pt x="13738" y="10368"/>
                  </a:cubicBezTo>
                  <a:cubicBezTo>
                    <a:pt x="13684" y="10432"/>
                    <a:pt x="13577" y="10495"/>
                    <a:pt x="13524" y="10244"/>
                  </a:cubicBezTo>
                  <a:cubicBezTo>
                    <a:pt x="13470" y="9995"/>
                    <a:pt x="13497" y="9871"/>
                    <a:pt x="13577" y="9746"/>
                  </a:cubicBezTo>
                  <a:cubicBezTo>
                    <a:pt x="13604" y="9683"/>
                    <a:pt x="13637" y="9668"/>
                    <a:pt x="13674" y="9690"/>
                  </a:cubicBezTo>
                </a:path>
                <a:path w="21600" h="21600">
                  <a:moveTo>
                    <a:pt x="20344" y="9564"/>
                  </a:moveTo>
                  <a:cubicBezTo>
                    <a:pt x="20381" y="9589"/>
                    <a:pt x="20421" y="9651"/>
                    <a:pt x="20461" y="9746"/>
                  </a:cubicBezTo>
                  <a:cubicBezTo>
                    <a:pt x="20542" y="9933"/>
                    <a:pt x="20488" y="10119"/>
                    <a:pt x="20408" y="10244"/>
                  </a:cubicBezTo>
                  <a:cubicBezTo>
                    <a:pt x="20354" y="10307"/>
                    <a:pt x="20247" y="10368"/>
                    <a:pt x="20194" y="10119"/>
                  </a:cubicBezTo>
                  <a:cubicBezTo>
                    <a:pt x="20140" y="9871"/>
                    <a:pt x="20194" y="9746"/>
                    <a:pt x="20247" y="9621"/>
                  </a:cubicBezTo>
                  <a:cubicBezTo>
                    <a:pt x="20274" y="9557"/>
                    <a:pt x="20307" y="9543"/>
                    <a:pt x="20344" y="9564"/>
                  </a:cubicBezTo>
                </a:path>
                <a:path w="21600" h="21600">
                  <a:moveTo>
                    <a:pt x="9496" y="9504"/>
                  </a:moveTo>
                  <a:cubicBezTo>
                    <a:pt x="9532" y="9527"/>
                    <a:pt x="9573" y="9589"/>
                    <a:pt x="9613" y="9683"/>
                  </a:cubicBezTo>
                  <a:cubicBezTo>
                    <a:pt x="9693" y="9871"/>
                    <a:pt x="9639" y="10058"/>
                    <a:pt x="9558" y="10183"/>
                  </a:cubicBezTo>
                  <a:cubicBezTo>
                    <a:pt x="9506" y="10244"/>
                    <a:pt x="9398" y="10307"/>
                    <a:pt x="9345" y="10058"/>
                  </a:cubicBezTo>
                  <a:cubicBezTo>
                    <a:pt x="9291" y="9746"/>
                    <a:pt x="9318" y="9621"/>
                    <a:pt x="9398" y="9557"/>
                  </a:cubicBezTo>
                  <a:cubicBezTo>
                    <a:pt x="9425" y="9494"/>
                    <a:pt x="9459" y="9480"/>
                    <a:pt x="9496" y="9504"/>
                  </a:cubicBezTo>
                </a:path>
                <a:path w="21600" h="21600">
                  <a:moveTo>
                    <a:pt x="17907" y="9378"/>
                  </a:moveTo>
                  <a:cubicBezTo>
                    <a:pt x="17942" y="9402"/>
                    <a:pt x="17983" y="9463"/>
                    <a:pt x="18024" y="9557"/>
                  </a:cubicBezTo>
                  <a:cubicBezTo>
                    <a:pt x="18104" y="9746"/>
                    <a:pt x="18024" y="9995"/>
                    <a:pt x="17969" y="10058"/>
                  </a:cubicBezTo>
                  <a:cubicBezTo>
                    <a:pt x="17917" y="10119"/>
                    <a:pt x="17810" y="10183"/>
                    <a:pt x="17756" y="9933"/>
                  </a:cubicBezTo>
                  <a:cubicBezTo>
                    <a:pt x="17702" y="9683"/>
                    <a:pt x="17702" y="9557"/>
                    <a:pt x="17810" y="9434"/>
                  </a:cubicBezTo>
                  <a:cubicBezTo>
                    <a:pt x="17836" y="9371"/>
                    <a:pt x="17870" y="9354"/>
                    <a:pt x="17907" y="9378"/>
                  </a:cubicBezTo>
                </a:path>
                <a:path w="21600" h="21600">
                  <a:moveTo>
                    <a:pt x="11290" y="9314"/>
                  </a:moveTo>
                  <a:cubicBezTo>
                    <a:pt x="11327" y="9340"/>
                    <a:pt x="11367" y="9402"/>
                    <a:pt x="11407" y="9494"/>
                  </a:cubicBezTo>
                  <a:cubicBezTo>
                    <a:pt x="11486" y="9683"/>
                    <a:pt x="11434" y="9871"/>
                    <a:pt x="11354" y="9995"/>
                  </a:cubicBezTo>
                  <a:cubicBezTo>
                    <a:pt x="11300" y="10058"/>
                    <a:pt x="11193" y="10119"/>
                    <a:pt x="11139" y="9871"/>
                  </a:cubicBezTo>
                  <a:cubicBezTo>
                    <a:pt x="11086" y="9621"/>
                    <a:pt x="11086" y="9494"/>
                    <a:pt x="11193" y="9371"/>
                  </a:cubicBezTo>
                  <a:cubicBezTo>
                    <a:pt x="11220" y="9308"/>
                    <a:pt x="11253" y="9293"/>
                    <a:pt x="11290" y="9314"/>
                  </a:cubicBezTo>
                </a:path>
                <a:path w="21600" h="21600">
                  <a:moveTo>
                    <a:pt x="5986" y="9253"/>
                  </a:moveTo>
                  <a:cubicBezTo>
                    <a:pt x="6023" y="9277"/>
                    <a:pt x="6062" y="9340"/>
                    <a:pt x="6104" y="9434"/>
                  </a:cubicBezTo>
                  <a:cubicBezTo>
                    <a:pt x="6184" y="9621"/>
                    <a:pt x="6130" y="9806"/>
                    <a:pt x="6050" y="9933"/>
                  </a:cubicBezTo>
                  <a:cubicBezTo>
                    <a:pt x="5994" y="9995"/>
                    <a:pt x="5888" y="10058"/>
                    <a:pt x="5835" y="9806"/>
                  </a:cubicBezTo>
                  <a:cubicBezTo>
                    <a:pt x="5782" y="9557"/>
                    <a:pt x="5809" y="9434"/>
                    <a:pt x="5888" y="9308"/>
                  </a:cubicBezTo>
                  <a:cubicBezTo>
                    <a:pt x="5916" y="9245"/>
                    <a:pt x="5949" y="9231"/>
                    <a:pt x="5986" y="9253"/>
                  </a:cubicBezTo>
                </a:path>
                <a:path w="21600" h="21600">
                  <a:moveTo>
                    <a:pt x="16004" y="9190"/>
                  </a:moveTo>
                  <a:cubicBezTo>
                    <a:pt x="16042" y="9214"/>
                    <a:pt x="16082" y="9277"/>
                    <a:pt x="16121" y="9371"/>
                  </a:cubicBezTo>
                  <a:cubicBezTo>
                    <a:pt x="16200" y="9557"/>
                    <a:pt x="16121" y="9806"/>
                    <a:pt x="16067" y="9871"/>
                  </a:cubicBezTo>
                  <a:cubicBezTo>
                    <a:pt x="16015" y="9933"/>
                    <a:pt x="15908" y="9995"/>
                    <a:pt x="15854" y="9746"/>
                  </a:cubicBezTo>
                  <a:cubicBezTo>
                    <a:pt x="15801" y="9433"/>
                    <a:pt x="15826" y="9308"/>
                    <a:pt x="15908" y="9245"/>
                  </a:cubicBezTo>
                  <a:cubicBezTo>
                    <a:pt x="15933" y="9184"/>
                    <a:pt x="15967" y="9168"/>
                    <a:pt x="16004" y="9190"/>
                  </a:cubicBezTo>
                </a:path>
                <a:path w="21600" h="21600">
                  <a:moveTo>
                    <a:pt x="14987" y="9129"/>
                  </a:moveTo>
                  <a:cubicBezTo>
                    <a:pt x="15024" y="9151"/>
                    <a:pt x="15064" y="9214"/>
                    <a:pt x="15104" y="9308"/>
                  </a:cubicBezTo>
                  <a:cubicBezTo>
                    <a:pt x="15184" y="9494"/>
                    <a:pt x="15131" y="9683"/>
                    <a:pt x="15050" y="9806"/>
                  </a:cubicBezTo>
                  <a:cubicBezTo>
                    <a:pt x="14997" y="9871"/>
                    <a:pt x="14890" y="9933"/>
                    <a:pt x="14836" y="9683"/>
                  </a:cubicBezTo>
                  <a:cubicBezTo>
                    <a:pt x="14783" y="9433"/>
                    <a:pt x="14809" y="9245"/>
                    <a:pt x="14890" y="9184"/>
                  </a:cubicBezTo>
                  <a:cubicBezTo>
                    <a:pt x="14917" y="9121"/>
                    <a:pt x="14950" y="9105"/>
                    <a:pt x="14987" y="9129"/>
                  </a:cubicBezTo>
                </a:path>
                <a:path w="21600" h="21600">
                  <a:moveTo>
                    <a:pt x="7835" y="8941"/>
                  </a:moveTo>
                  <a:cubicBezTo>
                    <a:pt x="7872" y="8965"/>
                    <a:pt x="7912" y="9028"/>
                    <a:pt x="7952" y="9121"/>
                  </a:cubicBezTo>
                  <a:cubicBezTo>
                    <a:pt x="8032" y="9308"/>
                    <a:pt x="7952" y="9557"/>
                    <a:pt x="7898" y="9621"/>
                  </a:cubicBezTo>
                  <a:cubicBezTo>
                    <a:pt x="7845" y="9683"/>
                    <a:pt x="7737" y="9746"/>
                    <a:pt x="7684" y="9494"/>
                  </a:cubicBezTo>
                  <a:cubicBezTo>
                    <a:pt x="7630" y="9184"/>
                    <a:pt x="7657" y="9057"/>
                    <a:pt x="7737" y="8996"/>
                  </a:cubicBezTo>
                  <a:cubicBezTo>
                    <a:pt x="7764" y="8934"/>
                    <a:pt x="7798" y="8918"/>
                    <a:pt x="7835" y="8941"/>
                  </a:cubicBezTo>
                </a:path>
                <a:path w="21600" h="21600">
                  <a:moveTo>
                    <a:pt x="19032" y="8379"/>
                  </a:moveTo>
                  <a:cubicBezTo>
                    <a:pt x="19069" y="8402"/>
                    <a:pt x="19109" y="8465"/>
                    <a:pt x="19149" y="8559"/>
                  </a:cubicBezTo>
                  <a:cubicBezTo>
                    <a:pt x="19229" y="8745"/>
                    <a:pt x="19176" y="8934"/>
                    <a:pt x="19095" y="9057"/>
                  </a:cubicBezTo>
                  <a:cubicBezTo>
                    <a:pt x="19042" y="9121"/>
                    <a:pt x="18935" y="9184"/>
                    <a:pt x="18881" y="8934"/>
                  </a:cubicBezTo>
                  <a:cubicBezTo>
                    <a:pt x="18825" y="8684"/>
                    <a:pt x="18881" y="8559"/>
                    <a:pt x="18935" y="8433"/>
                  </a:cubicBezTo>
                  <a:cubicBezTo>
                    <a:pt x="18961" y="8372"/>
                    <a:pt x="18995" y="8356"/>
                    <a:pt x="19032" y="8379"/>
                  </a:cubicBezTo>
                </a:path>
                <a:path w="21600" h="21600">
                  <a:moveTo>
                    <a:pt x="13085" y="8379"/>
                  </a:moveTo>
                  <a:cubicBezTo>
                    <a:pt x="13122" y="8402"/>
                    <a:pt x="13162" y="8465"/>
                    <a:pt x="13202" y="8559"/>
                  </a:cubicBezTo>
                  <a:cubicBezTo>
                    <a:pt x="13283" y="8745"/>
                    <a:pt x="13229" y="8934"/>
                    <a:pt x="13149" y="9057"/>
                  </a:cubicBezTo>
                  <a:cubicBezTo>
                    <a:pt x="13095" y="9121"/>
                    <a:pt x="12988" y="9184"/>
                    <a:pt x="12934" y="8934"/>
                  </a:cubicBezTo>
                  <a:cubicBezTo>
                    <a:pt x="12881" y="8684"/>
                    <a:pt x="12908" y="8496"/>
                    <a:pt x="12988" y="8433"/>
                  </a:cubicBezTo>
                  <a:cubicBezTo>
                    <a:pt x="13015" y="8372"/>
                    <a:pt x="13047" y="8356"/>
                    <a:pt x="13085" y="8379"/>
                  </a:cubicBezTo>
                </a:path>
                <a:path w="21600" h="21600">
                  <a:moveTo>
                    <a:pt x="12039" y="8317"/>
                  </a:moveTo>
                  <a:cubicBezTo>
                    <a:pt x="12077" y="8339"/>
                    <a:pt x="12116" y="8402"/>
                    <a:pt x="12157" y="8496"/>
                  </a:cubicBezTo>
                  <a:cubicBezTo>
                    <a:pt x="12238" y="8684"/>
                    <a:pt x="12184" y="8871"/>
                    <a:pt x="12104" y="8996"/>
                  </a:cubicBezTo>
                  <a:cubicBezTo>
                    <a:pt x="12050" y="9057"/>
                    <a:pt x="11943" y="9121"/>
                    <a:pt x="11890" y="8871"/>
                  </a:cubicBezTo>
                  <a:cubicBezTo>
                    <a:pt x="11836" y="8622"/>
                    <a:pt x="11863" y="8433"/>
                    <a:pt x="11943" y="8372"/>
                  </a:cubicBezTo>
                  <a:cubicBezTo>
                    <a:pt x="11970" y="8308"/>
                    <a:pt x="12003" y="8293"/>
                    <a:pt x="12039" y="8317"/>
                  </a:cubicBezTo>
                </a:path>
                <a:path w="21600" h="21600">
                  <a:moveTo>
                    <a:pt x="8719" y="8317"/>
                  </a:moveTo>
                  <a:cubicBezTo>
                    <a:pt x="8756" y="8339"/>
                    <a:pt x="8796" y="8402"/>
                    <a:pt x="8836" y="8496"/>
                  </a:cubicBezTo>
                  <a:cubicBezTo>
                    <a:pt x="8916" y="8684"/>
                    <a:pt x="8863" y="8871"/>
                    <a:pt x="8782" y="8996"/>
                  </a:cubicBezTo>
                  <a:cubicBezTo>
                    <a:pt x="8729" y="9057"/>
                    <a:pt x="8622" y="9121"/>
                    <a:pt x="8567" y="8871"/>
                  </a:cubicBezTo>
                  <a:cubicBezTo>
                    <a:pt x="8514" y="8622"/>
                    <a:pt x="8567" y="8496"/>
                    <a:pt x="8622" y="8372"/>
                  </a:cubicBezTo>
                  <a:cubicBezTo>
                    <a:pt x="8648" y="8308"/>
                    <a:pt x="8682" y="8293"/>
                    <a:pt x="8719" y="8317"/>
                  </a:cubicBezTo>
                </a:path>
                <a:path w="21600" h="21600">
                  <a:moveTo>
                    <a:pt x="10426" y="8104"/>
                  </a:moveTo>
                  <a:cubicBezTo>
                    <a:pt x="10463" y="8121"/>
                    <a:pt x="10497" y="8184"/>
                    <a:pt x="10523" y="8308"/>
                  </a:cubicBezTo>
                  <a:cubicBezTo>
                    <a:pt x="10604" y="8496"/>
                    <a:pt x="10550" y="8684"/>
                    <a:pt x="10470" y="8808"/>
                  </a:cubicBezTo>
                  <a:cubicBezTo>
                    <a:pt x="10416" y="8871"/>
                    <a:pt x="10309" y="8934"/>
                    <a:pt x="10256" y="8684"/>
                  </a:cubicBezTo>
                  <a:cubicBezTo>
                    <a:pt x="10202" y="8433"/>
                    <a:pt x="10229" y="8308"/>
                    <a:pt x="10309" y="8184"/>
                  </a:cubicBezTo>
                  <a:cubicBezTo>
                    <a:pt x="10349" y="8121"/>
                    <a:pt x="10390" y="8090"/>
                    <a:pt x="10426" y="8104"/>
                  </a:cubicBezTo>
                </a:path>
                <a:path w="21600" h="21600">
                  <a:moveTo>
                    <a:pt x="14290" y="8003"/>
                  </a:moveTo>
                  <a:cubicBezTo>
                    <a:pt x="14327" y="8027"/>
                    <a:pt x="14366" y="8090"/>
                    <a:pt x="14408" y="8184"/>
                  </a:cubicBezTo>
                  <a:cubicBezTo>
                    <a:pt x="14488" y="8372"/>
                    <a:pt x="14434" y="8559"/>
                    <a:pt x="14354" y="8684"/>
                  </a:cubicBezTo>
                  <a:cubicBezTo>
                    <a:pt x="14300" y="8745"/>
                    <a:pt x="14193" y="8808"/>
                    <a:pt x="14140" y="8559"/>
                  </a:cubicBezTo>
                  <a:cubicBezTo>
                    <a:pt x="14086" y="8247"/>
                    <a:pt x="14113" y="8121"/>
                    <a:pt x="14193" y="8057"/>
                  </a:cubicBezTo>
                  <a:cubicBezTo>
                    <a:pt x="14220" y="7996"/>
                    <a:pt x="14254" y="7981"/>
                    <a:pt x="14290" y="8003"/>
                  </a:cubicBezTo>
                </a:path>
                <a:path w="21600" h="21600">
                  <a:moveTo>
                    <a:pt x="17291" y="7817"/>
                  </a:moveTo>
                  <a:cubicBezTo>
                    <a:pt x="17326" y="7841"/>
                    <a:pt x="17368" y="7901"/>
                    <a:pt x="17408" y="7996"/>
                  </a:cubicBezTo>
                  <a:cubicBezTo>
                    <a:pt x="17488" y="8184"/>
                    <a:pt x="17408" y="8433"/>
                    <a:pt x="17354" y="8496"/>
                  </a:cubicBezTo>
                  <a:cubicBezTo>
                    <a:pt x="17299" y="8559"/>
                    <a:pt x="17193" y="8622"/>
                    <a:pt x="17138" y="8372"/>
                  </a:cubicBezTo>
                  <a:cubicBezTo>
                    <a:pt x="17086" y="8121"/>
                    <a:pt x="17112" y="7996"/>
                    <a:pt x="17193" y="7872"/>
                  </a:cubicBezTo>
                  <a:cubicBezTo>
                    <a:pt x="17220" y="7810"/>
                    <a:pt x="17254" y="7793"/>
                    <a:pt x="17291" y="7817"/>
                  </a:cubicBezTo>
                </a:path>
                <a:path w="21600" h="21600">
                  <a:moveTo>
                    <a:pt x="6790" y="7817"/>
                  </a:moveTo>
                  <a:cubicBezTo>
                    <a:pt x="6827" y="7841"/>
                    <a:pt x="6867" y="7901"/>
                    <a:pt x="6907" y="7996"/>
                  </a:cubicBezTo>
                  <a:cubicBezTo>
                    <a:pt x="6986" y="8184"/>
                    <a:pt x="6934" y="8372"/>
                    <a:pt x="6854" y="8496"/>
                  </a:cubicBezTo>
                  <a:cubicBezTo>
                    <a:pt x="6800" y="8559"/>
                    <a:pt x="6693" y="8622"/>
                    <a:pt x="6639" y="8372"/>
                  </a:cubicBezTo>
                  <a:cubicBezTo>
                    <a:pt x="6586" y="8121"/>
                    <a:pt x="6586" y="7933"/>
                    <a:pt x="6693" y="7872"/>
                  </a:cubicBezTo>
                  <a:cubicBezTo>
                    <a:pt x="6720" y="7810"/>
                    <a:pt x="6753" y="7793"/>
                    <a:pt x="6790" y="7817"/>
                  </a:cubicBezTo>
                </a:path>
                <a:path w="21600" h="21600">
                  <a:moveTo>
                    <a:pt x="19755" y="7254"/>
                  </a:moveTo>
                  <a:cubicBezTo>
                    <a:pt x="19792" y="7278"/>
                    <a:pt x="19832" y="7341"/>
                    <a:pt x="19872" y="7435"/>
                  </a:cubicBezTo>
                  <a:cubicBezTo>
                    <a:pt x="19953" y="7621"/>
                    <a:pt x="19899" y="7810"/>
                    <a:pt x="19819" y="7933"/>
                  </a:cubicBezTo>
                  <a:cubicBezTo>
                    <a:pt x="19765" y="7996"/>
                    <a:pt x="19658" y="8057"/>
                    <a:pt x="19604" y="7810"/>
                  </a:cubicBezTo>
                  <a:cubicBezTo>
                    <a:pt x="19551" y="7560"/>
                    <a:pt x="19578" y="7435"/>
                    <a:pt x="19658" y="7308"/>
                  </a:cubicBezTo>
                  <a:cubicBezTo>
                    <a:pt x="19685" y="7246"/>
                    <a:pt x="19718" y="7232"/>
                    <a:pt x="19755" y="7254"/>
                  </a:cubicBezTo>
                </a:path>
                <a:path w="21600" h="21600">
                  <a:moveTo>
                    <a:pt x="18362" y="7254"/>
                  </a:moveTo>
                  <a:cubicBezTo>
                    <a:pt x="18399" y="7278"/>
                    <a:pt x="18439" y="7341"/>
                    <a:pt x="18479" y="7435"/>
                  </a:cubicBezTo>
                  <a:cubicBezTo>
                    <a:pt x="18560" y="7621"/>
                    <a:pt x="18479" y="7872"/>
                    <a:pt x="18426" y="7933"/>
                  </a:cubicBezTo>
                  <a:cubicBezTo>
                    <a:pt x="18372" y="7996"/>
                    <a:pt x="18265" y="8057"/>
                    <a:pt x="18211" y="7810"/>
                  </a:cubicBezTo>
                  <a:cubicBezTo>
                    <a:pt x="18156" y="7560"/>
                    <a:pt x="18185" y="7435"/>
                    <a:pt x="18265" y="7308"/>
                  </a:cubicBezTo>
                  <a:cubicBezTo>
                    <a:pt x="18292" y="7246"/>
                    <a:pt x="18325" y="7232"/>
                    <a:pt x="18362" y="7254"/>
                  </a:cubicBezTo>
                </a:path>
                <a:path w="21600" h="21600">
                  <a:moveTo>
                    <a:pt x="9522" y="6942"/>
                  </a:moveTo>
                  <a:cubicBezTo>
                    <a:pt x="9558" y="6966"/>
                    <a:pt x="9599" y="7029"/>
                    <a:pt x="9639" y="7122"/>
                  </a:cubicBezTo>
                  <a:cubicBezTo>
                    <a:pt x="9720" y="7308"/>
                    <a:pt x="9639" y="7560"/>
                    <a:pt x="9586" y="7621"/>
                  </a:cubicBezTo>
                  <a:cubicBezTo>
                    <a:pt x="9532" y="7684"/>
                    <a:pt x="9425" y="7747"/>
                    <a:pt x="9372" y="7495"/>
                  </a:cubicBezTo>
                  <a:cubicBezTo>
                    <a:pt x="9318" y="7246"/>
                    <a:pt x="9345" y="7122"/>
                    <a:pt x="9425" y="6996"/>
                  </a:cubicBezTo>
                  <a:cubicBezTo>
                    <a:pt x="9452" y="6934"/>
                    <a:pt x="9485" y="6919"/>
                    <a:pt x="9522" y="6942"/>
                  </a:cubicBezTo>
                </a:path>
                <a:path w="21600" h="21600">
                  <a:moveTo>
                    <a:pt x="15763" y="6818"/>
                  </a:moveTo>
                  <a:cubicBezTo>
                    <a:pt x="15801" y="6840"/>
                    <a:pt x="15841" y="6904"/>
                    <a:pt x="15881" y="6996"/>
                  </a:cubicBezTo>
                  <a:cubicBezTo>
                    <a:pt x="15960" y="7183"/>
                    <a:pt x="15881" y="7435"/>
                    <a:pt x="15826" y="7495"/>
                  </a:cubicBezTo>
                  <a:cubicBezTo>
                    <a:pt x="15773" y="7560"/>
                    <a:pt x="15667" y="7621"/>
                    <a:pt x="15612" y="7372"/>
                  </a:cubicBezTo>
                  <a:cubicBezTo>
                    <a:pt x="15559" y="7122"/>
                    <a:pt x="15585" y="6996"/>
                    <a:pt x="15667" y="6872"/>
                  </a:cubicBezTo>
                  <a:cubicBezTo>
                    <a:pt x="15693" y="6810"/>
                    <a:pt x="15727" y="6793"/>
                    <a:pt x="15763" y="6818"/>
                  </a:cubicBezTo>
                </a:path>
                <a:path w="21600" h="21600">
                  <a:moveTo>
                    <a:pt x="16567" y="6756"/>
                  </a:moveTo>
                  <a:cubicBezTo>
                    <a:pt x="16603" y="6777"/>
                    <a:pt x="16644" y="6840"/>
                    <a:pt x="16684" y="6934"/>
                  </a:cubicBezTo>
                  <a:cubicBezTo>
                    <a:pt x="16765" y="7122"/>
                    <a:pt x="16711" y="7308"/>
                    <a:pt x="16630" y="7435"/>
                  </a:cubicBezTo>
                  <a:cubicBezTo>
                    <a:pt x="16577" y="7495"/>
                    <a:pt x="16469" y="7560"/>
                    <a:pt x="16417" y="7308"/>
                  </a:cubicBezTo>
                  <a:cubicBezTo>
                    <a:pt x="16363" y="7060"/>
                    <a:pt x="16390" y="6872"/>
                    <a:pt x="16469" y="6810"/>
                  </a:cubicBezTo>
                  <a:cubicBezTo>
                    <a:pt x="16497" y="6746"/>
                    <a:pt x="16530" y="6731"/>
                    <a:pt x="16567" y="6756"/>
                  </a:cubicBezTo>
                </a:path>
                <a:path w="21600" h="21600">
                  <a:moveTo>
                    <a:pt x="11156" y="6693"/>
                  </a:moveTo>
                  <a:cubicBezTo>
                    <a:pt x="11193" y="6716"/>
                    <a:pt x="11233" y="6777"/>
                    <a:pt x="11274" y="6872"/>
                  </a:cubicBezTo>
                  <a:cubicBezTo>
                    <a:pt x="11354" y="7060"/>
                    <a:pt x="11274" y="7308"/>
                    <a:pt x="11220" y="7372"/>
                  </a:cubicBezTo>
                  <a:cubicBezTo>
                    <a:pt x="11165" y="7435"/>
                    <a:pt x="11059" y="7495"/>
                    <a:pt x="11006" y="7246"/>
                  </a:cubicBezTo>
                  <a:cubicBezTo>
                    <a:pt x="10952" y="6934"/>
                    <a:pt x="10979" y="6810"/>
                    <a:pt x="11059" y="6746"/>
                  </a:cubicBezTo>
                  <a:cubicBezTo>
                    <a:pt x="11086" y="6683"/>
                    <a:pt x="11119" y="6669"/>
                    <a:pt x="11156" y="6693"/>
                  </a:cubicBezTo>
                </a:path>
                <a:path w="21600" h="21600">
                  <a:moveTo>
                    <a:pt x="7620" y="6567"/>
                  </a:moveTo>
                  <a:cubicBezTo>
                    <a:pt x="7657" y="6591"/>
                    <a:pt x="7697" y="6654"/>
                    <a:pt x="7737" y="6746"/>
                  </a:cubicBezTo>
                  <a:cubicBezTo>
                    <a:pt x="7818" y="6934"/>
                    <a:pt x="7737" y="7183"/>
                    <a:pt x="7684" y="7246"/>
                  </a:cubicBezTo>
                  <a:cubicBezTo>
                    <a:pt x="7630" y="7308"/>
                    <a:pt x="7523" y="7372"/>
                    <a:pt x="7470" y="7123"/>
                  </a:cubicBezTo>
                  <a:cubicBezTo>
                    <a:pt x="7416" y="6872"/>
                    <a:pt x="7443" y="6683"/>
                    <a:pt x="7523" y="6623"/>
                  </a:cubicBezTo>
                  <a:cubicBezTo>
                    <a:pt x="7550" y="6560"/>
                    <a:pt x="7584" y="6543"/>
                    <a:pt x="7620" y="6567"/>
                  </a:cubicBezTo>
                </a:path>
                <a:path w="21600" h="21600">
                  <a:moveTo>
                    <a:pt x="12871" y="6506"/>
                  </a:moveTo>
                  <a:cubicBezTo>
                    <a:pt x="12908" y="6528"/>
                    <a:pt x="12948" y="6591"/>
                    <a:pt x="12988" y="6683"/>
                  </a:cubicBezTo>
                  <a:cubicBezTo>
                    <a:pt x="13068" y="6872"/>
                    <a:pt x="13015" y="7060"/>
                    <a:pt x="12934" y="7183"/>
                  </a:cubicBezTo>
                  <a:cubicBezTo>
                    <a:pt x="12881" y="7246"/>
                    <a:pt x="12774" y="7308"/>
                    <a:pt x="12720" y="7060"/>
                  </a:cubicBezTo>
                  <a:cubicBezTo>
                    <a:pt x="12665" y="6746"/>
                    <a:pt x="12693" y="6623"/>
                    <a:pt x="12774" y="6560"/>
                  </a:cubicBezTo>
                  <a:cubicBezTo>
                    <a:pt x="12800" y="6497"/>
                    <a:pt x="12834" y="6482"/>
                    <a:pt x="12871" y="6506"/>
                  </a:cubicBezTo>
                </a:path>
                <a:path w="21600" h="21600">
                  <a:moveTo>
                    <a:pt x="15014" y="6381"/>
                  </a:moveTo>
                  <a:cubicBezTo>
                    <a:pt x="15050" y="6404"/>
                    <a:pt x="15091" y="6467"/>
                    <a:pt x="15131" y="6560"/>
                  </a:cubicBezTo>
                  <a:cubicBezTo>
                    <a:pt x="15211" y="6746"/>
                    <a:pt x="15131" y="6996"/>
                    <a:pt x="15077" y="7060"/>
                  </a:cubicBezTo>
                  <a:cubicBezTo>
                    <a:pt x="15024" y="7123"/>
                    <a:pt x="14917" y="7183"/>
                    <a:pt x="14863" y="6934"/>
                  </a:cubicBezTo>
                  <a:cubicBezTo>
                    <a:pt x="14809" y="6623"/>
                    <a:pt x="14836" y="6497"/>
                    <a:pt x="14917" y="6434"/>
                  </a:cubicBezTo>
                  <a:cubicBezTo>
                    <a:pt x="14943" y="6373"/>
                    <a:pt x="14977" y="6357"/>
                    <a:pt x="15014" y="6381"/>
                  </a:cubicBezTo>
                </a:path>
                <a:path w="21600" h="21600">
                  <a:moveTo>
                    <a:pt x="13911" y="6108"/>
                  </a:moveTo>
                  <a:cubicBezTo>
                    <a:pt x="13952" y="6122"/>
                    <a:pt x="13992" y="6185"/>
                    <a:pt x="14033" y="6311"/>
                  </a:cubicBezTo>
                  <a:cubicBezTo>
                    <a:pt x="14113" y="6497"/>
                    <a:pt x="14059" y="6683"/>
                    <a:pt x="13979" y="6810"/>
                  </a:cubicBezTo>
                  <a:cubicBezTo>
                    <a:pt x="13925" y="6872"/>
                    <a:pt x="13818" y="6934"/>
                    <a:pt x="13765" y="6683"/>
                  </a:cubicBezTo>
                  <a:cubicBezTo>
                    <a:pt x="13711" y="6434"/>
                    <a:pt x="13738" y="6246"/>
                    <a:pt x="13791" y="6185"/>
                  </a:cubicBezTo>
                  <a:cubicBezTo>
                    <a:pt x="13832" y="6122"/>
                    <a:pt x="13872" y="6091"/>
                    <a:pt x="13911" y="6108"/>
                  </a:cubicBezTo>
                </a:path>
                <a:path w="21600" h="21600">
                  <a:moveTo>
                    <a:pt x="8424" y="6067"/>
                  </a:moveTo>
                  <a:cubicBezTo>
                    <a:pt x="8461" y="6091"/>
                    <a:pt x="8501" y="6154"/>
                    <a:pt x="8541" y="6246"/>
                  </a:cubicBezTo>
                  <a:cubicBezTo>
                    <a:pt x="8622" y="6434"/>
                    <a:pt x="8567" y="6623"/>
                    <a:pt x="8487" y="6746"/>
                  </a:cubicBezTo>
                  <a:cubicBezTo>
                    <a:pt x="8434" y="6810"/>
                    <a:pt x="8327" y="6872"/>
                    <a:pt x="8273" y="6623"/>
                  </a:cubicBezTo>
                  <a:cubicBezTo>
                    <a:pt x="8220" y="6373"/>
                    <a:pt x="8247" y="6246"/>
                    <a:pt x="8327" y="6122"/>
                  </a:cubicBezTo>
                  <a:cubicBezTo>
                    <a:pt x="8354" y="6061"/>
                    <a:pt x="8387" y="6043"/>
                    <a:pt x="8424" y="6067"/>
                  </a:cubicBezTo>
                </a:path>
                <a:path w="21600" h="21600">
                  <a:moveTo>
                    <a:pt x="12039" y="5818"/>
                  </a:moveTo>
                  <a:cubicBezTo>
                    <a:pt x="12077" y="5842"/>
                    <a:pt x="12116" y="5905"/>
                    <a:pt x="12157" y="5997"/>
                  </a:cubicBezTo>
                  <a:cubicBezTo>
                    <a:pt x="12238" y="6185"/>
                    <a:pt x="12184" y="6373"/>
                    <a:pt x="12104" y="6497"/>
                  </a:cubicBezTo>
                  <a:cubicBezTo>
                    <a:pt x="12050" y="6560"/>
                    <a:pt x="11943" y="6623"/>
                    <a:pt x="11890" y="6373"/>
                  </a:cubicBezTo>
                  <a:cubicBezTo>
                    <a:pt x="11836" y="6122"/>
                    <a:pt x="11863" y="5997"/>
                    <a:pt x="11943" y="5873"/>
                  </a:cubicBezTo>
                  <a:cubicBezTo>
                    <a:pt x="11970" y="5810"/>
                    <a:pt x="12003" y="5793"/>
                    <a:pt x="12039" y="5818"/>
                  </a:cubicBezTo>
                </a:path>
                <a:path w="21600" h="21600">
                  <a:moveTo>
                    <a:pt x="17450" y="5506"/>
                  </a:moveTo>
                  <a:cubicBezTo>
                    <a:pt x="17488" y="5530"/>
                    <a:pt x="17528" y="5591"/>
                    <a:pt x="17568" y="5685"/>
                  </a:cubicBezTo>
                  <a:cubicBezTo>
                    <a:pt x="17649" y="5873"/>
                    <a:pt x="17595" y="6061"/>
                    <a:pt x="17513" y="6185"/>
                  </a:cubicBezTo>
                  <a:cubicBezTo>
                    <a:pt x="17461" y="6246"/>
                    <a:pt x="17354" y="6311"/>
                    <a:pt x="17299" y="6061"/>
                  </a:cubicBezTo>
                  <a:cubicBezTo>
                    <a:pt x="17247" y="5748"/>
                    <a:pt x="17274" y="5622"/>
                    <a:pt x="17354" y="5561"/>
                  </a:cubicBezTo>
                  <a:cubicBezTo>
                    <a:pt x="17381" y="5499"/>
                    <a:pt x="17414" y="5482"/>
                    <a:pt x="17450" y="5506"/>
                  </a:cubicBezTo>
                </a:path>
                <a:path w="21600" h="21600">
                  <a:moveTo>
                    <a:pt x="10349" y="5482"/>
                  </a:moveTo>
                  <a:cubicBezTo>
                    <a:pt x="10390" y="5499"/>
                    <a:pt x="10430" y="5561"/>
                    <a:pt x="10470" y="5685"/>
                  </a:cubicBezTo>
                  <a:cubicBezTo>
                    <a:pt x="10550" y="5873"/>
                    <a:pt x="10497" y="6061"/>
                    <a:pt x="10416" y="6185"/>
                  </a:cubicBezTo>
                  <a:cubicBezTo>
                    <a:pt x="10363" y="6246"/>
                    <a:pt x="10256" y="6311"/>
                    <a:pt x="10202" y="6061"/>
                  </a:cubicBezTo>
                  <a:cubicBezTo>
                    <a:pt x="10148" y="5810"/>
                    <a:pt x="10175" y="5622"/>
                    <a:pt x="10229" y="5561"/>
                  </a:cubicBezTo>
                  <a:cubicBezTo>
                    <a:pt x="10269" y="5499"/>
                    <a:pt x="10309" y="5467"/>
                    <a:pt x="10349" y="5482"/>
                  </a:cubicBezTo>
                </a:path>
                <a:path w="21600" h="21600">
                  <a:moveTo>
                    <a:pt x="19112" y="5068"/>
                  </a:moveTo>
                  <a:cubicBezTo>
                    <a:pt x="19149" y="5093"/>
                    <a:pt x="19188" y="5155"/>
                    <a:pt x="19229" y="5249"/>
                  </a:cubicBezTo>
                  <a:cubicBezTo>
                    <a:pt x="19310" y="5436"/>
                    <a:pt x="19256" y="5622"/>
                    <a:pt x="19176" y="5748"/>
                  </a:cubicBezTo>
                  <a:cubicBezTo>
                    <a:pt x="19122" y="5810"/>
                    <a:pt x="19015" y="5873"/>
                    <a:pt x="18961" y="5622"/>
                  </a:cubicBezTo>
                  <a:cubicBezTo>
                    <a:pt x="18908" y="5310"/>
                    <a:pt x="18935" y="5184"/>
                    <a:pt x="19015" y="5124"/>
                  </a:cubicBezTo>
                  <a:cubicBezTo>
                    <a:pt x="19042" y="5061"/>
                    <a:pt x="19075" y="5046"/>
                    <a:pt x="19112" y="5068"/>
                  </a:cubicBezTo>
                </a:path>
                <a:path w="21600" h="21600">
                  <a:moveTo>
                    <a:pt x="18282" y="4944"/>
                  </a:moveTo>
                  <a:cubicBezTo>
                    <a:pt x="18319" y="4967"/>
                    <a:pt x="18358" y="5030"/>
                    <a:pt x="18399" y="5124"/>
                  </a:cubicBezTo>
                  <a:cubicBezTo>
                    <a:pt x="18479" y="5310"/>
                    <a:pt x="18426" y="5499"/>
                    <a:pt x="18345" y="5622"/>
                  </a:cubicBezTo>
                  <a:cubicBezTo>
                    <a:pt x="18292" y="5685"/>
                    <a:pt x="18185" y="5748"/>
                    <a:pt x="18131" y="5499"/>
                  </a:cubicBezTo>
                  <a:cubicBezTo>
                    <a:pt x="18077" y="5184"/>
                    <a:pt x="18104" y="5061"/>
                    <a:pt x="18185" y="4998"/>
                  </a:cubicBezTo>
                  <a:cubicBezTo>
                    <a:pt x="18211" y="4934"/>
                    <a:pt x="18245" y="4921"/>
                    <a:pt x="18282" y="4944"/>
                  </a:cubicBezTo>
                </a:path>
                <a:path w="21600" h="21600">
                  <a:moveTo>
                    <a:pt x="13272" y="4568"/>
                  </a:moveTo>
                  <a:cubicBezTo>
                    <a:pt x="13309" y="4591"/>
                    <a:pt x="13350" y="4655"/>
                    <a:pt x="13390" y="4749"/>
                  </a:cubicBezTo>
                  <a:cubicBezTo>
                    <a:pt x="13470" y="4934"/>
                    <a:pt x="13416" y="5124"/>
                    <a:pt x="13336" y="5249"/>
                  </a:cubicBezTo>
                  <a:cubicBezTo>
                    <a:pt x="13283" y="5310"/>
                    <a:pt x="13175" y="5373"/>
                    <a:pt x="13122" y="5124"/>
                  </a:cubicBezTo>
                  <a:cubicBezTo>
                    <a:pt x="13068" y="4810"/>
                    <a:pt x="13095" y="4685"/>
                    <a:pt x="13175" y="4624"/>
                  </a:cubicBezTo>
                  <a:cubicBezTo>
                    <a:pt x="13202" y="4561"/>
                    <a:pt x="13236" y="4546"/>
                    <a:pt x="13272" y="4568"/>
                  </a:cubicBezTo>
                </a:path>
                <a:path w="21600" h="21600">
                  <a:moveTo>
                    <a:pt x="8879" y="4568"/>
                  </a:moveTo>
                  <a:cubicBezTo>
                    <a:pt x="8916" y="4591"/>
                    <a:pt x="8956" y="4655"/>
                    <a:pt x="8997" y="4749"/>
                  </a:cubicBezTo>
                  <a:cubicBezTo>
                    <a:pt x="9077" y="4934"/>
                    <a:pt x="8997" y="5184"/>
                    <a:pt x="8943" y="5249"/>
                  </a:cubicBezTo>
                  <a:cubicBezTo>
                    <a:pt x="8889" y="5310"/>
                    <a:pt x="8782" y="5373"/>
                    <a:pt x="8729" y="5124"/>
                  </a:cubicBezTo>
                  <a:cubicBezTo>
                    <a:pt x="8675" y="4873"/>
                    <a:pt x="8702" y="4749"/>
                    <a:pt x="8782" y="4624"/>
                  </a:cubicBezTo>
                  <a:cubicBezTo>
                    <a:pt x="8808" y="4561"/>
                    <a:pt x="8843" y="4546"/>
                    <a:pt x="8879" y="4568"/>
                  </a:cubicBezTo>
                </a:path>
                <a:path w="21600" h="21600">
                  <a:moveTo>
                    <a:pt x="11451" y="4319"/>
                  </a:moveTo>
                  <a:cubicBezTo>
                    <a:pt x="11486" y="4343"/>
                    <a:pt x="11528" y="4405"/>
                    <a:pt x="11568" y="4499"/>
                  </a:cubicBezTo>
                  <a:cubicBezTo>
                    <a:pt x="11649" y="4685"/>
                    <a:pt x="11568" y="4934"/>
                    <a:pt x="11515" y="4998"/>
                  </a:cubicBezTo>
                  <a:cubicBezTo>
                    <a:pt x="11461" y="5061"/>
                    <a:pt x="11354" y="5124"/>
                    <a:pt x="11300" y="4873"/>
                  </a:cubicBezTo>
                  <a:cubicBezTo>
                    <a:pt x="11247" y="4624"/>
                    <a:pt x="11247" y="4437"/>
                    <a:pt x="11354" y="4372"/>
                  </a:cubicBezTo>
                  <a:cubicBezTo>
                    <a:pt x="11381" y="4312"/>
                    <a:pt x="11412" y="4296"/>
                    <a:pt x="11451" y="4319"/>
                  </a:cubicBezTo>
                </a:path>
                <a:path w="21600" h="21600">
                  <a:moveTo>
                    <a:pt x="16591" y="4263"/>
                  </a:moveTo>
                  <a:cubicBezTo>
                    <a:pt x="16630" y="4296"/>
                    <a:pt x="16671" y="4372"/>
                    <a:pt x="16711" y="4499"/>
                  </a:cubicBezTo>
                  <a:cubicBezTo>
                    <a:pt x="16792" y="4685"/>
                    <a:pt x="16738" y="4873"/>
                    <a:pt x="16656" y="4998"/>
                  </a:cubicBezTo>
                  <a:cubicBezTo>
                    <a:pt x="16603" y="5061"/>
                    <a:pt x="16497" y="5124"/>
                    <a:pt x="16442" y="4873"/>
                  </a:cubicBezTo>
                  <a:cubicBezTo>
                    <a:pt x="16390" y="4561"/>
                    <a:pt x="16417" y="4437"/>
                    <a:pt x="16469" y="4312"/>
                  </a:cubicBezTo>
                  <a:cubicBezTo>
                    <a:pt x="16510" y="4249"/>
                    <a:pt x="16551" y="4232"/>
                    <a:pt x="16591" y="4263"/>
                  </a:cubicBezTo>
                </a:path>
                <a:path w="21600" h="21600">
                  <a:moveTo>
                    <a:pt x="14612" y="4256"/>
                  </a:moveTo>
                  <a:cubicBezTo>
                    <a:pt x="14649" y="4279"/>
                    <a:pt x="14689" y="4343"/>
                    <a:pt x="14729" y="4437"/>
                  </a:cubicBezTo>
                  <a:cubicBezTo>
                    <a:pt x="14809" y="4624"/>
                    <a:pt x="14756" y="4810"/>
                    <a:pt x="14675" y="4934"/>
                  </a:cubicBezTo>
                  <a:cubicBezTo>
                    <a:pt x="14595" y="5061"/>
                    <a:pt x="14488" y="5124"/>
                    <a:pt x="14434" y="4810"/>
                  </a:cubicBezTo>
                  <a:cubicBezTo>
                    <a:pt x="14381" y="4561"/>
                    <a:pt x="14408" y="4437"/>
                    <a:pt x="14515" y="4312"/>
                  </a:cubicBezTo>
                  <a:cubicBezTo>
                    <a:pt x="14542" y="4249"/>
                    <a:pt x="14575" y="4232"/>
                    <a:pt x="14612" y="4256"/>
                  </a:cubicBezTo>
                </a:path>
                <a:path w="21600" h="21600">
                  <a:moveTo>
                    <a:pt x="15602" y="4131"/>
                  </a:moveTo>
                  <a:cubicBezTo>
                    <a:pt x="15639" y="4155"/>
                    <a:pt x="15680" y="4218"/>
                    <a:pt x="15720" y="4312"/>
                  </a:cubicBezTo>
                  <a:cubicBezTo>
                    <a:pt x="15801" y="4499"/>
                    <a:pt x="15746" y="4685"/>
                    <a:pt x="15667" y="4810"/>
                  </a:cubicBezTo>
                  <a:cubicBezTo>
                    <a:pt x="15612" y="4934"/>
                    <a:pt x="15505" y="4934"/>
                    <a:pt x="15452" y="4685"/>
                  </a:cubicBezTo>
                  <a:cubicBezTo>
                    <a:pt x="15399" y="4437"/>
                    <a:pt x="15426" y="4312"/>
                    <a:pt x="15505" y="4187"/>
                  </a:cubicBezTo>
                  <a:cubicBezTo>
                    <a:pt x="15533" y="4123"/>
                    <a:pt x="15566" y="4109"/>
                    <a:pt x="15602" y="4131"/>
                  </a:cubicBezTo>
                </a:path>
                <a:path w="21600" h="21600">
                  <a:moveTo>
                    <a:pt x="9603" y="4070"/>
                  </a:moveTo>
                  <a:cubicBezTo>
                    <a:pt x="9640" y="4093"/>
                    <a:pt x="9680" y="4155"/>
                    <a:pt x="9720" y="4249"/>
                  </a:cubicBezTo>
                  <a:cubicBezTo>
                    <a:pt x="9800" y="4437"/>
                    <a:pt x="9747" y="4624"/>
                    <a:pt x="9665" y="4749"/>
                  </a:cubicBezTo>
                  <a:cubicBezTo>
                    <a:pt x="9613" y="4810"/>
                    <a:pt x="9506" y="4873"/>
                    <a:pt x="9452" y="4624"/>
                  </a:cubicBezTo>
                  <a:cubicBezTo>
                    <a:pt x="9398" y="4372"/>
                    <a:pt x="9425" y="4187"/>
                    <a:pt x="9506" y="4123"/>
                  </a:cubicBezTo>
                  <a:cubicBezTo>
                    <a:pt x="9532" y="4060"/>
                    <a:pt x="9566" y="4046"/>
                    <a:pt x="9603" y="4070"/>
                  </a:cubicBezTo>
                </a:path>
                <a:path w="21600" h="21600">
                  <a:moveTo>
                    <a:pt x="12308" y="3318"/>
                  </a:moveTo>
                  <a:cubicBezTo>
                    <a:pt x="12343" y="3344"/>
                    <a:pt x="12385" y="3405"/>
                    <a:pt x="12425" y="3500"/>
                  </a:cubicBezTo>
                  <a:cubicBezTo>
                    <a:pt x="12506" y="3687"/>
                    <a:pt x="12452" y="3874"/>
                    <a:pt x="12372" y="4000"/>
                  </a:cubicBezTo>
                  <a:cubicBezTo>
                    <a:pt x="12318" y="4060"/>
                    <a:pt x="12211" y="4123"/>
                    <a:pt x="12157" y="3874"/>
                  </a:cubicBezTo>
                  <a:cubicBezTo>
                    <a:pt x="12104" y="3623"/>
                    <a:pt x="12131" y="3500"/>
                    <a:pt x="12211" y="3374"/>
                  </a:cubicBezTo>
                  <a:cubicBezTo>
                    <a:pt x="12238" y="3311"/>
                    <a:pt x="12271" y="3297"/>
                    <a:pt x="12308" y="3318"/>
                  </a:cubicBezTo>
                </a:path>
                <a:path w="21600" h="21600">
                  <a:moveTo>
                    <a:pt x="17344" y="2883"/>
                  </a:moveTo>
                  <a:cubicBezTo>
                    <a:pt x="17381" y="2905"/>
                    <a:pt x="17421" y="2968"/>
                    <a:pt x="17461" y="3062"/>
                  </a:cubicBezTo>
                  <a:cubicBezTo>
                    <a:pt x="17542" y="3250"/>
                    <a:pt x="17488" y="3437"/>
                    <a:pt x="17408" y="3562"/>
                  </a:cubicBezTo>
                  <a:cubicBezTo>
                    <a:pt x="17354" y="3687"/>
                    <a:pt x="17247" y="3750"/>
                    <a:pt x="17193" y="3500"/>
                  </a:cubicBezTo>
                  <a:cubicBezTo>
                    <a:pt x="17138" y="3187"/>
                    <a:pt x="17167" y="3062"/>
                    <a:pt x="17247" y="2938"/>
                  </a:cubicBezTo>
                  <a:cubicBezTo>
                    <a:pt x="17274" y="2874"/>
                    <a:pt x="17306" y="2859"/>
                    <a:pt x="17344" y="2883"/>
                  </a:cubicBezTo>
                </a:path>
                <a:path w="21600" h="21600">
                  <a:moveTo>
                    <a:pt x="10888" y="2695"/>
                  </a:moveTo>
                  <a:cubicBezTo>
                    <a:pt x="10925" y="2719"/>
                    <a:pt x="10965" y="2782"/>
                    <a:pt x="11006" y="2874"/>
                  </a:cubicBezTo>
                  <a:cubicBezTo>
                    <a:pt x="11086" y="3062"/>
                    <a:pt x="11030" y="3250"/>
                    <a:pt x="10952" y="3374"/>
                  </a:cubicBezTo>
                  <a:cubicBezTo>
                    <a:pt x="10898" y="3437"/>
                    <a:pt x="10791" y="3500"/>
                    <a:pt x="10738" y="3250"/>
                  </a:cubicBezTo>
                  <a:cubicBezTo>
                    <a:pt x="10684" y="2938"/>
                    <a:pt x="10711" y="2813"/>
                    <a:pt x="10791" y="2750"/>
                  </a:cubicBezTo>
                  <a:cubicBezTo>
                    <a:pt x="10818" y="2687"/>
                    <a:pt x="10852" y="2670"/>
                    <a:pt x="10888" y="2695"/>
                  </a:cubicBezTo>
                </a:path>
                <a:path w="21600" h="21600">
                  <a:moveTo>
                    <a:pt x="10138" y="2695"/>
                  </a:moveTo>
                  <a:cubicBezTo>
                    <a:pt x="10175" y="2719"/>
                    <a:pt x="10215" y="2782"/>
                    <a:pt x="10256" y="2874"/>
                  </a:cubicBezTo>
                  <a:cubicBezTo>
                    <a:pt x="10336" y="3062"/>
                    <a:pt x="10282" y="3250"/>
                    <a:pt x="10202" y="3374"/>
                  </a:cubicBezTo>
                  <a:cubicBezTo>
                    <a:pt x="10148" y="3437"/>
                    <a:pt x="10041" y="3500"/>
                    <a:pt x="9988" y="3250"/>
                  </a:cubicBezTo>
                  <a:cubicBezTo>
                    <a:pt x="9934" y="2999"/>
                    <a:pt x="9961" y="2874"/>
                    <a:pt x="10041" y="2750"/>
                  </a:cubicBezTo>
                  <a:cubicBezTo>
                    <a:pt x="10068" y="2687"/>
                    <a:pt x="10102" y="2670"/>
                    <a:pt x="10138" y="2695"/>
                  </a:cubicBezTo>
                </a:path>
                <a:path w="21600" h="21600">
                  <a:moveTo>
                    <a:pt x="18201" y="2633"/>
                  </a:moveTo>
                  <a:cubicBezTo>
                    <a:pt x="18238" y="2656"/>
                    <a:pt x="18278" y="2719"/>
                    <a:pt x="18319" y="2813"/>
                  </a:cubicBezTo>
                  <a:cubicBezTo>
                    <a:pt x="18399" y="2999"/>
                    <a:pt x="18345" y="3188"/>
                    <a:pt x="18265" y="3311"/>
                  </a:cubicBezTo>
                  <a:cubicBezTo>
                    <a:pt x="18211" y="3374"/>
                    <a:pt x="18104" y="3437"/>
                    <a:pt x="18051" y="3188"/>
                  </a:cubicBezTo>
                  <a:cubicBezTo>
                    <a:pt x="17997" y="2874"/>
                    <a:pt x="18024" y="2750"/>
                    <a:pt x="18104" y="2687"/>
                  </a:cubicBezTo>
                  <a:cubicBezTo>
                    <a:pt x="18131" y="2625"/>
                    <a:pt x="18164" y="2610"/>
                    <a:pt x="18201" y="2633"/>
                  </a:cubicBezTo>
                </a:path>
                <a:path w="21600" h="21600">
                  <a:moveTo>
                    <a:pt x="13192" y="2484"/>
                  </a:moveTo>
                  <a:cubicBezTo>
                    <a:pt x="13229" y="2499"/>
                    <a:pt x="13269" y="2562"/>
                    <a:pt x="13309" y="2687"/>
                  </a:cubicBezTo>
                  <a:cubicBezTo>
                    <a:pt x="13390" y="2874"/>
                    <a:pt x="13336" y="3062"/>
                    <a:pt x="13256" y="3188"/>
                  </a:cubicBezTo>
                  <a:cubicBezTo>
                    <a:pt x="13202" y="3250"/>
                    <a:pt x="13095" y="3311"/>
                    <a:pt x="13041" y="3062"/>
                  </a:cubicBezTo>
                  <a:cubicBezTo>
                    <a:pt x="12988" y="2813"/>
                    <a:pt x="13015" y="2687"/>
                    <a:pt x="13095" y="2562"/>
                  </a:cubicBezTo>
                  <a:cubicBezTo>
                    <a:pt x="13122" y="2499"/>
                    <a:pt x="13155" y="2467"/>
                    <a:pt x="13192" y="2484"/>
                  </a:cubicBezTo>
                </a:path>
                <a:path w="21600" h="21600">
                  <a:moveTo>
                    <a:pt x="14103" y="2320"/>
                  </a:moveTo>
                  <a:cubicBezTo>
                    <a:pt x="14140" y="2344"/>
                    <a:pt x="14180" y="2407"/>
                    <a:pt x="14220" y="2499"/>
                  </a:cubicBezTo>
                  <a:cubicBezTo>
                    <a:pt x="14300" y="2687"/>
                    <a:pt x="14247" y="2874"/>
                    <a:pt x="14167" y="2999"/>
                  </a:cubicBezTo>
                  <a:cubicBezTo>
                    <a:pt x="14113" y="3062"/>
                    <a:pt x="14006" y="3123"/>
                    <a:pt x="13952" y="2874"/>
                  </a:cubicBezTo>
                  <a:cubicBezTo>
                    <a:pt x="13925" y="2625"/>
                    <a:pt x="13925" y="2499"/>
                    <a:pt x="14006" y="2376"/>
                  </a:cubicBezTo>
                  <a:cubicBezTo>
                    <a:pt x="14033" y="2313"/>
                    <a:pt x="14066" y="2296"/>
                    <a:pt x="14103" y="2320"/>
                  </a:cubicBezTo>
                </a:path>
                <a:path w="21600" h="21600">
                  <a:moveTo>
                    <a:pt x="16190" y="2257"/>
                  </a:moveTo>
                  <a:cubicBezTo>
                    <a:pt x="16229" y="2281"/>
                    <a:pt x="16269" y="2344"/>
                    <a:pt x="16308" y="2438"/>
                  </a:cubicBezTo>
                  <a:cubicBezTo>
                    <a:pt x="16390" y="2625"/>
                    <a:pt x="16336" y="2813"/>
                    <a:pt x="16256" y="2938"/>
                  </a:cubicBezTo>
                  <a:cubicBezTo>
                    <a:pt x="16200" y="2999"/>
                    <a:pt x="16094" y="3062"/>
                    <a:pt x="16042" y="2813"/>
                  </a:cubicBezTo>
                  <a:cubicBezTo>
                    <a:pt x="15987" y="2562"/>
                    <a:pt x="16015" y="2438"/>
                    <a:pt x="16094" y="2313"/>
                  </a:cubicBezTo>
                  <a:cubicBezTo>
                    <a:pt x="16121" y="2250"/>
                    <a:pt x="16155" y="2235"/>
                    <a:pt x="16190" y="2257"/>
                  </a:cubicBezTo>
                </a:path>
                <a:path w="21600" h="21600">
                  <a:moveTo>
                    <a:pt x="15064" y="2196"/>
                  </a:moveTo>
                  <a:cubicBezTo>
                    <a:pt x="15104" y="2219"/>
                    <a:pt x="15144" y="2281"/>
                    <a:pt x="15184" y="2376"/>
                  </a:cubicBezTo>
                  <a:cubicBezTo>
                    <a:pt x="15265" y="2562"/>
                    <a:pt x="15211" y="2750"/>
                    <a:pt x="15131" y="2874"/>
                  </a:cubicBezTo>
                  <a:cubicBezTo>
                    <a:pt x="15077" y="2938"/>
                    <a:pt x="14970" y="2999"/>
                    <a:pt x="14917" y="2750"/>
                  </a:cubicBezTo>
                  <a:cubicBezTo>
                    <a:pt x="14863" y="2499"/>
                    <a:pt x="14890" y="2313"/>
                    <a:pt x="14943" y="2250"/>
                  </a:cubicBezTo>
                  <a:cubicBezTo>
                    <a:pt x="14984" y="2187"/>
                    <a:pt x="15024" y="2173"/>
                    <a:pt x="15064" y="2196"/>
                  </a:cubicBezTo>
                </a:path>
                <a:path w="21600" h="21600">
                  <a:moveTo>
                    <a:pt x="11474" y="1235"/>
                  </a:moveTo>
                  <a:cubicBezTo>
                    <a:pt x="11515" y="1249"/>
                    <a:pt x="11554" y="1312"/>
                    <a:pt x="11595" y="1438"/>
                  </a:cubicBezTo>
                  <a:cubicBezTo>
                    <a:pt x="11675" y="1626"/>
                    <a:pt x="11622" y="1812"/>
                    <a:pt x="11541" y="1938"/>
                  </a:cubicBezTo>
                  <a:cubicBezTo>
                    <a:pt x="11486" y="2001"/>
                    <a:pt x="11381" y="2061"/>
                    <a:pt x="11327" y="1812"/>
                  </a:cubicBezTo>
                  <a:cubicBezTo>
                    <a:pt x="11274" y="1562"/>
                    <a:pt x="11300" y="1438"/>
                    <a:pt x="11354" y="1312"/>
                  </a:cubicBezTo>
                  <a:cubicBezTo>
                    <a:pt x="11394" y="1249"/>
                    <a:pt x="11434" y="1220"/>
                    <a:pt x="11474" y="1235"/>
                  </a:cubicBezTo>
                </a:path>
                <a:path w="21600" h="21600">
                  <a:moveTo>
                    <a:pt x="17021" y="1007"/>
                  </a:moveTo>
                  <a:cubicBezTo>
                    <a:pt x="17060" y="1032"/>
                    <a:pt x="17100" y="1095"/>
                    <a:pt x="17138" y="1189"/>
                  </a:cubicBezTo>
                  <a:cubicBezTo>
                    <a:pt x="17220" y="1376"/>
                    <a:pt x="17138" y="1626"/>
                    <a:pt x="17086" y="1688"/>
                  </a:cubicBezTo>
                  <a:cubicBezTo>
                    <a:pt x="17033" y="1750"/>
                    <a:pt x="16926" y="1812"/>
                    <a:pt x="16872" y="1562"/>
                  </a:cubicBezTo>
                  <a:cubicBezTo>
                    <a:pt x="16818" y="1249"/>
                    <a:pt x="16845" y="1126"/>
                    <a:pt x="16926" y="1063"/>
                  </a:cubicBezTo>
                  <a:cubicBezTo>
                    <a:pt x="16951" y="1000"/>
                    <a:pt x="16985" y="986"/>
                    <a:pt x="17021" y="1007"/>
                  </a:cubicBezTo>
                </a:path>
                <a:path w="21600" h="21600">
                  <a:moveTo>
                    <a:pt x="12360" y="884"/>
                  </a:moveTo>
                  <a:cubicBezTo>
                    <a:pt x="12399" y="906"/>
                    <a:pt x="12439" y="970"/>
                    <a:pt x="12478" y="1063"/>
                  </a:cubicBezTo>
                  <a:cubicBezTo>
                    <a:pt x="12559" y="1249"/>
                    <a:pt x="12506" y="1438"/>
                    <a:pt x="12425" y="1562"/>
                  </a:cubicBezTo>
                  <a:cubicBezTo>
                    <a:pt x="12372" y="1626"/>
                    <a:pt x="12265" y="1688"/>
                    <a:pt x="12211" y="1438"/>
                  </a:cubicBezTo>
                  <a:cubicBezTo>
                    <a:pt x="12157" y="1126"/>
                    <a:pt x="12184" y="1000"/>
                    <a:pt x="12265" y="939"/>
                  </a:cubicBezTo>
                  <a:cubicBezTo>
                    <a:pt x="12291" y="876"/>
                    <a:pt x="12325" y="860"/>
                    <a:pt x="12360" y="884"/>
                  </a:cubicBezTo>
                </a:path>
                <a:path w="21600" h="21600">
                  <a:moveTo>
                    <a:pt x="15924" y="322"/>
                  </a:moveTo>
                  <a:cubicBezTo>
                    <a:pt x="15960" y="345"/>
                    <a:pt x="16001" y="406"/>
                    <a:pt x="16042" y="500"/>
                  </a:cubicBezTo>
                  <a:cubicBezTo>
                    <a:pt x="16121" y="688"/>
                    <a:pt x="16042" y="939"/>
                    <a:pt x="15987" y="1000"/>
                  </a:cubicBezTo>
                  <a:cubicBezTo>
                    <a:pt x="15933" y="1063"/>
                    <a:pt x="15826" y="1126"/>
                    <a:pt x="15773" y="877"/>
                  </a:cubicBezTo>
                  <a:cubicBezTo>
                    <a:pt x="15720" y="627"/>
                    <a:pt x="15746" y="500"/>
                    <a:pt x="15826" y="377"/>
                  </a:cubicBezTo>
                  <a:cubicBezTo>
                    <a:pt x="15854" y="314"/>
                    <a:pt x="15886" y="297"/>
                    <a:pt x="15924" y="322"/>
                  </a:cubicBezTo>
                </a:path>
                <a:path w="21600" h="21600">
                  <a:moveTo>
                    <a:pt x="13219" y="195"/>
                  </a:moveTo>
                  <a:cubicBezTo>
                    <a:pt x="13256" y="221"/>
                    <a:pt x="13296" y="282"/>
                    <a:pt x="13336" y="377"/>
                  </a:cubicBezTo>
                  <a:cubicBezTo>
                    <a:pt x="13416" y="563"/>
                    <a:pt x="13336" y="877"/>
                    <a:pt x="13283" y="939"/>
                  </a:cubicBezTo>
                  <a:cubicBezTo>
                    <a:pt x="13229" y="1000"/>
                    <a:pt x="13122" y="1063"/>
                    <a:pt x="13068" y="812"/>
                  </a:cubicBezTo>
                  <a:cubicBezTo>
                    <a:pt x="13015" y="500"/>
                    <a:pt x="13015" y="377"/>
                    <a:pt x="13122" y="251"/>
                  </a:cubicBezTo>
                  <a:cubicBezTo>
                    <a:pt x="13149" y="188"/>
                    <a:pt x="13182" y="174"/>
                    <a:pt x="13219" y="195"/>
                  </a:cubicBezTo>
                </a:path>
                <a:path w="21600" h="21600">
                  <a:moveTo>
                    <a:pt x="14987" y="72"/>
                  </a:moveTo>
                  <a:cubicBezTo>
                    <a:pt x="15024" y="96"/>
                    <a:pt x="15064" y="157"/>
                    <a:pt x="15104" y="251"/>
                  </a:cubicBezTo>
                  <a:cubicBezTo>
                    <a:pt x="15184" y="439"/>
                    <a:pt x="15131" y="627"/>
                    <a:pt x="15050" y="751"/>
                  </a:cubicBezTo>
                  <a:cubicBezTo>
                    <a:pt x="14997" y="812"/>
                    <a:pt x="14890" y="877"/>
                    <a:pt x="14836" y="627"/>
                  </a:cubicBezTo>
                  <a:cubicBezTo>
                    <a:pt x="14783" y="314"/>
                    <a:pt x="14809" y="188"/>
                    <a:pt x="14890" y="127"/>
                  </a:cubicBezTo>
                  <a:cubicBezTo>
                    <a:pt x="14917" y="65"/>
                    <a:pt x="14950" y="48"/>
                    <a:pt x="14987" y="72"/>
                  </a:cubicBezTo>
                </a:path>
                <a:path w="21600" h="21600">
                  <a:moveTo>
                    <a:pt x="14103" y="8"/>
                  </a:moveTo>
                  <a:cubicBezTo>
                    <a:pt x="14140" y="33"/>
                    <a:pt x="14180" y="96"/>
                    <a:pt x="14220" y="188"/>
                  </a:cubicBezTo>
                  <a:cubicBezTo>
                    <a:pt x="14300" y="377"/>
                    <a:pt x="14247" y="563"/>
                    <a:pt x="14167" y="688"/>
                  </a:cubicBezTo>
                  <a:cubicBezTo>
                    <a:pt x="14113" y="751"/>
                    <a:pt x="14006" y="812"/>
                    <a:pt x="13952" y="563"/>
                  </a:cubicBezTo>
                  <a:cubicBezTo>
                    <a:pt x="13925" y="251"/>
                    <a:pt x="13925" y="127"/>
                    <a:pt x="14006" y="65"/>
                  </a:cubicBezTo>
                  <a:cubicBezTo>
                    <a:pt x="14033" y="2"/>
                    <a:pt x="14066" y="-12"/>
                    <a:pt x="14103" y="8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19050" cap="flat" cmpd="sng">
              <a:noFill/>
              <a:prstDash val="solid"/>
              <a:round/>
            </a:ln>
          </p:spPr>
        </p:sp>
        <p:sp>
          <p:nvSpPr>
            <p:cNvPr id="53" name="曲线"/>
            <p:cNvSpPr>
              <a:spLocks/>
            </p:cNvSpPr>
            <p:nvPr/>
          </p:nvSpPr>
          <p:spPr>
            <a:xfrm>
              <a:off x="3476244" y="0"/>
              <a:ext cx="6177281" cy="1778750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14954" y="21178"/>
                  </a:moveTo>
                  <a:cubicBezTo>
                    <a:pt x="14989" y="21178"/>
                    <a:pt x="15015" y="21273"/>
                    <a:pt x="15015" y="21389"/>
                  </a:cubicBezTo>
                  <a:cubicBezTo>
                    <a:pt x="15015" y="21505"/>
                    <a:pt x="14989" y="21600"/>
                    <a:pt x="14954" y="21600"/>
                  </a:cubicBezTo>
                  <a:cubicBezTo>
                    <a:pt x="14921" y="21600"/>
                    <a:pt x="14894" y="21505"/>
                    <a:pt x="14894" y="21389"/>
                  </a:cubicBezTo>
                  <a:cubicBezTo>
                    <a:pt x="14894" y="21273"/>
                    <a:pt x="14921" y="21178"/>
                    <a:pt x="14954" y="21178"/>
                  </a:cubicBezTo>
                </a:path>
                <a:path w="21600" h="21600">
                  <a:moveTo>
                    <a:pt x="14325" y="21108"/>
                  </a:moveTo>
                  <a:cubicBezTo>
                    <a:pt x="14359" y="21108"/>
                    <a:pt x="14385" y="21203"/>
                    <a:pt x="14385" y="21319"/>
                  </a:cubicBezTo>
                  <a:cubicBezTo>
                    <a:pt x="14385" y="21435"/>
                    <a:pt x="14359" y="21529"/>
                    <a:pt x="14325" y="21529"/>
                  </a:cubicBezTo>
                  <a:cubicBezTo>
                    <a:pt x="14291" y="21529"/>
                    <a:pt x="14264" y="21435"/>
                    <a:pt x="14264" y="21319"/>
                  </a:cubicBezTo>
                  <a:cubicBezTo>
                    <a:pt x="14264" y="21203"/>
                    <a:pt x="14291" y="21108"/>
                    <a:pt x="14325" y="21108"/>
                  </a:cubicBezTo>
                </a:path>
                <a:path w="21600" h="21600">
                  <a:moveTo>
                    <a:pt x="15443" y="20968"/>
                  </a:moveTo>
                  <a:cubicBezTo>
                    <a:pt x="15475" y="20968"/>
                    <a:pt x="15504" y="21062"/>
                    <a:pt x="15504" y="21178"/>
                  </a:cubicBezTo>
                  <a:cubicBezTo>
                    <a:pt x="15504" y="21295"/>
                    <a:pt x="15475" y="21389"/>
                    <a:pt x="15443" y="21389"/>
                  </a:cubicBezTo>
                  <a:cubicBezTo>
                    <a:pt x="15409" y="21389"/>
                    <a:pt x="15381" y="21295"/>
                    <a:pt x="15381" y="21178"/>
                  </a:cubicBezTo>
                  <a:cubicBezTo>
                    <a:pt x="15381" y="21062"/>
                    <a:pt x="15409" y="20968"/>
                    <a:pt x="15443" y="20968"/>
                  </a:cubicBezTo>
                </a:path>
                <a:path w="21600" h="21600">
                  <a:moveTo>
                    <a:pt x="15890" y="20757"/>
                  </a:moveTo>
                  <a:cubicBezTo>
                    <a:pt x="15923" y="20757"/>
                    <a:pt x="15951" y="20852"/>
                    <a:pt x="15951" y="20968"/>
                  </a:cubicBezTo>
                  <a:cubicBezTo>
                    <a:pt x="15951" y="21084"/>
                    <a:pt x="15923" y="21178"/>
                    <a:pt x="15890" y="21178"/>
                  </a:cubicBezTo>
                  <a:cubicBezTo>
                    <a:pt x="15856" y="21178"/>
                    <a:pt x="15828" y="21084"/>
                    <a:pt x="15828" y="20968"/>
                  </a:cubicBezTo>
                  <a:cubicBezTo>
                    <a:pt x="15828" y="20852"/>
                    <a:pt x="15856" y="20757"/>
                    <a:pt x="15890" y="20757"/>
                  </a:cubicBezTo>
                </a:path>
                <a:path w="21600" h="21600">
                  <a:moveTo>
                    <a:pt x="13817" y="20547"/>
                  </a:moveTo>
                  <a:cubicBezTo>
                    <a:pt x="13851" y="20547"/>
                    <a:pt x="13878" y="20641"/>
                    <a:pt x="13878" y="20757"/>
                  </a:cubicBezTo>
                  <a:cubicBezTo>
                    <a:pt x="13878" y="20874"/>
                    <a:pt x="13851" y="20968"/>
                    <a:pt x="13817" y="20968"/>
                  </a:cubicBezTo>
                  <a:cubicBezTo>
                    <a:pt x="13783" y="20968"/>
                    <a:pt x="13756" y="20874"/>
                    <a:pt x="13756" y="20757"/>
                  </a:cubicBezTo>
                  <a:cubicBezTo>
                    <a:pt x="13756" y="20641"/>
                    <a:pt x="13783" y="20547"/>
                    <a:pt x="13817" y="20547"/>
                  </a:cubicBezTo>
                </a:path>
                <a:path w="21600" h="21600">
                  <a:moveTo>
                    <a:pt x="14549" y="20126"/>
                  </a:moveTo>
                  <a:cubicBezTo>
                    <a:pt x="14582" y="20126"/>
                    <a:pt x="14609" y="20220"/>
                    <a:pt x="14609" y="20336"/>
                  </a:cubicBezTo>
                  <a:cubicBezTo>
                    <a:pt x="14609" y="20453"/>
                    <a:pt x="14582" y="20547"/>
                    <a:pt x="14549" y="20547"/>
                  </a:cubicBezTo>
                  <a:cubicBezTo>
                    <a:pt x="14514" y="20547"/>
                    <a:pt x="14488" y="20453"/>
                    <a:pt x="14488" y="20336"/>
                  </a:cubicBezTo>
                  <a:cubicBezTo>
                    <a:pt x="14488" y="20220"/>
                    <a:pt x="14514" y="20126"/>
                    <a:pt x="14549" y="20126"/>
                  </a:cubicBezTo>
                </a:path>
                <a:path w="21600" h="21600">
                  <a:moveTo>
                    <a:pt x="15015" y="20056"/>
                  </a:moveTo>
                  <a:cubicBezTo>
                    <a:pt x="15050" y="20056"/>
                    <a:pt x="15077" y="20150"/>
                    <a:pt x="15077" y="20266"/>
                  </a:cubicBezTo>
                  <a:cubicBezTo>
                    <a:pt x="15077" y="20383"/>
                    <a:pt x="15050" y="20477"/>
                    <a:pt x="15015" y="20477"/>
                  </a:cubicBezTo>
                  <a:cubicBezTo>
                    <a:pt x="14981" y="20477"/>
                    <a:pt x="14954" y="20383"/>
                    <a:pt x="14954" y="20266"/>
                  </a:cubicBezTo>
                  <a:cubicBezTo>
                    <a:pt x="14954" y="20150"/>
                    <a:pt x="14981" y="20056"/>
                    <a:pt x="15015" y="20056"/>
                  </a:cubicBezTo>
                </a:path>
                <a:path w="21600" h="21600">
                  <a:moveTo>
                    <a:pt x="13410" y="19986"/>
                  </a:moveTo>
                  <a:cubicBezTo>
                    <a:pt x="13444" y="19986"/>
                    <a:pt x="13472" y="20080"/>
                    <a:pt x="13472" y="20196"/>
                  </a:cubicBezTo>
                  <a:cubicBezTo>
                    <a:pt x="13472" y="20312"/>
                    <a:pt x="13444" y="20407"/>
                    <a:pt x="13410" y="20407"/>
                  </a:cubicBezTo>
                  <a:cubicBezTo>
                    <a:pt x="13376" y="20407"/>
                    <a:pt x="13349" y="20312"/>
                    <a:pt x="13349" y="20196"/>
                  </a:cubicBezTo>
                  <a:cubicBezTo>
                    <a:pt x="13349" y="20080"/>
                    <a:pt x="13376" y="19986"/>
                    <a:pt x="13410" y="19986"/>
                  </a:cubicBezTo>
                </a:path>
                <a:path w="21600" h="21600">
                  <a:moveTo>
                    <a:pt x="16357" y="19915"/>
                  </a:moveTo>
                  <a:cubicBezTo>
                    <a:pt x="16391" y="19915"/>
                    <a:pt x="16418" y="20010"/>
                    <a:pt x="16418" y="20126"/>
                  </a:cubicBezTo>
                  <a:cubicBezTo>
                    <a:pt x="16418" y="20242"/>
                    <a:pt x="16391" y="20336"/>
                    <a:pt x="16357" y="20336"/>
                  </a:cubicBezTo>
                  <a:cubicBezTo>
                    <a:pt x="16323" y="20336"/>
                    <a:pt x="16296" y="20242"/>
                    <a:pt x="16296" y="20126"/>
                  </a:cubicBezTo>
                  <a:cubicBezTo>
                    <a:pt x="16296" y="20010"/>
                    <a:pt x="16323" y="19915"/>
                    <a:pt x="16357" y="19915"/>
                  </a:cubicBezTo>
                </a:path>
                <a:path w="21600" h="21600">
                  <a:moveTo>
                    <a:pt x="14122" y="19635"/>
                  </a:moveTo>
                  <a:cubicBezTo>
                    <a:pt x="14155" y="19635"/>
                    <a:pt x="14183" y="19729"/>
                    <a:pt x="14183" y="19845"/>
                  </a:cubicBezTo>
                  <a:cubicBezTo>
                    <a:pt x="14183" y="19961"/>
                    <a:pt x="14155" y="20056"/>
                    <a:pt x="14122" y="20056"/>
                  </a:cubicBezTo>
                  <a:cubicBezTo>
                    <a:pt x="14088" y="20056"/>
                    <a:pt x="14061" y="19961"/>
                    <a:pt x="14061" y="19845"/>
                  </a:cubicBezTo>
                  <a:cubicBezTo>
                    <a:pt x="14061" y="19729"/>
                    <a:pt x="14088" y="19635"/>
                    <a:pt x="14122" y="19635"/>
                  </a:cubicBezTo>
                </a:path>
                <a:path w="21600" h="21600">
                  <a:moveTo>
                    <a:pt x="15565" y="19565"/>
                  </a:moveTo>
                  <a:cubicBezTo>
                    <a:pt x="15598" y="19565"/>
                    <a:pt x="15625" y="19659"/>
                    <a:pt x="15625" y="19775"/>
                  </a:cubicBezTo>
                  <a:cubicBezTo>
                    <a:pt x="15625" y="19891"/>
                    <a:pt x="15598" y="19986"/>
                    <a:pt x="15565" y="19986"/>
                  </a:cubicBezTo>
                  <a:cubicBezTo>
                    <a:pt x="15530" y="19986"/>
                    <a:pt x="15504" y="19891"/>
                    <a:pt x="15504" y="19775"/>
                  </a:cubicBezTo>
                  <a:cubicBezTo>
                    <a:pt x="15504" y="19659"/>
                    <a:pt x="15530" y="19565"/>
                    <a:pt x="15565" y="19565"/>
                  </a:cubicBezTo>
                </a:path>
                <a:path w="21600" h="21600">
                  <a:moveTo>
                    <a:pt x="16012" y="19424"/>
                  </a:moveTo>
                  <a:cubicBezTo>
                    <a:pt x="16045" y="19424"/>
                    <a:pt x="16072" y="19518"/>
                    <a:pt x="16072" y="19635"/>
                  </a:cubicBezTo>
                  <a:cubicBezTo>
                    <a:pt x="16072" y="19751"/>
                    <a:pt x="16045" y="19845"/>
                    <a:pt x="16012" y="19845"/>
                  </a:cubicBezTo>
                  <a:cubicBezTo>
                    <a:pt x="15977" y="19845"/>
                    <a:pt x="15951" y="19751"/>
                    <a:pt x="15951" y="19635"/>
                  </a:cubicBezTo>
                  <a:cubicBezTo>
                    <a:pt x="15951" y="19518"/>
                    <a:pt x="15977" y="19424"/>
                    <a:pt x="16012" y="19424"/>
                  </a:cubicBezTo>
                </a:path>
                <a:path w="21600" h="21600">
                  <a:moveTo>
                    <a:pt x="13024" y="19424"/>
                  </a:moveTo>
                  <a:cubicBezTo>
                    <a:pt x="13058" y="19424"/>
                    <a:pt x="13084" y="19518"/>
                    <a:pt x="13084" y="19635"/>
                  </a:cubicBezTo>
                  <a:cubicBezTo>
                    <a:pt x="13084" y="19751"/>
                    <a:pt x="13058" y="19845"/>
                    <a:pt x="13024" y="19845"/>
                  </a:cubicBezTo>
                  <a:cubicBezTo>
                    <a:pt x="12991" y="19845"/>
                    <a:pt x="12964" y="19751"/>
                    <a:pt x="12964" y="19635"/>
                  </a:cubicBezTo>
                  <a:cubicBezTo>
                    <a:pt x="12964" y="19518"/>
                    <a:pt x="12991" y="19424"/>
                    <a:pt x="13024" y="19424"/>
                  </a:cubicBezTo>
                </a:path>
                <a:path w="21600" h="21600">
                  <a:moveTo>
                    <a:pt x="13736" y="19003"/>
                  </a:moveTo>
                  <a:cubicBezTo>
                    <a:pt x="13769" y="19003"/>
                    <a:pt x="13796" y="19097"/>
                    <a:pt x="13796" y="19214"/>
                  </a:cubicBezTo>
                  <a:cubicBezTo>
                    <a:pt x="13796" y="19330"/>
                    <a:pt x="13769" y="19424"/>
                    <a:pt x="13736" y="19424"/>
                  </a:cubicBezTo>
                  <a:cubicBezTo>
                    <a:pt x="13701" y="19424"/>
                    <a:pt x="13675" y="19330"/>
                    <a:pt x="13675" y="19214"/>
                  </a:cubicBezTo>
                  <a:cubicBezTo>
                    <a:pt x="13675" y="19097"/>
                    <a:pt x="13701" y="19003"/>
                    <a:pt x="13736" y="19003"/>
                  </a:cubicBezTo>
                </a:path>
                <a:path w="21600" h="21600">
                  <a:moveTo>
                    <a:pt x="15158" y="18933"/>
                  </a:moveTo>
                  <a:cubicBezTo>
                    <a:pt x="15191" y="18933"/>
                    <a:pt x="15218" y="19027"/>
                    <a:pt x="15218" y="19144"/>
                  </a:cubicBezTo>
                  <a:cubicBezTo>
                    <a:pt x="15218" y="19260"/>
                    <a:pt x="15191" y="19354"/>
                    <a:pt x="15158" y="19354"/>
                  </a:cubicBezTo>
                  <a:cubicBezTo>
                    <a:pt x="15123" y="19354"/>
                    <a:pt x="15097" y="19260"/>
                    <a:pt x="15097" y="19144"/>
                  </a:cubicBezTo>
                  <a:cubicBezTo>
                    <a:pt x="15097" y="19027"/>
                    <a:pt x="15123" y="18933"/>
                    <a:pt x="15158" y="18933"/>
                  </a:cubicBezTo>
                </a:path>
                <a:path w="21600" h="21600">
                  <a:moveTo>
                    <a:pt x="16662" y="18863"/>
                  </a:moveTo>
                  <a:cubicBezTo>
                    <a:pt x="16695" y="18863"/>
                    <a:pt x="16723" y="18957"/>
                    <a:pt x="16723" y="19073"/>
                  </a:cubicBezTo>
                  <a:cubicBezTo>
                    <a:pt x="16723" y="19190"/>
                    <a:pt x="16695" y="19284"/>
                    <a:pt x="16662" y="19284"/>
                  </a:cubicBezTo>
                  <a:cubicBezTo>
                    <a:pt x="16628" y="19284"/>
                    <a:pt x="16601" y="19190"/>
                    <a:pt x="16601" y="19073"/>
                  </a:cubicBezTo>
                  <a:cubicBezTo>
                    <a:pt x="16601" y="18957"/>
                    <a:pt x="16628" y="18863"/>
                    <a:pt x="16662" y="18863"/>
                  </a:cubicBezTo>
                </a:path>
                <a:path w="21600" h="21600">
                  <a:moveTo>
                    <a:pt x="12577" y="18863"/>
                  </a:moveTo>
                  <a:cubicBezTo>
                    <a:pt x="12610" y="18863"/>
                    <a:pt x="12638" y="18957"/>
                    <a:pt x="12638" y="19073"/>
                  </a:cubicBezTo>
                  <a:cubicBezTo>
                    <a:pt x="12638" y="19190"/>
                    <a:pt x="12610" y="19284"/>
                    <a:pt x="12577" y="19284"/>
                  </a:cubicBezTo>
                  <a:cubicBezTo>
                    <a:pt x="12544" y="19284"/>
                    <a:pt x="12517" y="19190"/>
                    <a:pt x="12517" y="19073"/>
                  </a:cubicBezTo>
                  <a:cubicBezTo>
                    <a:pt x="12517" y="18957"/>
                    <a:pt x="12544" y="18863"/>
                    <a:pt x="12577" y="18863"/>
                  </a:cubicBezTo>
                </a:path>
                <a:path w="21600" h="21600">
                  <a:moveTo>
                    <a:pt x="14691" y="18723"/>
                  </a:moveTo>
                  <a:cubicBezTo>
                    <a:pt x="14724" y="18723"/>
                    <a:pt x="14752" y="18817"/>
                    <a:pt x="14752" y="18933"/>
                  </a:cubicBezTo>
                  <a:cubicBezTo>
                    <a:pt x="14752" y="19049"/>
                    <a:pt x="14724" y="19144"/>
                    <a:pt x="14691" y="19144"/>
                  </a:cubicBezTo>
                  <a:cubicBezTo>
                    <a:pt x="14657" y="19144"/>
                    <a:pt x="14630" y="19049"/>
                    <a:pt x="14630" y="18933"/>
                  </a:cubicBezTo>
                  <a:cubicBezTo>
                    <a:pt x="14630" y="18817"/>
                    <a:pt x="14657" y="18723"/>
                    <a:pt x="14691" y="18723"/>
                  </a:cubicBezTo>
                </a:path>
                <a:path w="21600" h="21600">
                  <a:moveTo>
                    <a:pt x="14325" y="18442"/>
                  </a:moveTo>
                  <a:cubicBezTo>
                    <a:pt x="14359" y="18442"/>
                    <a:pt x="14385" y="18536"/>
                    <a:pt x="14385" y="18652"/>
                  </a:cubicBezTo>
                  <a:cubicBezTo>
                    <a:pt x="14385" y="18769"/>
                    <a:pt x="14359" y="18863"/>
                    <a:pt x="14325" y="18863"/>
                  </a:cubicBezTo>
                  <a:cubicBezTo>
                    <a:pt x="14291" y="18863"/>
                    <a:pt x="14264" y="18769"/>
                    <a:pt x="14264" y="18652"/>
                  </a:cubicBezTo>
                  <a:cubicBezTo>
                    <a:pt x="14264" y="18536"/>
                    <a:pt x="14291" y="18442"/>
                    <a:pt x="14325" y="18442"/>
                  </a:cubicBezTo>
                </a:path>
                <a:path w="21600" h="21600">
                  <a:moveTo>
                    <a:pt x="13329" y="18372"/>
                  </a:moveTo>
                  <a:cubicBezTo>
                    <a:pt x="13362" y="18372"/>
                    <a:pt x="13389" y="18466"/>
                    <a:pt x="13389" y="18582"/>
                  </a:cubicBezTo>
                  <a:cubicBezTo>
                    <a:pt x="13389" y="18698"/>
                    <a:pt x="13362" y="18793"/>
                    <a:pt x="13329" y="18793"/>
                  </a:cubicBezTo>
                  <a:cubicBezTo>
                    <a:pt x="13296" y="18793"/>
                    <a:pt x="13268" y="18698"/>
                    <a:pt x="13268" y="18582"/>
                  </a:cubicBezTo>
                  <a:cubicBezTo>
                    <a:pt x="13268" y="18466"/>
                    <a:pt x="13296" y="18372"/>
                    <a:pt x="13329" y="18372"/>
                  </a:cubicBezTo>
                </a:path>
                <a:path w="21600" h="21600">
                  <a:moveTo>
                    <a:pt x="3575" y="18301"/>
                  </a:moveTo>
                  <a:cubicBezTo>
                    <a:pt x="3607" y="18301"/>
                    <a:pt x="3636" y="18396"/>
                    <a:pt x="3636" y="18512"/>
                  </a:cubicBezTo>
                  <a:cubicBezTo>
                    <a:pt x="3636" y="18628"/>
                    <a:pt x="3607" y="18723"/>
                    <a:pt x="3575" y="18723"/>
                  </a:cubicBezTo>
                  <a:cubicBezTo>
                    <a:pt x="3541" y="18723"/>
                    <a:pt x="3515" y="18628"/>
                    <a:pt x="3515" y="18512"/>
                  </a:cubicBezTo>
                  <a:cubicBezTo>
                    <a:pt x="3515" y="18396"/>
                    <a:pt x="3541" y="18301"/>
                    <a:pt x="3575" y="18301"/>
                  </a:cubicBezTo>
                </a:path>
                <a:path w="21600" h="21600">
                  <a:moveTo>
                    <a:pt x="4062" y="18231"/>
                  </a:moveTo>
                  <a:cubicBezTo>
                    <a:pt x="4096" y="18231"/>
                    <a:pt x="4123" y="18326"/>
                    <a:pt x="4123" y="18442"/>
                  </a:cubicBezTo>
                  <a:cubicBezTo>
                    <a:pt x="4123" y="18558"/>
                    <a:pt x="4096" y="18652"/>
                    <a:pt x="4062" y="18652"/>
                  </a:cubicBezTo>
                  <a:cubicBezTo>
                    <a:pt x="4028" y="18652"/>
                    <a:pt x="4002" y="18558"/>
                    <a:pt x="4002" y="18442"/>
                  </a:cubicBezTo>
                  <a:cubicBezTo>
                    <a:pt x="4002" y="18326"/>
                    <a:pt x="4028" y="18231"/>
                    <a:pt x="4062" y="18231"/>
                  </a:cubicBezTo>
                </a:path>
                <a:path w="21600" h="21600">
                  <a:moveTo>
                    <a:pt x="15951" y="18161"/>
                  </a:moveTo>
                  <a:cubicBezTo>
                    <a:pt x="15984" y="18161"/>
                    <a:pt x="16012" y="18255"/>
                    <a:pt x="16012" y="18372"/>
                  </a:cubicBezTo>
                  <a:cubicBezTo>
                    <a:pt x="16012" y="18488"/>
                    <a:pt x="15984" y="18582"/>
                    <a:pt x="15951" y="18582"/>
                  </a:cubicBezTo>
                  <a:cubicBezTo>
                    <a:pt x="15917" y="18582"/>
                    <a:pt x="15890" y="18488"/>
                    <a:pt x="15890" y="18372"/>
                  </a:cubicBezTo>
                  <a:cubicBezTo>
                    <a:pt x="15890" y="18255"/>
                    <a:pt x="15917" y="18161"/>
                    <a:pt x="15951" y="18161"/>
                  </a:cubicBezTo>
                </a:path>
                <a:path w="21600" h="21600">
                  <a:moveTo>
                    <a:pt x="15483" y="18161"/>
                  </a:moveTo>
                  <a:cubicBezTo>
                    <a:pt x="15517" y="18161"/>
                    <a:pt x="15544" y="18255"/>
                    <a:pt x="15544" y="18372"/>
                  </a:cubicBezTo>
                  <a:cubicBezTo>
                    <a:pt x="15544" y="18488"/>
                    <a:pt x="15517" y="18582"/>
                    <a:pt x="15483" y="18582"/>
                  </a:cubicBezTo>
                  <a:cubicBezTo>
                    <a:pt x="15450" y="18582"/>
                    <a:pt x="15422" y="18488"/>
                    <a:pt x="15422" y="18372"/>
                  </a:cubicBezTo>
                  <a:cubicBezTo>
                    <a:pt x="15422" y="18255"/>
                    <a:pt x="15450" y="18161"/>
                    <a:pt x="15483" y="18161"/>
                  </a:cubicBezTo>
                </a:path>
                <a:path w="21600" h="21600">
                  <a:moveTo>
                    <a:pt x="4510" y="18161"/>
                  </a:moveTo>
                  <a:cubicBezTo>
                    <a:pt x="4543" y="18161"/>
                    <a:pt x="4571" y="18255"/>
                    <a:pt x="4571" y="18372"/>
                  </a:cubicBezTo>
                  <a:cubicBezTo>
                    <a:pt x="4571" y="18488"/>
                    <a:pt x="4543" y="18582"/>
                    <a:pt x="4510" y="18582"/>
                  </a:cubicBezTo>
                  <a:cubicBezTo>
                    <a:pt x="4476" y="18582"/>
                    <a:pt x="4450" y="18488"/>
                    <a:pt x="4450" y="18372"/>
                  </a:cubicBezTo>
                  <a:cubicBezTo>
                    <a:pt x="4450" y="18255"/>
                    <a:pt x="4476" y="18161"/>
                    <a:pt x="4510" y="18161"/>
                  </a:cubicBezTo>
                </a:path>
                <a:path w="21600" h="21600">
                  <a:moveTo>
                    <a:pt x="16377" y="18021"/>
                  </a:moveTo>
                  <a:cubicBezTo>
                    <a:pt x="16411" y="18021"/>
                    <a:pt x="16438" y="18115"/>
                    <a:pt x="16438" y="18231"/>
                  </a:cubicBezTo>
                  <a:cubicBezTo>
                    <a:pt x="16438" y="18348"/>
                    <a:pt x="16411" y="18442"/>
                    <a:pt x="16377" y="18442"/>
                  </a:cubicBezTo>
                  <a:cubicBezTo>
                    <a:pt x="16344" y="18442"/>
                    <a:pt x="16316" y="18348"/>
                    <a:pt x="16316" y="18231"/>
                  </a:cubicBezTo>
                  <a:cubicBezTo>
                    <a:pt x="16316" y="18115"/>
                    <a:pt x="16344" y="18021"/>
                    <a:pt x="16377" y="18021"/>
                  </a:cubicBezTo>
                </a:path>
                <a:path w="21600" h="21600">
                  <a:moveTo>
                    <a:pt x="12862" y="17951"/>
                  </a:moveTo>
                  <a:cubicBezTo>
                    <a:pt x="12895" y="17951"/>
                    <a:pt x="12922" y="18045"/>
                    <a:pt x="12922" y="18161"/>
                  </a:cubicBezTo>
                  <a:cubicBezTo>
                    <a:pt x="12922" y="18277"/>
                    <a:pt x="12895" y="18372"/>
                    <a:pt x="12862" y="18372"/>
                  </a:cubicBezTo>
                  <a:cubicBezTo>
                    <a:pt x="12828" y="18372"/>
                    <a:pt x="12800" y="18277"/>
                    <a:pt x="12800" y="18161"/>
                  </a:cubicBezTo>
                  <a:cubicBezTo>
                    <a:pt x="12800" y="18045"/>
                    <a:pt x="12828" y="17951"/>
                    <a:pt x="12862" y="17951"/>
                  </a:cubicBezTo>
                </a:path>
                <a:path w="21600" h="21600">
                  <a:moveTo>
                    <a:pt x="13958" y="17880"/>
                  </a:moveTo>
                  <a:cubicBezTo>
                    <a:pt x="13993" y="17880"/>
                    <a:pt x="14020" y="17975"/>
                    <a:pt x="14020" y="18091"/>
                  </a:cubicBezTo>
                  <a:cubicBezTo>
                    <a:pt x="14020" y="18207"/>
                    <a:pt x="13993" y="18301"/>
                    <a:pt x="13958" y="18301"/>
                  </a:cubicBezTo>
                  <a:cubicBezTo>
                    <a:pt x="13925" y="18301"/>
                    <a:pt x="13898" y="18207"/>
                    <a:pt x="13898" y="18091"/>
                  </a:cubicBezTo>
                  <a:cubicBezTo>
                    <a:pt x="13898" y="17975"/>
                    <a:pt x="13925" y="17880"/>
                    <a:pt x="13958" y="17880"/>
                  </a:cubicBezTo>
                </a:path>
                <a:path w="21600" h="21600">
                  <a:moveTo>
                    <a:pt x="12293" y="17880"/>
                  </a:moveTo>
                  <a:cubicBezTo>
                    <a:pt x="12327" y="17880"/>
                    <a:pt x="12354" y="17975"/>
                    <a:pt x="12354" y="18091"/>
                  </a:cubicBezTo>
                  <a:cubicBezTo>
                    <a:pt x="12354" y="18207"/>
                    <a:pt x="12327" y="18301"/>
                    <a:pt x="12293" y="18301"/>
                  </a:cubicBezTo>
                  <a:cubicBezTo>
                    <a:pt x="12258" y="18301"/>
                    <a:pt x="12231" y="18207"/>
                    <a:pt x="12231" y="18091"/>
                  </a:cubicBezTo>
                  <a:cubicBezTo>
                    <a:pt x="12231" y="17975"/>
                    <a:pt x="12258" y="17880"/>
                    <a:pt x="12293" y="17880"/>
                  </a:cubicBezTo>
                </a:path>
                <a:path w="21600" h="21600">
                  <a:moveTo>
                    <a:pt x="11948" y="17880"/>
                  </a:moveTo>
                  <a:cubicBezTo>
                    <a:pt x="11980" y="17880"/>
                    <a:pt x="12008" y="17975"/>
                    <a:pt x="12008" y="18091"/>
                  </a:cubicBezTo>
                  <a:cubicBezTo>
                    <a:pt x="12008" y="18207"/>
                    <a:pt x="11980" y="18301"/>
                    <a:pt x="11948" y="18301"/>
                  </a:cubicBezTo>
                  <a:cubicBezTo>
                    <a:pt x="11914" y="18301"/>
                    <a:pt x="11887" y="18207"/>
                    <a:pt x="11887" y="18091"/>
                  </a:cubicBezTo>
                  <a:cubicBezTo>
                    <a:pt x="11887" y="17975"/>
                    <a:pt x="11914" y="17880"/>
                    <a:pt x="11948" y="17880"/>
                  </a:cubicBezTo>
                </a:path>
                <a:path w="21600" h="21600">
                  <a:moveTo>
                    <a:pt x="4996" y="17880"/>
                  </a:moveTo>
                  <a:cubicBezTo>
                    <a:pt x="5032" y="17880"/>
                    <a:pt x="5058" y="17975"/>
                    <a:pt x="5058" y="18091"/>
                  </a:cubicBezTo>
                  <a:cubicBezTo>
                    <a:pt x="5058" y="18207"/>
                    <a:pt x="5032" y="18301"/>
                    <a:pt x="4996" y="18301"/>
                  </a:cubicBezTo>
                  <a:cubicBezTo>
                    <a:pt x="4964" y="18301"/>
                    <a:pt x="4936" y="18207"/>
                    <a:pt x="4936" y="18091"/>
                  </a:cubicBezTo>
                  <a:cubicBezTo>
                    <a:pt x="4936" y="17975"/>
                    <a:pt x="4964" y="17880"/>
                    <a:pt x="4996" y="17880"/>
                  </a:cubicBezTo>
                </a:path>
                <a:path w="21600" h="21600">
                  <a:moveTo>
                    <a:pt x="14974" y="17740"/>
                  </a:moveTo>
                  <a:cubicBezTo>
                    <a:pt x="15009" y="17740"/>
                    <a:pt x="15036" y="17834"/>
                    <a:pt x="15036" y="17951"/>
                  </a:cubicBezTo>
                  <a:cubicBezTo>
                    <a:pt x="15036" y="18067"/>
                    <a:pt x="15009" y="18161"/>
                    <a:pt x="14974" y="18161"/>
                  </a:cubicBezTo>
                  <a:cubicBezTo>
                    <a:pt x="14941" y="18161"/>
                    <a:pt x="14914" y="18067"/>
                    <a:pt x="14914" y="17951"/>
                  </a:cubicBezTo>
                  <a:cubicBezTo>
                    <a:pt x="14914" y="17834"/>
                    <a:pt x="14941" y="17740"/>
                    <a:pt x="14974" y="17740"/>
                  </a:cubicBezTo>
                </a:path>
                <a:path w="21600" h="21600">
                  <a:moveTo>
                    <a:pt x="16845" y="17600"/>
                  </a:moveTo>
                  <a:cubicBezTo>
                    <a:pt x="16878" y="17600"/>
                    <a:pt x="16906" y="17694"/>
                    <a:pt x="16906" y="17810"/>
                  </a:cubicBezTo>
                  <a:cubicBezTo>
                    <a:pt x="16906" y="17927"/>
                    <a:pt x="16878" y="18021"/>
                    <a:pt x="16845" y="18021"/>
                  </a:cubicBezTo>
                  <a:cubicBezTo>
                    <a:pt x="16810" y="18021"/>
                    <a:pt x="16784" y="17927"/>
                    <a:pt x="16784" y="17810"/>
                  </a:cubicBezTo>
                  <a:cubicBezTo>
                    <a:pt x="16784" y="17694"/>
                    <a:pt x="16810" y="17600"/>
                    <a:pt x="16845" y="17600"/>
                  </a:cubicBezTo>
                </a:path>
                <a:path w="21600" h="21600">
                  <a:moveTo>
                    <a:pt x="3250" y="17600"/>
                  </a:moveTo>
                  <a:cubicBezTo>
                    <a:pt x="3284" y="17600"/>
                    <a:pt x="3311" y="17694"/>
                    <a:pt x="3311" y="17810"/>
                  </a:cubicBezTo>
                  <a:cubicBezTo>
                    <a:pt x="3311" y="17927"/>
                    <a:pt x="3284" y="18021"/>
                    <a:pt x="3250" y="18021"/>
                  </a:cubicBezTo>
                  <a:cubicBezTo>
                    <a:pt x="3216" y="18021"/>
                    <a:pt x="3190" y="17927"/>
                    <a:pt x="3190" y="17810"/>
                  </a:cubicBezTo>
                  <a:cubicBezTo>
                    <a:pt x="3190" y="17694"/>
                    <a:pt x="3216" y="17600"/>
                    <a:pt x="3250" y="17600"/>
                  </a:cubicBezTo>
                </a:path>
                <a:path w="21600" h="21600">
                  <a:moveTo>
                    <a:pt x="2904" y="17530"/>
                  </a:moveTo>
                  <a:cubicBezTo>
                    <a:pt x="2939" y="17530"/>
                    <a:pt x="2965" y="17624"/>
                    <a:pt x="2965" y="17740"/>
                  </a:cubicBezTo>
                  <a:cubicBezTo>
                    <a:pt x="2965" y="17856"/>
                    <a:pt x="2939" y="17951"/>
                    <a:pt x="2904" y="17951"/>
                  </a:cubicBezTo>
                  <a:cubicBezTo>
                    <a:pt x="2871" y="17951"/>
                    <a:pt x="2843" y="17856"/>
                    <a:pt x="2843" y="17740"/>
                  </a:cubicBezTo>
                  <a:cubicBezTo>
                    <a:pt x="2843" y="17624"/>
                    <a:pt x="2871" y="17530"/>
                    <a:pt x="2904" y="17530"/>
                  </a:cubicBezTo>
                </a:path>
                <a:path w="21600" h="21600">
                  <a:moveTo>
                    <a:pt x="13572" y="17319"/>
                  </a:moveTo>
                  <a:cubicBezTo>
                    <a:pt x="13607" y="17319"/>
                    <a:pt x="13634" y="17413"/>
                    <a:pt x="13634" y="17530"/>
                  </a:cubicBezTo>
                  <a:cubicBezTo>
                    <a:pt x="13634" y="17646"/>
                    <a:pt x="13607" y="17740"/>
                    <a:pt x="13572" y="17740"/>
                  </a:cubicBezTo>
                  <a:cubicBezTo>
                    <a:pt x="13539" y="17740"/>
                    <a:pt x="13511" y="17646"/>
                    <a:pt x="13511" y="17530"/>
                  </a:cubicBezTo>
                  <a:cubicBezTo>
                    <a:pt x="13511" y="17413"/>
                    <a:pt x="13539" y="17319"/>
                    <a:pt x="13572" y="17319"/>
                  </a:cubicBezTo>
                </a:path>
                <a:path w="21600" h="21600">
                  <a:moveTo>
                    <a:pt x="11541" y="17319"/>
                  </a:moveTo>
                  <a:cubicBezTo>
                    <a:pt x="11575" y="17319"/>
                    <a:pt x="11602" y="17413"/>
                    <a:pt x="11602" y="17530"/>
                  </a:cubicBezTo>
                  <a:cubicBezTo>
                    <a:pt x="11602" y="17646"/>
                    <a:pt x="11575" y="17740"/>
                    <a:pt x="11541" y="17740"/>
                  </a:cubicBezTo>
                  <a:cubicBezTo>
                    <a:pt x="11507" y="17740"/>
                    <a:pt x="11479" y="17646"/>
                    <a:pt x="11479" y="17530"/>
                  </a:cubicBezTo>
                  <a:cubicBezTo>
                    <a:pt x="11479" y="17413"/>
                    <a:pt x="11507" y="17319"/>
                    <a:pt x="11541" y="17319"/>
                  </a:cubicBezTo>
                </a:path>
                <a:path w="21600" h="21600">
                  <a:moveTo>
                    <a:pt x="5363" y="17249"/>
                  </a:moveTo>
                  <a:cubicBezTo>
                    <a:pt x="5397" y="17249"/>
                    <a:pt x="5424" y="17343"/>
                    <a:pt x="5424" y="17459"/>
                  </a:cubicBezTo>
                  <a:cubicBezTo>
                    <a:pt x="5424" y="17576"/>
                    <a:pt x="5397" y="17670"/>
                    <a:pt x="5363" y="17670"/>
                  </a:cubicBezTo>
                  <a:cubicBezTo>
                    <a:pt x="5330" y="17670"/>
                    <a:pt x="5302" y="17576"/>
                    <a:pt x="5302" y="17459"/>
                  </a:cubicBezTo>
                  <a:cubicBezTo>
                    <a:pt x="5302" y="17343"/>
                    <a:pt x="5330" y="17249"/>
                    <a:pt x="5363" y="17249"/>
                  </a:cubicBezTo>
                </a:path>
                <a:path w="21600" h="21600">
                  <a:moveTo>
                    <a:pt x="14447" y="17109"/>
                  </a:moveTo>
                  <a:cubicBezTo>
                    <a:pt x="14481" y="17109"/>
                    <a:pt x="14508" y="17203"/>
                    <a:pt x="14508" y="17319"/>
                  </a:cubicBezTo>
                  <a:cubicBezTo>
                    <a:pt x="14508" y="17435"/>
                    <a:pt x="14481" y="17530"/>
                    <a:pt x="14447" y="17530"/>
                  </a:cubicBezTo>
                  <a:cubicBezTo>
                    <a:pt x="14413" y="17530"/>
                    <a:pt x="14385" y="17435"/>
                    <a:pt x="14385" y="17319"/>
                  </a:cubicBezTo>
                  <a:cubicBezTo>
                    <a:pt x="14385" y="17203"/>
                    <a:pt x="14413" y="17109"/>
                    <a:pt x="14447" y="17109"/>
                  </a:cubicBezTo>
                </a:path>
                <a:path w="21600" h="21600">
                  <a:moveTo>
                    <a:pt x="3738" y="17109"/>
                  </a:moveTo>
                  <a:cubicBezTo>
                    <a:pt x="3772" y="17109"/>
                    <a:pt x="3798" y="17203"/>
                    <a:pt x="3798" y="17319"/>
                  </a:cubicBezTo>
                  <a:cubicBezTo>
                    <a:pt x="3798" y="17435"/>
                    <a:pt x="3772" y="17530"/>
                    <a:pt x="3738" y="17530"/>
                  </a:cubicBezTo>
                  <a:cubicBezTo>
                    <a:pt x="3705" y="17530"/>
                    <a:pt x="3676" y="17435"/>
                    <a:pt x="3676" y="17319"/>
                  </a:cubicBezTo>
                  <a:cubicBezTo>
                    <a:pt x="3676" y="17203"/>
                    <a:pt x="3705" y="17109"/>
                    <a:pt x="3738" y="17109"/>
                  </a:cubicBezTo>
                </a:path>
                <a:path w="21600" h="21600">
                  <a:moveTo>
                    <a:pt x="15565" y="16968"/>
                  </a:moveTo>
                  <a:cubicBezTo>
                    <a:pt x="15598" y="16968"/>
                    <a:pt x="15625" y="17062"/>
                    <a:pt x="15625" y="17179"/>
                  </a:cubicBezTo>
                  <a:cubicBezTo>
                    <a:pt x="15625" y="17295"/>
                    <a:pt x="15598" y="17389"/>
                    <a:pt x="15565" y="17389"/>
                  </a:cubicBezTo>
                  <a:cubicBezTo>
                    <a:pt x="15530" y="17389"/>
                    <a:pt x="15504" y="17295"/>
                    <a:pt x="15504" y="17179"/>
                  </a:cubicBezTo>
                  <a:cubicBezTo>
                    <a:pt x="15504" y="17062"/>
                    <a:pt x="15530" y="16968"/>
                    <a:pt x="15565" y="16968"/>
                  </a:cubicBezTo>
                </a:path>
                <a:path w="21600" h="21600">
                  <a:moveTo>
                    <a:pt x="13106" y="16968"/>
                  </a:moveTo>
                  <a:cubicBezTo>
                    <a:pt x="13139" y="16968"/>
                    <a:pt x="13167" y="17062"/>
                    <a:pt x="13167" y="17179"/>
                  </a:cubicBezTo>
                  <a:cubicBezTo>
                    <a:pt x="13167" y="17295"/>
                    <a:pt x="13139" y="17389"/>
                    <a:pt x="13106" y="17389"/>
                  </a:cubicBezTo>
                  <a:cubicBezTo>
                    <a:pt x="13071" y="17389"/>
                    <a:pt x="13045" y="17295"/>
                    <a:pt x="13045" y="17179"/>
                  </a:cubicBezTo>
                  <a:cubicBezTo>
                    <a:pt x="13045" y="17062"/>
                    <a:pt x="13071" y="16968"/>
                    <a:pt x="13106" y="16968"/>
                  </a:cubicBezTo>
                </a:path>
                <a:path w="21600" h="21600">
                  <a:moveTo>
                    <a:pt x="5770" y="16968"/>
                  </a:moveTo>
                  <a:cubicBezTo>
                    <a:pt x="5803" y="16968"/>
                    <a:pt x="5830" y="17062"/>
                    <a:pt x="5830" y="17179"/>
                  </a:cubicBezTo>
                  <a:cubicBezTo>
                    <a:pt x="5830" y="17295"/>
                    <a:pt x="5803" y="17389"/>
                    <a:pt x="5770" y="17389"/>
                  </a:cubicBezTo>
                  <a:cubicBezTo>
                    <a:pt x="5737" y="17389"/>
                    <a:pt x="5709" y="17295"/>
                    <a:pt x="5709" y="17179"/>
                  </a:cubicBezTo>
                  <a:cubicBezTo>
                    <a:pt x="5709" y="17062"/>
                    <a:pt x="5737" y="16968"/>
                    <a:pt x="5770" y="16968"/>
                  </a:cubicBezTo>
                </a:path>
                <a:path w="21600" h="21600">
                  <a:moveTo>
                    <a:pt x="4775" y="16968"/>
                  </a:moveTo>
                  <a:cubicBezTo>
                    <a:pt x="4807" y="16968"/>
                    <a:pt x="4835" y="17062"/>
                    <a:pt x="4835" y="17179"/>
                  </a:cubicBezTo>
                  <a:cubicBezTo>
                    <a:pt x="4835" y="17295"/>
                    <a:pt x="4807" y="17389"/>
                    <a:pt x="4775" y="17389"/>
                  </a:cubicBezTo>
                  <a:cubicBezTo>
                    <a:pt x="4741" y="17389"/>
                    <a:pt x="4714" y="17295"/>
                    <a:pt x="4714" y="17179"/>
                  </a:cubicBezTo>
                  <a:cubicBezTo>
                    <a:pt x="4714" y="17062"/>
                    <a:pt x="4741" y="16968"/>
                    <a:pt x="4775" y="16968"/>
                  </a:cubicBezTo>
                </a:path>
                <a:path w="21600" h="21600">
                  <a:moveTo>
                    <a:pt x="4226" y="16968"/>
                  </a:moveTo>
                  <a:cubicBezTo>
                    <a:pt x="4260" y="16968"/>
                    <a:pt x="4287" y="17062"/>
                    <a:pt x="4287" y="17179"/>
                  </a:cubicBezTo>
                  <a:cubicBezTo>
                    <a:pt x="4287" y="17295"/>
                    <a:pt x="4260" y="17389"/>
                    <a:pt x="4226" y="17389"/>
                  </a:cubicBezTo>
                  <a:cubicBezTo>
                    <a:pt x="4192" y="17389"/>
                    <a:pt x="4164" y="17295"/>
                    <a:pt x="4164" y="17179"/>
                  </a:cubicBezTo>
                  <a:cubicBezTo>
                    <a:pt x="4164" y="17062"/>
                    <a:pt x="4192" y="16968"/>
                    <a:pt x="4226" y="16968"/>
                  </a:cubicBezTo>
                </a:path>
                <a:path w="21600" h="21600">
                  <a:moveTo>
                    <a:pt x="16113" y="16898"/>
                  </a:moveTo>
                  <a:cubicBezTo>
                    <a:pt x="16147" y="16898"/>
                    <a:pt x="16174" y="16992"/>
                    <a:pt x="16174" y="17109"/>
                  </a:cubicBezTo>
                  <a:cubicBezTo>
                    <a:pt x="16174" y="17225"/>
                    <a:pt x="16147" y="17319"/>
                    <a:pt x="16113" y="17319"/>
                  </a:cubicBezTo>
                  <a:cubicBezTo>
                    <a:pt x="16079" y="17319"/>
                    <a:pt x="16052" y="17225"/>
                    <a:pt x="16052" y="17109"/>
                  </a:cubicBezTo>
                  <a:cubicBezTo>
                    <a:pt x="16052" y="16992"/>
                    <a:pt x="16079" y="16898"/>
                    <a:pt x="16113" y="16898"/>
                  </a:cubicBezTo>
                </a:path>
                <a:path w="21600" h="21600">
                  <a:moveTo>
                    <a:pt x="2580" y="16898"/>
                  </a:moveTo>
                  <a:cubicBezTo>
                    <a:pt x="2613" y="16898"/>
                    <a:pt x="2640" y="16992"/>
                    <a:pt x="2640" y="17109"/>
                  </a:cubicBezTo>
                  <a:cubicBezTo>
                    <a:pt x="2640" y="17225"/>
                    <a:pt x="2613" y="17319"/>
                    <a:pt x="2580" y="17319"/>
                  </a:cubicBezTo>
                  <a:cubicBezTo>
                    <a:pt x="2545" y="17319"/>
                    <a:pt x="2519" y="17225"/>
                    <a:pt x="2519" y="17109"/>
                  </a:cubicBezTo>
                  <a:cubicBezTo>
                    <a:pt x="2519" y="16992"/>
                    <a:pt x="2545" y="16898"/>
                    <a:pt x="2580" y="16898"/>
                  </a:cubicBezTo>
                </a:path>
                <a:path w="21600" h="21600">
                  <a:moveTo>
                    <a:pt x="12618" y="16758"/>
                  </a:moveTo>
                  <a:cubicBezTo>
                    <a:pt x="12652" y="16758"/>
                    <a:pt x="12679" y="16852"/>
                    <a:pt x="12679" y="16968"/>
                  </a:cubicBezTo>
                  <a:cubicBezTo>
                    <a:pt x="12679" y="17084"/>
                    <a:pt x="12652" y="17179"/>
                    <a:pt x="12618" y="17179"/>
                  </a:cubicBezTo>
                  <a:cubicBezTo>
                    <a:pt x="12583" y="17179"/>
                    <a:pt x="12557" y="17084"/>
                    <a:pt x="12557" y="16968"/>
                  </a:cubicBezTo>
                  <a:cubicBezTo>
                    <a:pt x="12557" y="16852"/>
                    <a:pt x="12583" y="16758"/>
                    <a:pt x="12618" y="16758"/>
                  </a:cubicBezTo>
                </a:path>
                <a:path w="21600" h="21600">
                  <a:moveTo>
                    <a:pt x="11175" y="16617"/>
                  </a:moveTo>
                  <a:cubicBezTo>
                    <a:pt x="11209" y="16617"/>
                    <a:pt x="11236" y="16712"/>
                    <a:pt x="11236" y="16828"/>
                  </a:cubicBezTo>
                  <a:cubicBezTo>
                    <a:pt x="11236" y="16944"/>
                    <a:pt x="11209" y="17038"/>
                    <a:pt x="11175" y="17038"/>
                  </a:cubicBezTo>
                  <a:cubicBezTo>
                    <a:pt x="11141" y="17038"/>
                    <a:pt x="11114" y="16944"/>
                    <a:pt x="11114" y="16828"/>
                  </a:cubicBezTo>
                  <a:cubicBezTo>
                    <a:pt x="11114" y="16712"/>
                    <a:pt x="11141" y="16617"/>
                    <a:pt x="11175" y="16617"/>
                  </a:cubicBezTo>
                </a:path>
                <a:path w="21600" h="21600">
                  <a:moveTo>
                    <a:pt x="16540" y="16547"/>
                  </a:moveTo>
                  <a:cubicBezTo>
                    <a:pt x="16572" y="16547"/>
                    <a:pt x="16601" y="16641"/>
                    <a:pt x="16601" y="16758"/>
                  </a:cubicBezTo>
                  <a:cubicBezTo>
                    <a:pt x="16601" y="16874"/>
                    <a:pt x="16572" y="16968"/>
                    <a:pt x="16540" y="16968"/>
                  </a:cubicBezTo>
                  <a:cubicBezTo>
                    <a:pt x="16506" y="16968"/>
                    <a:pt x="16479" y="16874"/>
                    <a:pt x="16479" y="16758"/>
                  </a:cubicBezTo>
                  <a:cubicBezTo>
                    <a:pt x="16479" y="16641"/>
                    <a:pt x="16506" y="16547"/>
                    <a:pt x="16540" y="16547"/>
                  </a:cubicBezTo>
                </a:path>
                <a:path w="21600" h="21600">
                  <a:moveTo>
                    <a:pt x="11988" y="16477"/>
                  </a:moveTo>
                  <a:cubicBezTo>
                    <a:pt x="12021" y="16477"/>
                    <a:pt x="12049" y="16571"/>
                    <a:pt x="12049" y="16688"/>
                  </a:cubicBezTo>
                  <a:cubicBezTo>
                    <a:pt x="12049" y="16804"/>
                    <a:pt x="12021" y="16898"/>
                    <a:pt x="11988" y="16898"/>
                  </a:cubicBezTo>
                  <a:cubicBezTo>
                    <a:pt x="11955" y="16898"/>
                    <a:pt x="11927" y="16804"/>
                    <a:pt x="11927" y="16688"/>
                  </a:cubicBezTo>
                  <a:cubicBezTo>
                    <a:pt x="11927" y="16571"/>
                    <a:pt x="11955" y="16477"/>
                    <a:pt x="11988" y="16477"/>
                  </a:cubicBezTo>
                </a:path>
                <a:path w="21600" h="21600">
                  <a:moveTo>
                    <a:pt x="15177" y="16407"/>
                  </a:moveTo>
                  <a:cubicBezTo>
                    <a:pt x="15212" y="16407"/>
                    <a:pt x="15239" y="16501"/>
                    <a:pt x="15239" y="16617"/>
                  </a:cubicBezTo>
                  <a:cubicBezTo>
                    <a:pt x="15239" y="16734"/>
                    <a:pt x="15212" y="16828"/>
                    <a:pt x="15177" y="16828"/>
                  </a:cubicBezTo>
                  <a:cubicBezTo>
                    <a:pt x="15144" y="16828"/>
                    <a:pt x="15115" y="16734"/>
                    <a:pt x="15115" y="16617"/>
                  </a:cubicBezTo>
                  <a:cubicBezTo>
                    <a:pt x="15115" y="16501"/>
                    <a:pt x="15144" y="16407"/>
                    <a:pt x="15177" y="16407"/>
                  </a:cubicBezTo>
                </a:path>
                <a:path w="21600" h="21600">
                  <a:moveTo>
                    <a:pt x="17007" y="16337"/>
                  </a:moveTo>
                  <a:cubicBezTo>
                    <a:pt x="17041" y="16337"/>
                    <a:pt x="17068" y="16431"/>
                    <a:pt x="17068" y="16547"/>
                  </a:cubicBezTo>
                  <a:cubicBezTo>
                    <a:pt x="17068" y="16663"/>
                    <a:pt x="17041" y="16758"/>
                    <a:pt x="17007" y="16758"/>
                  </a:cubicBezTo>
                  <a:cubicBezTo>
                    <a:pt x="16974" y="16758"/>
                    <a:pt x="16946" y="16663"/>
                    <a:pt x="16946" y="16547"/>
                  </a:cubicBezTo>
                  <a:cubicBezTo>
                    <a:pt x="16946" y="16431"/>
                    <a:pt x="16974" y="16337"/>
                    <a:pt x="17007" y="16337"/>
                  </a:cubicBezTo>
                </a:path>
                <a:path w="21600" h="21600">
                  <a:moveTo>
                    <a:pt x="14772" y="16337"/>
                  </a:moveTo>
                  <a:cubicBezTo>
                    <a:pt x="14805" y="16337"/>
                    <a:pt x="14833" y="16431"/>
                    <a:pt x="14833" y="16547"/>
                  </a:cubicBezTo>
                  <a:cubicBezTo>
                    <a:pt x="14833" y="16663"/>
                    <a:pt x="14805" y="16758"/>
                    <a:pt x="14772" y="16758"/>
                  </a:cubicBezTo>
                  <a:cubicBezTo>
                    <a:pt x="14737" y="16758"/>
                    <a:pt x="14711" y="16663"/>
                    <a:pt x="14711" y="16547"/>
                  </a:cubicBezTo>
                  <a:cubicBezTo>
                    <a:pt x="14711" y="16431"/>
                    <a:pt x="14737" y="16337"/>
                    <a:pt x="14772" y="16337"/>
                  </a:cubicBezTo>
                </a:path>
                <a:path w="21600" h="21600">
                  <a:moveTo>
                    <a:pt x="14081" y="16337"/>
                  </a:moveTo>
                  <a:cubicBezTo>
                    <a:pt x="14115" y="16337"/>
                    <a:pt x="14142" y="16431"/>
                    <a:pt x="14142" y="16547"/>
                  </a:cubicBezTo>
                  <a:cubicBezTo>
                    <a:pt x="14142" y="16663"/>
                    <a:pt x="14115" y="16758"/>
                    <a:pt x="14081" y="16758"/>
                  </a:cubicBezTo>
                  <a:cubicBezTo>
                    <a:pt x="14047" y="16758"/>
                    <a:pt x="14020" y="16663"/>
                    <a:pt x="14020" y="16547"/>
                  </a:cubicBezTo>
                  <a:cubicBezTo>
                    <a:pt x="14020" y="16431"/>
                    <a:pt x="14047" y="16337"/>
                    <a:pt x="14081" y="16337"/>
                  </a:cubicBezTo>
                </a:path>
                <a:path w="21600" h="21600">
                  <a:moveTo>
                    <a:pt x="2274" y="16337"/>
                  </a:moveTo>
                  <a:cubicBezTo>
                    <a:pt x="2309" y="16337"/>
                    <a:pt x="2336" y="16431"/>
                    <a:pt x="2336" y="16547"/>
                  </a:cubicBezTo>
                  <a:cubicBezTo>
                    <a:pt x="2336" y="16663"/>
                    <a:pt x="2309" y="16758"/>
                    <a:pt x="2274" y="16758"/>
                  </a:cubicBezTo>
                  <a:cubicBezTo>
                    <a:pt x="2242" y="16758"/>
                    <a:pt x="2213" y="16663"/>
                    <a:pt x="2213" y="16547"/>
                  </a:cubicBezTo>
                  <a:cubicBezTo>
                    <a:pt x="2213" y="16431"/>
                    <a:pt x="2242" y="16337"/>
                    <a:pt x="2274" y="16337"/>
                  </a:cubicBezTo>
                </a:path>
                <a:path w="21600" h="21600">
                  <a:moveTo>
                    <a:pt x="10788" y="16267"/>
                  </a:moveTo>
                  <a:cubicBezTo>
                    <a:pt x="10823" y="16267"/>
                    <a:pt x="10850" y="16361"/>
                    <a:pt x="10850" y="16477"/>
                  </a:cubicBezTo>
                  <a:cubicBezTo>
                    <a:pt x="10850" y="16593"/>
                    <a:pt x="10823" y="16688"/>
                    <a:pt x="10788" y="16688"/>
                  </a:cubicBezTo>
                  <a:cubicBezTo>
                    <a:pt x="10755" y="16688"/>
                    <a:pt x="10726" y="16593"/>
                    <a:pt x="10726" y="16477"/>
                  </a:cubicBezTo>
                  <a:cubicBezTo>
                    <a:pt x="10726" y="16361"/>
                    <a:pt x="10755" y="16267"/>
                    <a:pt x="10788" y="16267"/>
                  </a:cubicBezTo>
                </a:path>
                <a:path w="21600" h="21600">
                  <a:moveTo>
                    <a:pt x="6136" y="16267"/>
                  </a:moveTo>
                  <a:cubicBezTo>
                    <a:pt x="6169" y="16267"/>
                    <a:pt x="6197" y="16361"/>
                    <a:pt x="6197" y="16477"/>
                  </a:cubicBezTo>
                  <a:cubicBezTo>
                    <a:pt x="6197" y="16593"/>
                    <a:pt x="6169" y="16688"/>
                    <a:pt x="6136" y="16688"/>
                  </a:cubicBezTo>
                  <a:cubicBezTo>
                    <a:pt x="6101" y="16688"/>
                    <a:pt x="6074" y="16593"/>
                    <a:pt x="6074" y="16477"/>
                  </a:cubicBezTo>
                  <a:cubicBezTo>
                    <a:pt x="6074" y="16361"/>
                    <a:pt x="6101" y="16267"/>
                    <a:pt x="6136" y="16267"/>
                  </a:cubicBezTo>
                </a:path>
                <a:path w="21600" h="21600">
                  <a:moveTo>
                    <a:pt x="3270" y="16196"/>
                  </a:moveTo>
                  <a:cubicBezTo>
                    <a:pt x="3304" y="16196"/>
                    <a:pt x="3332" y="16291"/>
                    <a:pt x="3332" y="16407"/>
                  </a:cubicBezTo>
                  <a:cubicBezTo>
                    <a:pt x="3332" y="16523"/>
                    <a:pt x="3304" y="16617"/>
                    <a:pt x="3270" y="16617"/>
                  </a:cubicBezTo>
                  <a:cubicBezTo>
                    <a:pt x="3236" y="16617"/>
                    <a:pt x="3209" y="16523"/>
                    <a:pt x="3209" y="16407"/>
                  </a:cubicBezTo>
                  <a:cubicBezTo>
                    <a:pt x="3209" y="16291"/>
                    <a:pt x="3236" y="16196"/>
                    <a:pt x="3270" y="16196"/>
                  </a:cubicBezTo>
                </a:path>
                <a:path w="21600" h="21600">
                  <a:moveTo>
                    <a:pt x="13695" y="16056"/>
                  </a:moveTo>
                  <a:cubicBezTo>
                    <a:pt x="13728" y="16056"/>
                    <a:pt x="13756" y="16150"/>
                    <a:pt x="13756" y="16267"/>
                  </a:cubicBezTo>
                  <a:cubicBezTo>
                    <a:pt x="13756" y="16383"/>
                    <a:pt x="13728" y="16477"/>
                    <a:pt x="13695" y="16477"/>
                  </a:cubicBezTo>
                  <a:cubicBezTo>
                    <a:pt x="13659" y="16477"/>
                    <a:pt x="13634" y="16383"/>
                    <a:pt x="13634" y="16267"/>
                  </a:cubicBezTo>
                  <a:cubicBezTo>
                    <a:pt x="13634" y="16150"/>
                    <a:pt x="13659" y="16056"/>
                    <a:pt x="13695" y="16056"/>
                  </a:cubicBezTo>
                </a:path>
                <a:path w="21600" h="21600">
                  <a:moveTo>
                    <a:pt x="15808" y="15986"/>
                  </a:moveTo>
                  <a:cubicBezTo>
                    <a:pt x="15841" y="15986"/>
                    <a:pt x="15869" y="16080"/>
                    <a:pt x="15869" y="16196"/>
                  </a:cubicBezTo>
                  <a:cubicBezTo>
                    <a:pt x="15869" y="16313"/>
                    <a:pt x="15841" y="16407"/>
                    <a:pt x="15808" y="16407"/>
                  </a:cubicBezTo>
                  <a:cubicBezTo>
                    <a:pt x="15775" y="16407"/>
                    <a:pt x="15747" y="16313"/>
                    <a:pt x="15747" y="16196"/>
                  </a:cubicBezTo>
                  <a:cubicBezTo>
                    <a:pt x="15747" y="16080"/>
                    <a:pt x="15775" y="15986"/>
                    <a:pt x="15808" y="15986"/>
                  </a:cubicBezTo>
                </a:path>
                <a:path w="21600" h="21600">
                  <a:moveTo>
                    <a:pt x="5160" y="15986"/>
                  </a:moveTo>
                  <a:cubicBezTo>
                    <a:pt x="5194" y="15986"/>
                    <a:pt x="5222" y="16080"/>
                    <a:pt x="5222" y="16196"/>
                  </a:cubicBezTo>
                  <a:cubicBezTo>
                    <a:pt x="5222" y="16313"/>
                    <a:pt x="5194" y="16407"/>
                    <a:pt x="5160" y="16407"/>
                  </a:cubicBezTo>
                  <a:cubicBezTo>
                    <a:pt x="5126" y="16407"/>
                    <a:pt x="5098" y="16313"/>
                    <a:pt x="5098" y="16196"/>
                  </a:cubicBezTo>
                  <a:cubicBezTo>
                    <a:pt x="5098" y="16080"/>
                    <a:pt x="5126" y="15986"/>
                    <a:pt x="5160" y="15986"/>
                  </a:cubicBezTo>
                </a:path>
                <a:path w="21600" h="21600">
                  <a:moveTo>
                    <a:pt x="4631" y="15986"/>
                  </a:moveTo>
                  <a:cubicBezTo>
                    <a:pt x="4665" y="15986"/>
                    <a:pt x="4692" y="16080"/>
                    <a:pt x="4692" y="16196"/>
                  </a:cubicBezTo>
                  <a:cubicBezTo>
                    <a:pt x="4692" y="16313"/>
                    <a:pt x="4665" y="16407"/>
                    <a:pt x="4631" y="16407"/>
                  </a:cubicBezTo>
                  <a:cubicBezTo>
                    <a:pt x="4599" y="16407"/>
                    <a:pt x="4571" y="16313"/>
                    <a:pt x="4571" y="16196"/>
                  </a:cubicBezTo>
                  <a:cubicBezTo>
                    <a:pt x="4571" y="16080"/>
                    <a:pt x="4599" y="15986"/>
                    <a:pt x="4631" y="15986"/>
                  </a:cubicBezTo>
                </a:path>
                <a:path w="21600" h="21600">
                  <a:moveTo>
                    <a:pt x="11561" y="15916"/>
                  </a:moveTo>
                  <a:cubicBezTo>
                    <a:pt x="11594" y="15916"/>
                    <a:pt x="11622" y="16010"/>
                    <a:pt x="11622" y="16126"/>
                  </a:cubicBezTo>
                  <a:cubicBezTo>
                    <a:pt x="11622" y="16242"/>
                    <a:pt x="11594" y="16337"/>
                    <a:pt x="11561" y="16337"/>
                  </a:cubicBezTo>
                  <a:cubicBezTo>
                    <a:pt x="11528" y="16337"/>
                    <a:pt x="11501" y="16242"/>
                    <a:pt x="11501" y="16126"/>
                  </a:cubicBezTo>
                  <a:cubicBezTo>
                    <a:pt x="11501" y="16010"/>
                    <a:pt x="11528" y="15916"/>
                    <a:pt x="11561" y="15916"/>
                  </a:cubicBezTo>
                </a:path>
                <a:path w="21600" h="21600">
                  <a:moveTo>
                    <a:pt x="3880" y="15916"/>
                  </a:moveTo>
                  <a:cubicBezTo>
                    <a:pt x="3913" y="15916"/>
                    <a:pt x="3942" y="16010"/>
                    <a:pt x="3942" y="16126"/>
                  </a:cubicBezTo>
                  <a:cubicBezTo>
                    <a:pt x="3942" y="16242"/>
                    <a:pt x="3913" y="16337"/>
                    <a:pt x="3880" y="16337"/>
                  </a:cubicBezTo>
                  <a:cubicBezTo>
                    <a:pt x="3846" y="16337"/>
                    <a:pt x="3819" y="16242"/>
                    <a:pt x="3819" y="16126"/>
                  </a:cubicBezTo>
                  <a:cubicBezTo>
                    <a:pt x="3819" y="16010"/>
                    <a:pt x="3846" y="15916"/>
                    <a:pt x="3880" y="15916"/>
                  </a:cubicBezTo>
                </a:path>
                <a:path w="21600" h="21600">
                  <a:moveTo>
                    <a:pt x="12333" y="15845"/>
                  </a:moveTo>
                  <a:cubicBezTo>
                    <a:pt x="12366" y="15845"/>
                    <a:pt x="12395" y="15940"/>
                    <a:pt x="12395" y="16056"/>
                  </a:cubicBezTo>
                  <a:cubicBezTo>
                    <a:pt x="12395" y="16172"/>
                    <a:pt x="12366" y="16267"/>
                    <a:pt x="12333" y="16267"/>
                  </a:cubicBezTo>
                  <a:cubicBezTo>
                    <a:pt x="12300" y="16267"/>
                    <a:pt x="12272" y="16172"/>
                    <a:pt x="12272" y="16056"/>
                  </a:cubicBezTo>
                  <a:cubicBezTo>
                    <a:pt x="12272" y="15940"/>
                    <a:pt x="12300" y="15845"/>
                    <a:pt x="12333" y="15845"/>
                  </a:cubicBezTo>
                </a:path>
                <a:path w="21600" h="21600">
                  <a:moveTo>
                    <a:pt x="6582" y="15845"/>
                  </a:moveTo>
                  <a:cubicBezTo>
                    <a:pt x="6616" y="15845"/>
                    <a:pt x="6644" y="15940"/>
                    <a:pt x="6644" y="16056"/>
                  </a:cubicBezTo>
                  <a:cubicBezTo>
                    <a:pt x="6644" y="16172"/>
                    <a:pt x="6616" y="16267"/>
                    <a:pt x="6582" y="16267"/>
                  </a:cubicBezTo>
                  <a:cubicBezTo>
                    <a:pt x="6549" y="16267"/>
                    <a:pt x="6522" y="16172"/>
                    <a:pt x="6522" y="16056"/>
                  </a:cubicBezTo>
                  <a:cubicBezTo>
                    <a:pt x="6522" y="15940"/>
                    <a:pt x="6549" y="15845"/>
                    <a:pt x="6582" y="15845"/>
                  </a:cubicBezTo>
                </a:path>
                <a:path w="21600" h="21600">
                  <a:moveTo>
                    <a:pt x="5608" y="15775"/>
                  </a:moveTo>
                  <a:cubicBezTo>
                    <a:pt x="5640" y="15775"/>
                    <a:pt x="5669" y="15870"/>
                    <a:pt x="5669" y="15986"/>
                  </a:cubicBezTo>
                  <a:cubicBezTo>
                    <a:pt x="5669" y="16102"/>
                    <a:pt x="5640" y="16196"/>
                    <a:pt x="5608" y="16196"/>
                  </a:cubicBezTo>
                  <a:cubicBezTo>
                    <a:pt x="5572" y="16196"/>
                    <a:pt x="5547" y="16102"/>
                    <a:pt x="5547" y="15986"/>
                  </a:cubicBezTo>
                  <a:cubicBezTo>
                    <a:pt x="5547" y="15870"/>
                    <a:pt x="5572" y="15775"/>
                    <a:pt x="5608" y="15775"/>
                  </a:cubicBezTo>
                </a:path>
                <a:path w="21600" h="21600">
                  <a:moveTo>
                    <a:pt x="13288" y="15705"/>
                  </a:moveTo>
                  <a:cubicBezTo>
                    <a:pt x="13322" y="15705"/>
                    <a:pt x="13349" y="15799"/>
                    <a:pt x="13349" y="15916"/>
                  </a:cubicBezTo>
                  <a:cubicBezTo>
                    <a:pt x="13349" y="16032"/>
                    <a:pt x="13322" y="16126"/>
                    <a:pt x="13288" y="16126"/>
                  </a:cubicBezTo>
                  <a:cubicBezTo>
                    <a:pt x="13255" y="16126"/>
                    <a:pt x="13228" y="16032"/>
                    <a:pt x="13228" y="15916"/>
                  </a:cubicBezTo>
                  <a:cubicBezTo>
                    <a:pt x="13228" y="15799"/>
                    <a:pt x="13255" y="15705"/>
                    <a:pt x="13288" y="15705"/>
                  </a:cubicBezTo>
                </a:path>
                <a:path w="21600" h="21600">
                  <a:moveTo>
                    <a:pt x="10443" y="15705"/>
                  </a:moveTo>
                  <a:cubicBezTo>
                    <a:pt x="10477" y="15705"/>
                    <a:pt x="10505" y="15799"/>
                    <a:pt x="10505" y="15916"/>
                  </a:cubicBezTo>
                  <a:cubicBezTo>
                    <a:pt x="10505" y="16032"/>
                    <a:pt x="10477" y="16126"/>
                    <a:pt x="10443" y="16126"/>
                  </a:cubicBezTo>
                  <a:cubicBezTo>
                    <a:pt x="10410" y="16126"/>
                    <a:pt x="10383" y="16032"/>
                    <a:pt x="10383" y="15916"/>
                  </a:cubicBezTo>
                  <a:cubicBezTo>
                    <a:pt x="10383" y="15799"/>
                    <a:pt x="10410" y="15705"/>
                    <a:pt x="10443" y="15705"/>
                  </a:cubicBezTo>
                </a:path>
                <a:path w="21600" h="21600">
                  <a:moveTo>
                    <a:pt x="2884" y="15705"/>
                  </a:moveTo>
                  <a:cubicBezTo>
                    <a:pt x="2919" y="15705"/>
                    <a:pt x="2946" y="15799"/>
                    <a:pt x="2946" y="15916"/>
                  </a:cubicBezTo>
                  <a:cubicBezTo>
                    <a:pt x="2946" y="16032"/>
                    <a:pt x="2919" y="16126"/>
                    <a:pt x="2884" y="16126"/>
                  </a:cubicBezTo>
                  <a:cubicBezTo>
                    <a:pt x="2851" y="16126"/>
                    <a:pt x="2824" y="16032"/>
                    <a:pt x="2824" y="15916"/>
                  </a:cubicBezTo>
                  <a:cubicBezTo>
                    <a:pt x="2824" y="15799"/>
                    <a:pt x="2851" y="15705"/>
                    <a:pt x="2884" y="15705"/>
                  </a:cubicBezTo>
                </a:path>
                <a:path w="21600" h="21600">
                  <a:moveTo>
                    <a:pt x="14488" y="15495"/>
                  </a:moveTo>
                  <a:cubicBezTo>
                    <a:pt x="14521" y="15495"/>
                    <a:pt x="14549" y="15589"/>
                    <a:pt x="14549" y="15705"/>
                  </a:cubicBezTo>
                  <a:cubicBezTo>
                    <a:pt x="14549" y="15821"/>
                    <a:pt x="14521" y="15916"/>
                    <a:pt x="14488" y="15916"/>
                  </a:cubicBezTo>
                  <a:cubicBezTo>
                    <a:pt x="14454" y="15916"/>
                    <a:pt x="14427" y="15821"/>
                    <a:pt x="14427" y="15705"/>
                  </a:cubicBezTo>
                  <a:cubicBezTo>
                    <a:pt x="14427" y="15589"/>
                    <a:pt x="14454" y="15495"/>
                    <a:pt x="14488" y="15495"/>
                  </a:cubicBezTo>
                </a:path>
                <a:path w="21600" h="21600">
                  <a:moveTo>
                    <a:pt x="12903" y="15495"/>
                  </a:moveTo>
                  <a:cubicBezTo>
                    <a:pt x="12935" y="15495"/>
                    <a:pt x="12964" y="15589"/>
                    <a:pt x="12964" y="15705"/>
                  </a:cubicBezTo>
                  <a:cubicBezTo>
                    <a:pt x="12964" y="15821"/>
                    <a:pt x="12935" y="15916"/>
                    <a:pt x="12903" y="15916"/>
                  </a:cubicBezTo>
                  <a:cubicBezTo>
                    <a:pt x="12869" y="15916"/>
                    <a:pt x="12842" y="15821"/>
                    <a:pt x="12842" y="15705"/>
                  </a:cubicBezTo>
                  <a:cubicBezTo>
                    <a:pt x="12842" y="15589"/>
                    <a:pt x="12869" y="15495"/>
                    <a:pt x="12903" y="15495"/>
                  </a:cubicBezTo>
                </a:path>
                <a:path w="21600" h="21600">
                  <a:moveTo>
                    <a:pt x="10077" y="15495"/>
                  </a:moveTo>
                  <a:cubicBezTo>
                    <a:pt x="10112" y="15495"/>
                    <a:pt x="10138" y="15589"/>
                    <a:pt x="10138" y="15705"/>
                  </a:cubicBezTo>
                  <a:cubicBezTo>
                    <a:pt x="10138" y="15821"/>
                    <a:pt x="10112" y="15916"/>
                    <a:pt x="10077" y="15916"/>
                  </a:cubicBezTo>
                  <a:cubicBezTo>
                    <a:pt x="10044" y="15916"/>
                    <a:pt x="10016" y="15821"/>
                    <a:pt x="10016" y="15705"/>
                  </a:cubicBezTo>
                  <a:cubicBezTo>
                    <a:pt x="10016" y="15589"/>
                    <a:pt x="10044" y="15495"/>
                    <a:pt x="10077" y="15495"/>
                  </a:cubicBezTo>
                </a:path>
                <a:path w="21600" h="21600">
                  <a:moveTo>
                    <a:pt x="2011" y="15495"/>
                  </a:moveTo>
                  <a:cubicBezTo>
                    <a:pt x="2044" y="15495"/>
                    <a:pt x="2072" y="15589"/>
                    <a:pt x="2072" y="15705"/>
                  </a:cubicBezTo>
                  <a:cubicBezTo>
                    <a:pt x="2072" y="15821"/>
                    <a:pt x="2044" y="15916"/>
                    <a:pt x="2011" y="15916"/>
                  </a:cubicBezTo>
                  <a:cubicBezTo>
                    <a:pt x="1977" y="15916"/>
                    <a:pt x="1949" y="15821"/>
                    <a:pt x="1949" y="15705"/>
                  </a:cubicBezTo>
                  <a:cubicBezTo>
                    <a:pt x="1949" y="15589"/>
                    <a:pt x="1977" y="15495"/>
                    <a:pt x="2011" y="15495"/>
                  </a:cubicBezTo>
                </a:path>
                <a:path w="21600" h="21600">
                  <a:moveTo>
                    <a:pt x="16357" y="15354"/>
                  </a:moveTo>
                  <a:cubicBezTo>
                    <a:pt x="16391" y="15354"/>
                    <a:pt x="16418" y="15448"/>
                    <a:pt x="16418" y="15565"/>
                  </a:cubicBezTo>
                  <a:cubicBezTo>
                    <a:pt x="16418" y="15681"/>
                    <a:pt x="16391" y="15775"/>
                    <a:pt x="16357" y="15775"/>
                  </a:cubicBezTo>
                  <a:cubicBezTo>
                    <a:pt x="16323" y="15775"/>
                    <a:pt x="16296" y="15681"/>
                    <a:pt x="16296" y="15565"/>
                  </a:cubicBezTo>
                  <a:cubicBezTo>
                    <a:pt x="16296" y="15448"/>
                    <a:pt x="16323" y="15354"/>
                    <a:pt x="16357" y="15354"/>
                  </a:cubicBezTo>
                </a:path>
                <a:path w="21600" h="21600">
                  <a:moveTo>
                    <a:pt x="16845" y="15284"/>
                  </a:moveTo>
                  <a:cubicBezTo>
                    <a:pt x="16878" y="15284"/>
                    <a:pt x="16906" y="15378"/>
                    <a:pt x="16906" y="15495"/>
                  </a:cubicBezTo>
                  <a:cubicBezTo>
                    <a:pt x="16906" y="15611"/>
                    <a:pt x="16878" y="15705"/>
                    <a:pt x="16845" y="15705"/>
                  </a:cubicBezTo>
                  <a:cubicBezTo>
                    <a:pt x="16810" y="15705"/>
                    <a:pt x="16784" y="15611"/>
                    <a:pt x="16784" y="15495"/>
                  </a:cubicBezTo>
                  <a:cubicBezTo>
                    <a:pt x="16784" y="15378"/>
                    <a:pt x="16810" y="15284"/>
                    <a:pt x="16845" y="15284"/>
                  </a:cubicBezTo>
                </a:path>
                <a:path w="21600" h="21600">
                  <a:moveTo>
                    <a:pt x="9710" y="15214"/>
                  </a:moveTo>
                  <a:cubicBezTo>
                    <a:pt x="9746" y="15214"/>
                    <a:pt x="9771" y="15308"/>
                    <a:pt x="9771" y="15424"/>
                  </a:cubicBezTo>
                  <a:cubicBezTo>
                    <a:pt x="9771" y="15541"/>
                    <a:pt x="9746" y="15635"/>
                    <a:pt x="9710" y="15635"/>
                  </a:cubicBezTo>
                  <a:cubicBezTo>
                    <a:pt x="9678" y="15635"/>
                    <a:pt x="9651" y="15541"/>
                    <a:pt x="9651" y="15424"/>
                  </a:cubicBezTo>
                  <a:cubicBezTo>
                    <a:pt x="9651" y="15308"/>
                    <a:pt x="9678" y="15214"/>
                    <a:pt x="9710" y="15214"/>
                  </a:cubicBezTo>
                </a:path>
                <a:path w="21600" h="21600">
                  <a:moveTo>
                    <a:pt x="7111" y="15214"/>
                  </a:moveTo>
                  <a:cubicBezTo>
                    <a:pt x="7145" y="15214"/>
                    <a:pt x="7172" y="15308"/>
                    <a:pt x="7172" y="15424"/>
                  </a:cubicBezTo>
                  <a:cubicBezTo>
                    <a:pt x="7172" y="15541"/>
                    <a:pt x="7145" y="15635"/>
                    <a:pt x="7111" y="15635"/>
                  </a:cubicBezTo>
                  <a:cubicBezTo>
                    <a:pt x="7076" y="15635"/>
                    <a:pt x="7050" y="15541"/>
                    <a:pt x="7050" y="15424"/>
                  </a:cubicBezTo>
                  <a:cubicBezTo>
                    <a:pt x="7050" y="15308"/>
                    <a:pt x="7076" y="15214"/>
                    <a:pt x="7111" y="15214"/>
                  </a:cubicBezTo>
                </a:path>
                <a:path w="21600" h="21600">
                  <a:moveTo>
                    <a:pt x="4307" y="15214"/>
                  </a:moveTo>
                  <a:cubicBezTo>
                    <a:pt x="4340" y="15214"/>
                    <a:pt x="4366" y="15308"/>
                    <a:pt x="4366" y="15424"/>
                  </a:cubicBezTo>
                  <a:cubicBezTo>
                    <a:pt x="4366" y="15541"/>
                    <a:pt x="4340" y="15635"/>
                    <a:pt x="4307" y="15635"/>
                  </a:cubicBezTo>
                  <a:cubicBezTo>
                    <a:pt x="4273" y="15635"/>
                    <a:pt x="4246" y="15541"/>
                    <a:pt x="4246" y="15424"/>
                  </a:cubicBezTo>
                  <a:cubicBezTo>
                    <a:pt x="4246" y="15308"/>
                    <a:pt x="4273" y="15214"/>
                    <a:pt x="4307" y="15214"/>
                  </a:cubicBezTo>
                </a:path>
                <a:path w="21600" h="21600">
                  <a:moveTo>
                    <a:pt x="3494" y="15214"/>
                  </a:moveTo>
                  <a:cubicBezTo>
                    <a:pt x="3527" y="15214"/>
                    <a:pt x="3554" y="15308"/>
                    <a:pt x="3554" y="15424"/>
                  </a:cubicBezTo>
                  <a:cubicBezTo>
                    <a:pt x="3554" y="15541"/>
                    <a:pt x="3527" y="15635"/>
                    <a:pt x="3494" y="15635"/>
                  </a:cubicBezTo>
                  <a:cubicBezTo>
                    <a:pt x="3460" y="15635"/>
                    <a:pt x="3434" y="15541"/>
                    <a:pt x="3434" y="15424"/>
                  </a:cubicBezTo>
                  <a:cubicBezTo>
                    <a:pt x="3434" y="15308"/>
                    <a:pt x="3460" y="15214"/>
                    <a:pt x="3494" y="15214"/>
                  </a:cubicBezTo>
                </a:path>
                <a:path w="21600" h="21600">
                  <a:moveTo>
                    <a:pt x="15381" y="15144"/>
                  </a:moveTo>
                  <a:cubicBezTo>
                    <a:pt x="15415" y="15144"/>
                    <a:pt x="15443" y="15238"/>
                    <a:pt x="15443" y="15354"/>
                  </a:cubicBezTo>
                  <a:cubicBezTo>
                    <a:pt x="15443" y="15471"/>
                    <a:pt x="15415" y="15565"/>
                    <a:pt x="15381" y="15565"/>
                  </a:cubicBezTo>
                  <a:cubicBezTo>
                    <a:pt x="15348" y="15565"/>
                    <a:pt x="15320" y="15471"/>
                    <a:pt x="15320" y="15354"/>
                  </a:cubicBezTo>
                  <a:cubicBezTo>
                    <a:pt x="15320" y="15238"/>
                    <a:pt x="15348" y="15144"/>
                    <a:pt x="15381" y="15144"/>
                  </a:cubicBezTo>
                </a:path>
                <a:path w="21600" h="21600">
                  <a:moveTo>
                    <a:pt x="11906" y="15074"/>
                  </a:moveTo>
                  <a:cubicBezTo>
                    <a:pt x="11941" y="15074"/>
                    <a:pt x="11968" y="15168"/>
                    <a:pt x="11968" y="15284"/>
                  </a:cubicBezTo>
                  <a:cubicBezTo>
                    <a:pt x="11968" y="15400"/>
                    <a:pt x="11941" y="15495"/>
                    <a:pt x="11906" y="15495"/>
                  </a:cubicBezTo>
                  <a:cubicBezTo>
                    <a:pt x="11873" y="15495"/>
                    <a:pt x="11846" y="15400"/>
                    <a:pt x="11846" y="15284"/>
                  </a:cubicBezTo>
                  <a:cubicBezTo>
                    <a:pt x="11846" y="15168"/>
                    <a:pt x="11873" y="15074"/>
                    <a:pt x="11906" y="15074"/>
                  </a:cubicBezTo>
                </a:path>
                <a:path w="21600" h="21600">
                  <a:moveTo>
                    <a:pt x="10972" y="15074"/>
                  </a:moveTo>
                  <a:cubicBezTo>
                    <a:pt x="11005" y="15074"/>
                    <a:pt x="11032" y="15168"/>
                    <a:pt x="11032" y="15284"/>
                  </a:cubicBezTo>
                  <a:cubicBezTo>
                    <a:pt x="11032" y="15400"/>
                    <a:pt x="11005" y="15495"/>
                    <a:pt x="10972" y="15495"/>
                  </a:cubicBezTo>
                  <a:cubicBezTo>
                    <a:pt x="10939" y="15495"/>
                    <a:pt x="10911" y="15400"/>
                    <a:pt x="10911" y="15284"/>
                  </a:cubicBezTo>
                  <a:cubicBezTo>
                    <a:pt x="10911" y="15168"/>
                    <a:pt x="10939" y="15074"/>
                    <a:pt x="10972" y="15074"/>
                  </a:cubicBezTo>
                </a:path>
                <a:path w="21600" h="21600">
                  <a:moveTo>
                    <a:pt x="2559" y="15074"/>
                  </a:moveTo>
                  <a:cubicBezTo>
                    <a:pt x="2592" y="15074"/>
                    <a:pt x="2620" y="15168"/>
                    <a:pt x="2620" y="15284"/>
                  </a:cubicBezTo>
                  <a:cubicBezTo>
                    <a:pt x="2620" y="15400"/>
                    <a:pt x="2592" y="15495"/>
                    <a:pt x="2559" y="15495"/>
                  </a:cubicBezTo>
                  <a:cubicBezTo>
                    <a:pt x="2525" y="15495"/>
                    <a:pt x="2499" y="15400"/>
                    <a:pt x="2499" y="15284"/>
                  </a:cubicBezTo>
                  <a:cubicBezTo>
                    <a:pt x="2499" y="15168"/>
                    <a:pt x="2525" y="15074"/>
                    <a:pt x="2559" y="15074"/>
                  </a:cubicBezTo>
                </a:path>
                <a:path w="21600" h="21600">
                  <a:moveTo>
                    <a:pt x="14974" y="15003"/>
                  </a:moveTo>
                  <a:cubicBezTo>
                    <a:pt x="15009" y="15003"/>
                    <a:pt x="15036" y="15098"/>
                    <a:pt x="15036" y="15214"/>
                  </a:cubicBezTo>
                  <a:cubicBezTo>
                    <a:pt x="15036" y="15330"/>
                    <a:pt x="15009" y="15424"/>
                    <a:pt x="14974" y="15424"/>
                  </a:cubicBezTo>
                  <a:cubicBezTo>
                    <a:pt x="14941" y="15424"/>
                    <a:pt x="14914" y="15330"/>
                    <a:pt x="14914" y="15214"/>
                  </a:cubicBezTo>
                  <a:cubicBezTo>
                    <a:pt x="14914" y="15098"/>
                    <a:pt x="14941" y="15003"/>
                    <a:pt x="14974" y="15003"/>
                  </a:cubicBezTo>
                </a:path>
                <a:path w="21600" h="21600">
                  <a:moveTo>
                    <a:pt x="9347" y="14933"/>
                  </a:moveTo>
                  <a:cubicBezTo>
                    <a:pt x="9380" y="14933"/>
                    <a:pt x="9408" y="15028"/>
                    <a:pt x="9408" y="15144"/>
                  </a:cubicBezTo>
                  <a:cubicBezTo>
                    <a:pt x="9408" y="15260"/>
                    <a:pt x="9380" y="15354"/>
                    <a:pt x="9347" y="15354"/>
                  </a:cubicBezTo>
                  <a:cubicBezTo>
                    <a:pt x="9313" y="15354"/>
                    <a:pt x="9286" y="15260"/>
                    <a:pt x="9286" y="15144"/>
                  </a:cubicBezTo>
                  <a:cubicBezTo>
                    <a:pt x="9286" y="15028"/>
                    <a:pt x="9313" y="14933"/>
                    <a:pt x="9347" y="14933"/>
                  </a:cubicBezTo>
                </a:path>
                <a:path w="21600" h="21600">
                  <a:moveTo>
                    <a:pt x="7497" y="14863"/>
                  </a:moveTo>
                  <a:cubicBezTo>
                    <a:pt x="7530" y="14863"/>
                    <a:pt x="7558" y="14957"/>
                    <a:pt x="7558" y="15074"/>
                  </a:cubicBezTo>
                  <a:cubicBezTo>
                    <a:pt x="7558" y="15190"/>
                    <a:pt x="7530" y="15284"/>
                    <a:pt x="7497" y="15284"/>
                  </a:cubicBezTo>
                  <a:cubicBezTo>
                    <a:pt x="7464" y="15284"/>
                    <a:pt x="7437" y="15190"/>
                    <a:pt x="7437" y="15074"/>
                  </a:cubicBezTo>
                  <a:cubicBezTo>
                    <a:pt x="7437" y="14957"/>
                    <a:pt x="7464" y="14863"/>
                    <a:pt x="7497" y="14863"/>
                  </a:cubicBezTo>
                </a:path>
                <a:path w="21600" h="21600">
                  <a:moveTo>
                    <a:pt x="6339" y="14863"/>
                  </a:moveTo>
                  <a:cubicBezTo>
                    <a:pt x="6373" y="14863"/>
                    <a:pt x="6400" y="14957"/>
                    <a:pt x="6400" y="15074"/>
                  </a:cubicBezTo>
                  <a:cubicBezTo>
                    <a:pt x="6400" y="15190"/>
                    <a:pt x="6373" y="15284"/>
                    <a:pt x="6339" y="15284"/>
                  </a:cubicBezTo>
                  <a:cubicBezTo>
                    <a:pt x="6305" y="15284"/>
                    <a:pt x="6277" y="15190"/>
                    <a:pt x="6277" y="15074"/>
                  </a:cubicBezTo>
                  <a:cubicBezTo>
                    <a:pt x="6277" y="14957"/>
                    <a:pt x="6305" y="14863"/>
                    <a:pt x="6339" y="14863"/>
                  </a:cubicBezTo>
                </a:path>
                <a:path w="21600" h="21600">
                  <a:moveTo>
                    <a:pt x="11419" y="14793"/>
                  </a:moveTo>
                  <a:cubicBezTo>
                    <a:pt x="11453" y="14793"/>
                    <a:pt x="11479" y="14887"/>
                    <a:pt x="11479" y="15003"/>
                  </a:cubicBezTo>
                  <a:cubicBezTo>
                    <a:pt x="11479" y="15120"/>
                    <a:pt x="11453" y="15214"/>
                    <a:pt x="11419" y="15214"/>
                  </a:cubicBezTo>
                  <a:cubicBezTo>
                    <a:pt x="11386" y="15214"/>
                    <a:pt x="11357" y="15120"/>
                    <a:pt x="11357" y="15003"/>
                  </a:cubicBezTo>
                  <a:cubicBezTo>
                    <a:pt x="11357" y="14887"/>
                    <a:pt x="11386" y="14793"/>
                    <a:pt x="11419" y="14793"/>
                  </a:cubicBezTo>
                </a:path>
                <a:path w="21600" h="21600">
                  <a:moveTo>
                    <a:pt x="8940" y="14793"/>
                  </a:moveTo>
                  <a:cubicBezTo>
                    <a:pt x="8974" y="14793"/>
                    <a:pt x="9001" y="14887"/>
                    <a:pt x="9001" y="15003"/>
                  </a:cubicBezTo>
                  <a:cubicBezTo>
                    <a:pt x="9001" y="15120"/>
                    <a:pt x="8974" y="15214"/>
                    <a:pt x="8940" y="15214"/>
                  </a:cubicBezTo>
                  <a:cubicBezTo>
                    <a:pt x="8907" y="15214"/>
                    <a:pt x="8879" y="15120"/>
                    <a:pt x="8879" y="15003"/>
                  </a:cubicBezTo>
                  <a:cubicBezTo>
                    <a:pt x="8879" y="14887"/>
                    <a:pt x="8907" y="14793"/>
                    <a:pt x="8940" y="14793"/>
                  </a:cubicBezTo>
                </a:path>
                <a:path w="21600" h="21600">
                  <a:moveTo>
                    <a:pt x="5932" y="14793"/>
                  </a:moveTo>
                  <a:cubicBezTo>
                    <a:pt x="5966" y="14793"/>
                    <a:pt x="5994" y="14887"/>
                    <a:pt x="5994" y="15003"/>
                  </a:cubicBezTo>
                  <a:cubicBezTo>
                    <a:pt x="5994" y="15120"/>
                    <a:pt x="5966" y="15214"/>
                    <a:pt x="5932" y="15214"/>
                  </a:cubicBezTo>
                  <a:cubicBezTo>
                    <a:pt x="5899" y="15214"/>
                    <a:pt x="5872" y="15120"/>
                    <a:pt x="5872" y="15003"/>
                  </a:cubicBezTo>
                  <a:cubicBezTo>
                    <a:pt x="5872" y="14887"/>
                    <a:pt x="5899" y="14793"/>
                    <a:pt x="5932" y="14793"/>
                  </a:cubicBezTo>
                </a:path>
                <a:path w="21600" h="21600">
                  <a:moveTo>
                    <a:pt x="16031" y="14723"/>
                  </a:moveTo>
                  <a:cubicBezTo>
                    <a:pt x="16066" y="14723"/>
                    <a:pt x="16093" y="14817"/>
                    <a:pt x="16093" y="14933"/>
                  </a:cubicBezTo>
                  <a:cubicBezTo>
                    <a:pt x="16093" y="15050"/>
                    <a:pt x="16066" y="15144"/>
                    <a:pt x="16031" y="15144"/>
                  </a:cubicBezTo>
                  <a:cubicBezTo>
                    <a:pt x="15998" y="15144"/>
                    <a:pt x="15971" y="15050"/>
                    <a:pt x="15971" y="14933"/>
                  </a:cubicBezTo>
                  <a:cubicBezTo>
                    <a:pt x="15971" y="14817"/>
                    <a:pt x="15998" y="14723"/>
                    <a:pt x="16031" y="14723"/>
                  </a:cubicBezTo>
                </a:path>
                <a:path w="21600" h="21600">
                  <a:moveTo>
                    <a:pt x="13878" y="14723"/>
                  </a:moveTo>
                  <a:cubicBezTo>
                    <a:pt x="13911" y="14723"/>
                    <a:pt x="13938" y="14817"/>
                    <a:pt x="13938" y="14933"/>
                  </a:cubicBezTo>
                  <a:cubicBezTo>
                    <a:pt x="13938" y="15050"/>
                    <a:pt x="13911" y="15144"/>
                    <a:pt x="13878" y="15144"/>
                  </a:cubicBezTo>
                  <a:cubicBezTo>
                    <a:pt x="13844" y="15144"/>
                    <a:pt x="13817" y="15050"/>
                    <a:pt x="13817" y="14933"/>
                  </a:cubicBezTo>
                  <a:cubicBezTo>
                    <a:pt x="13817" y="14817"/>
                    <a:pt x="13844" y="14723"/>
                    <a:pt x="13878" y="14723"/>
                  </a:cubicBezTo>
                </a:path>
                <a:path w="21600" h="21600">
                  <a:moveTo>
                    <a:pt x="12597" y="14723"/>
                  </a:moveTo>
                  <a:cubicBezTo>
                    <a:pt x="12629" y="14723"/>
                    <a:pt x="12658" y="14817"/>
                    <a:pt x="12658" y="14933"/>
                  </a:cubicBezTo>
                  <a:cubicBezTo>
                    <a:pt x="12658" y="15050"/>
                    <a:pt x="12629" y="15144"/>
                    <a:pt x="12597" y="15144"/>
                  </a:cubicBezTo>
                  <a:cubicBezTo>
                    <a:pt x="12564" y="15144"/>
                    <a:pt x="12537" y="15050"/>
                    <a:pt x="12537" y="14933"/>
                  </a:cubicBezTo>
                  <a:cubicBezTo>
                    <a:pt x="12537" y="14817"/>
                    <a:pt x="12564" y="14723"/>
                    <a:pt x="12597" y="14723"/>
                  </a:cubicBezTo>
                </a:path>
                <a:path w="21600" h="21600">
                  <a:moveTo>
                    <a:pt x="4754" y="14723"/>
                  </a:moveTo>
                  <a:cubicBezTo>
                    <a:pt x="4788" y="14723"/>
                    <a:pt x="4815" y="14817"/>
                    <a:pt x="4815" y="14933"/>
                  </a:cubicBezTo>
                  <a:cubicBezTo>
                    <a:pt x="4815" y="15050"/>
                    <a:pt x="4788" y="15144"/>
                    <a:pt x="4754" y="15144"/>
                  </a:cubicBezTo>
                  <a:cubicBezTo>
                    <a:pt x="4721" y="15144"/>
                    <a:pt x="4692" y="15050"/>
                    <a:pt x="4692" y="14933"/>
                  </a:cubicBezTo>
                  <a:cubicBezTo>
                    <a:pt x="4692" y="14817"/>
                    <a:pt x="4721" y="14723"/>
                    <a:pt x="4754" y="14723"/>
                  </a:cubicBezTo>
                </a:path>
                <a:path w="21600" h="21600">
                  <a:moveTo>
                    <a:pt x="1666" y="14723"/>
                  </a:moveTo>
                  <a:cubicBezTo>
                    <a:pt x="1698" y="14723"/>
                    <a:pt x="1726" y="14817"/>
                    <a:pt x="1726" y="14933"/>
                  </a:cubicBezTo>
                  <a:cubicBezTo>
                    <a:pt x="1726" y="15050"/>
                    <a:pt x="1698" y="15144"/>
                    <a:pt x="1666" y="15144"/>
                  </a:cubicBezTo>
                  <a:cubicBezTo>
                    <a:pt x="1632" y="15144"/>
                    <a:pt x="1604" y="15050"/>
                    <a:pt x="1604" y="14933"/>
                  </a:cubicBezTo>
                  <a:cubicBezTo>
                    <a:pt x="1604" y="14817"/>
                    <a:pt x="1632" y="14723"/>
                    <a:pt x="1666" y="14723"/>
                  </a:cubicBezTo>
                </a:path>
                <a:path w="21600" h="21600">
                  <a:moveTo>
                    <a:pt x="14304" y="14582"/>
                  </a:moveTo>
                  <a:cubicBezTo>
                    <a:pt x="14336" y="14582"/>
                    <a:pt x="14365" y="14677"/>
                    <a:pt x="14365" y="14793"/>
                  </a:cubicBezTo>
                  <a:cubicBezTo>
                    <a:pt x="14365" y="14909"/>
                    <a:pt x="14336" y="15003"/>
                    <a:pt x="14304" y="15003"/>
                  </a:cubicBezTo>
                  <a:cubicBezTo>
                    <a:pt x="14271" y="15003"/>
                    <a:pt x="14244" y="14909"/>
                    <a:pt x="14244" y="14793"/>
                  </a:cubicBezTo>
                  <a:cubicBezTo>
                    <a:pt x="14244" y="14677"/>
                    <a:pt x="14271" y="14582"/>
                    <a:pt x="14304" y="14582"/>
                  </a:cubicBezTo>
                </a:path>
                <a:path w="21600" h="21600">
                  <a:moveTo>
                    <a:pt x="8247" y="14582"/>
                  </a:moveTo>
                  <a:cubicBezTo>
                    <a:pt x="8281" y="14582"/>
                    <a:pt x="8310" y="14677"/>
                    <a:pt x="8310" y="14793"/>
                  </a:cubicBezTo>
                  <a:cubicBezTo>
                    <a:pt x="8310" y="14909"/>
                    <a:pt x="8281" y="15003"/>
                    <a:pt x="8247" y="15003"/>
                  </a:cubicBezTo>
                  <a:cubicBezTo>
                    <a:pt x="8216" y="15003"/>
                    <a:pt x="8188" y="14909"/>
                    <a:pt x="8188" y="14793"/>
                  </a:cubicBezTo>
                  <a:cubicBezTo>
                    <a:pt x="8188" y="14677"/>
                    <a:pt x="8216" y="14582"/>
                    <a:pt x="8247" y="14582"/>
                  </a:cubicBezTo>
                </a:path>
                <a:path w="21600" h="21600">
                  <a:moveTo>
                    <a:pt x="7904" y="14582"/>
                  </a:moveTo>
                  <a:cubicBezTo>
                    <a:pt x="7937" y="14582"/>
                    <a:pt x="7965" y="14677"/>
                    <a:pt x="7965" y="14793"/>
                  </a:cubicBezTo>
                  <a:cubicBezTo>
                    <a:pt x="7965" y="14909"/>
                    <a:pt x="7937" y="15003"/>
                    <a:pt x="7904" y="15003"/>
                  </a:cubicBezTo>
                  <a:cubicBezTo>
                    <a:pt x="7869" y="15003"/>
                    <a:pt x="7841" y="14909"/>
                    <a:pt x="7841" y="14793"/>
                  </a:cubicBezTo>
                  <a:cubicBezTo>
                    <a:pt x="7841" y="14677"/>
                    <a:pt x="7869" y="14582"/>
                    <a:pt x="7904" y="14582"/>
                  </a:cubicBezTo>
                </a:path>
                <a:path w="21600" h="21600">
                  <a:moveTo>
                    <a:pt x="6807" y="14582"/>
                  </a:moveTo>
                  <a:cubicBezTo>
                    <a:pt x="6839" y="14582"/>
                    <a:pt x="6866" y="14677"/>
                    <a:pt x="6866" y="14793"/>
                  </a:cubicBezTo>
                  <a:cubicBezTo>
                    <a:pt x="6866" y="14909"/>
                    <a:pt x="6839" y="15003"/>
                    <a:pt x="6807" y="15003"/>
                  </a:cubicBezTo>
                  <a:cubicBezTo>
                    <a:pt x="6773" y="15003"/>
                    <a:pt x="6746" y="14909"/>
                    <a:pt x="6746" y="14793"/>
                  </a:cubicBezTo>
                  <a:cubicBezTo>
                    <a:pt x="6746" y="14677"/>
                    <a:pt x="6773" y="14582"/>
                    <a:pt x="6807" y="14582"/>
                  </a:cubicBezTo>
                </a:path>
                <a:path w="21600" h="21600">
                  <a:moveTo>
                    <a:pt x="3942" y="14582"/>
                  </a:moveTo>
                  <a:cubicBezTo>
                    <a:pt x="3974" y="14582"/>
                    <a:pt x="4002" y="14677"/>
                    <a:pt x="4002" y="14793"/>
                  </a:cubicBezTo>
                  <a:cubicBezTo>
                    <a:pt x="4002" y="14909"/>
                    <a:pt x="3974" y="15003"/>
                    <a:pt x="3942" y="15003"/>
                  </a:cubicBezTo>
                  <a:cubicBezTo>
                    <a:pt x="3908" y="15003"/>
                    <a:pt x="3880" y="14909"/>
                    <a:pt x="3880" y="14793"/>
                  </a:cubicBezTo>
                  <a:cubicBezTo>
                    <a:pt x="3880" y="14677"/>
                    <a:pt x="3908" y="14582"/>
                    <a:pt x="3942" y="14582"/>
                  </a:cubicBezTo>
                </a:path>
                <a:path w="21600" h="21600">
                  <a:moveTo>
                    <a:pt x="13492" y="14512"/>
                  </a:moveTo>
                  <a:cubicBezTo>
                    <a:pt x="13526" y="14512"/>
                    <a:pt x="13553" y="14606"/>
                    <a:pt x="13553" y="14723"/>
                  </a:cubicBezTo>
                  <a:cubicBezTo>
                    <a:pt x="13553" y="14839"/>
                    <a:pt x="13526" y="14933"/>
                    <a:pt x="13492" y="14933"/>
                  </a:cubicBezTo>
                  <a:cubicBezTo>
                    <a:pt x="13458" y="14933"/>
                    <a:pt x="13431" y="14839"/>
                    <a:pt x="13431" y="14723"/>
                  </a:cubicBezTo>
                  <a:cubicBezTo>
                    <a:pt x="13431" y="14606"/>
                    <a:pt x="13458" y="14512"/>
                    <a:pt x="13492" y="14512"/>
                  </a:cubicBezTo>
                </a:path>
                <a:path w="21600" h="21600">
                  <a:moveTo>
                    <a:pt x="5120" y="14512"/>
                  </a:moveTo>
                  <a:cubicBezTo>
                    <a:pt x="5153" y="14512"/>
                    <a:pt x="5181" y="14606"/>
                    <a:pt x="5181" y="14723"/>
                  </a:cubicBezTo>
                  <a:cubicBezTo>
                    <a:pt x="5181" y="14839"/>
                    <a:pt x="5153" y="14933"/>
                    <a:pt x="5120" y="14933"/>
                  </a:cubicBezTo>
                  <a:cubicBezTo>
                    <a:pt x="5085" y="14933"/>
                    <a:pt x="5058" y="14839"/>
                    <a:pt x="5058" y="14723"/>
                  </a:cubicBezTo>
                  <a:cubicBezTo>
                    <a:pt x="5058" y="14606"/>
                    <a:pt x="5085" y="14512"/>
                    <a:pt x="5120" y="14512"/>
                  </a:cubicBezTo>
                </a:path>
                <a:path w="21600" h="21600">
                  <a:moveTo>
                    <a:pt x="10443" y="14372"/>
                  </a:moveTo>
                  <a:cubicBezTo>
                    <a:pt x="10477" y="14372"/>
                    <a:pt x="10505" y="14466"/>
                    <a:pt x="10505" y="14582"/>
                  </a:cubicBezTo>
                  <a:cubicBezTo>
                    <a:pt x="10505" y="14699"/>
                    <a:pt x="10477" y="14793"/>
                    <a:pt x="10443" y="14793"/>
                  </a:cubicBezTo>
                  <a:cubicBezTo>
                    <a:pt x="10410" y="14793"/>
                    <a:pt x="10383" y="14699"/>
                    <a:pt x="10383" y="14582"/>
                  </a:cubicBezTo>
                  <a:cubicBezTo>
                    <a:pt x="10383" y="14466"/>
                    <a:pt x="10410" y="14372"/>
                    <a:pt x="10443" y="14372"/>
                  </a:cubicBezTo>
                </a:path>
                <a:path w="21600" h="21600">
                  <a:moveTo>
                    <a:pt x="3027" y="14372"/>
                  </a:moveTo>
                  <a:cubicBezTo>
                    <a:pt x="3061" y="14372"/>
                    <a:pt x="3088" y="14466"/>
                    <a:pt x="3088" y="14582"/>
                  </a:cubicBezTo>
                  <a:cubicBezTo>
                    <a:pt x="3088" y="14699"/>
                    <a:pt x="3061" y="14793"/>
                    <a:pt x="3027" y="14793"/>
                  </a:cubicBezTo>
                  <a:cubicBezTo>
                    <a:pt x="2993" y="14793"/>
                    <a:pt x="2965" y="14699"/>
                    <a:pt x="2965" y="14582"/>
                  </a:cubicBezTo>
                  <a:cubicBezTo>
                    <a:pt x="2965" y="14466"/>
                    <a:pt x="2993" y="14372"/>
                    <a:pt x="3027" y="14372"/>
                  </a:cubicBezTo>
                </a:path>
                <a:path w="21600" h="21600">
                  <a:moveTo>
                    <a:pt x="15646" y="14302"/>
                  </a:moveTo>
                  <a:cubicBezTo>
                    <a:pt x="15679" y="14302"/>
                    <a:pt x="15707" y="14396"/>
                    <a:pt x="15707" y="14512"/>
                  </a:cubicBezTo>
                  <a:cubicBezTo>
                    <a:pt x="15707" y="14629"/>
                    <a:pt x="15679" y="14723"/>
                    <a:pt x="15646" y="14723"/>
                  </a:cubicBezTo>
                  <a:cubicBezTo>
                    <a:pt x="15612" y="14723"/>
                    <a:pt x="15585" y="14629"/>
                    <a:pt x="15585" y="14512"/>
                  </a:cubicBezTo>
                  <a:cubicBezTo>
                    <a:pt x="15585" y="14396"/>
                    <a:pt x="15612" y="14302"/>
                    <a:pt x="15646" y="14302"/>
                  </a:cubicBezTo>
                </a:path>
                <a:path w="21600" h="21600">
                  <a:moveTo>
                    <a:pt x="8615" y="14302"/>
                  </a:moveTo>
                  <a:cubicBezTo>
                    <a:pt x="8648" y="14302"/>
                    <a:pt x="8676" y="14396"/>
                    <a:pt x="8676" y="14512"/>
                  </a:cubicBezTo>
                  <a:cubicBezTo>
                    <a:pt x="8676" y="14629"/>
                    <a:pt x="8648" y="14723"/>
                    <a:pt x="8615" y="14723"/>
                  </a:cubicBezTo>
                  <a:cubicBezTo>
                    <a:pt x="8581" y="14723"/>
                    <a:pt x="8554" y="14629"/>
                    <a:pt x="8554" y="14512"/>
                  </a:cubicBezTo>
                  <a:cubicBezTo>
                    <a:pt x="8554" y="14396"/>
                    <a:pt x="8581" y="14302"/>
                    <a:pt x="8615" y="14302"/>
                  </a:cubicBezTo>
                </a:path>
                <a:path w="21600" h="21600">
                  <a:moveTo>
                    <a:pt x="5506" y="14302"/>
                  </a:moveTo>
                  <a:cubicBezTo>
                    <a:pt x="5539" y="14302"/>
                    <a:pt x="5567" y="14396"/>
                    <a:pt x="5567" y="14512"/>
                  </a:cubicBezTo>
                  <a:cubicBezTo>
                    <a:pt x="5567" y="14629"/>
                    <a:pt x="5539" y="14723"/>
                    <a:pt x="5506" y="14723"/>
                  </a:cubicBezTo>
                  <a:cubicBezTo>
                    <a:pt x="5472" y="14723"/>
                    <a:pt x="5445" y="14629"/>
                    <a:pt x="5445" y="14512"/>
                  </a:cubicBezTo>
                  <a:cubicBezTo>
                    <a:pt x="5445" y="14396"/>
                    <a:pt x="5472" y="14302"/>
                    <a:pt x="5506" y="14302"/>
                  </a:cubicBezTo>
                </a:path>
                <a:path w="21600" h="21600">
                  <a:moveTo>
                    <a:pt x="17088" y="14161"/>
                  </a:moveTo>
                  <a:cubicBezTo>
                    <a:pt x="17122" y="14161"/>
                    <a:pt x="17149" y="14256"/>
                    <a:pt x="17149" y="14372"/>
                  </a:cubicBezTo>
                  <a:cubicBezTo>
                    <a:pt x="17149" y="14488"/>
                    <a:pt x="17122" y="14582"/>
                    <a:pt x="17088" y="14582"/>
                  </a:cubicBezTo>
                  <a:cubicBezTo>
                    <a:pt x="17055" y="14582"/>
                    <a:pt x="17028" y="14488"/>
                    <a:pt x="17028" y="14372"/>
                  </a:cubicBezTo>
                  <a:cubicBezTo>
                    <a:pt x="17028" y="14256"/>
                    <a:pt x="17055" y="14161"/>
                    <a:pt x="17088" y="14161"/>
                  </a:cubicBezTo>
                </a:path>
                <a:path w="21600" h="21600">
                  <a:moveTo>
                    <a:pt x="13004" y="14091"/>
                  </a:moveTo>
                  <a:cubicBezTo>
                    <a:pt x="13037" y="14091"/>
                    <a:pt x="13065" y="14185"/>
                    <a:pt x="13065" y="14302"/>
                  </a:cubicBezTo>
                  <a:cubicBezTo>
                    <a:pt x="13065" y="14418"/>
                    <a:pt x="13037" y="14512"/>
                    <a:pt x="13004" y="14512"/>
                  </a:cubicBezTo>
                  <a:cubicBezTo>
                    <a:pt x="12970" y="14512"/>
                    <a:pt x="12942" y="14418"/>
                    <a:pt x="12942" y="14302"/>
                  </a:cubicBezTo>
                  <a:cubicBezTo>
                    <a:pt x="12942" y="14185"/>
                    <a:pt x="12970" y="14091"/>
                    <a:pt x="13004" y="14091"/>
                  </a:cubicBezTo>
                </a:path>
                <a:path w="21600" h="21600">
                  <a:moveTo>
                    <a:pt x="12191" y="14091"/>
                  </a:moveTo>
                  <a:cubicBezTo>
                    <a:pt x="12225" y="14091"/>
                    <a:pt x="12252" y="14185"/>
                    <a:pt x="12252" y="14302"/>
                  </a:cubicBezTo>
                  <a:cubicBezTo>
                    <a:pt x="12252" y="14418"/>
                    <a:pt x="12225" y="14512"/>
                    <a:pt x="12191" y="14512"/>
                  </a:cubicBezTo>
                  <a:cubicBezTo>
                    <a:pt x="12157" y="14512"/>
                    <a:pt x="12130" y="14418"/>
                    <a:pt x="12130" y="14302"/>
                  </a:cubicBezTo>
                  <a:cubicBezTo>
                    <a:pt x="12130" y="14185"/>
                    <a:pt x="12157" y="14091"/>
                    <a:pt x="12191" y="14091"/>
                  </a:cubicBezTo>
                </a:path>
                <a:path w="21600" h="21600">
                  <a:moveTo>
                    <a:pt x="2030" y="14021"/>
                  </a:moveTo>
                  <a:cubicBezTo>
                    <a:pt x="2064" y="14021"/>
                    <a:pt x="2092" y="14115"/>
                    <a:pt x="2092" y="14232"/>
                  </a:cubicBezTo>
                  <a:cubicBezTo>
                    <a:pt x="2092" y="14348"/>
                    <a:pt x="2064" y="14442"/>
                    <a:pt x="2030" y="14442"/>
                  </a:cubicBezTo>
                  <a:cubicBezTo>
                    <a:pt x="1997" y="14442"/>
                    <a:pt x="1970" y="14348"/>
                    <a:pt x="1970" y="14232"/>
                  </a:cubicBezTo>
                  <a:cubicBezTo>
                    <a:pt x="1970" y="14115"/>
                    <a:pt x="1997" y="14021"/>
                    <a:pt x="2030" y="14021"/>
                  </a:cubicBezTo>
                </a:path>
                <a:path w="21600" h="21600">
                  <a:moveTo>
                    <a:pt x="9975" y="13951"/>
                  </a:moveTo>
                  <a:cubicBezTo>
                    <a:pt x="10010" y="13951"/>
                    <a:pt x="10037" y="14044"/>
                    <a:pt x="10037" y="14161"/>
                  </a:cubicBezTo>
                  <a:cubicBezTo>
                    <a:pt x="10037" y="14278"/>
                    <a:pt x="10010" y="14372"/>
                    <a:pt x="9975" y="14372"/>
                  </a:cubicBezTo>
                  <a:cubicBezTo>
                    <a:pt x="9942" y="14372"/>
                    <a:pt x="9915" y="14278"/>
                    <a:pt x="9915" y="14161"/>
                  </a:cubicBezTo>
                  <a:cubicBezTo>
                    <a:pt x="9915" y="14044"/>
                    <a:pt x="9942" y="13951"/>
                    <a:pt x="9975" y="13951"/>
                  </a:cubicBezTo>
                </a:path>
                <a:path w="21600" h="21600">
                  <a:moveTo>
                    <a:pt x="3412" y="13951"/>
                  </a:moveTo>
                  <a:cubicBezTo>
                    <a:pt x="3446" y="13951"/>
                    <a:pt x="3473" y="14044"/>
                    <a:pt x="3473" y="14161"/>
                  </a:cubicBezTo>
                  <a:cubicBezTo>
                    <a:pt x="3473" y="14278"/>
                    <a:pt x="3446" y="14372"/>
                    <a:pt x="3412" y="14372"/>
                  </a:cubicBezTo>
                  <a:cubicBezTo>
                    <a:pt x="3379" y="14372"/>
                    <a:pt x="3351" y="14278"/>
                    <a:pt x="3351" y="14161"/>
                  </a:cubicBezTo>
                  <a:cubicBezTo>
                    <a:pt x="3351" y="14044"/>
                    <a:pt x="3379" y="13951"/>
                    <a:pt x="3412" y="13951"/>
                  </a:cubicBezTo>
                </a:path>
                <a:path w="21600" h="21600">
                  <a:moveTo>
                    <a:pt x="16682" y="13881"/>
                  </a:moveTo>
                  <a:cubicBezTo>
                    <a:pt x="16716" y="13881"/>
                    <a:pt x="16743" y="13975"/>
                    <a:pt x="16743" y="14091"/>
                  </a:cubicBezTo>
                  <a:cubicBezTo>
                    <a:pt x="16743" y="14207"/>
                    <a:pt x="16716" y="14302"/>
                    <a:pt x="16682" y="14302"/>
                  </a:cubicBezTo>
                  <a:cubicBezTo>
                    <a:pt x="16648" y="14302"/>
                    <a:pt x="16621" y="14207"/>
                    <a:pt x="16621" y="14091"/>
                  </a:cubicBezTo>
                  <a:cubicBezTo>
                    <a:pt x="16621" y="13975"/>
                    <a:pt x="16648" y="13881"/>
                    <a:pt x="16682" y="13881"/>
                  </a:cubicBezTo>
                </a:path>
                <a:path w="21600" h="21600">
                  <a:moveTo>
                    <a:pt x="14752" y="13881"/>
                  </a:moveTo>
                  <a:cubicBezTo>
                    <a:pt x="14785" y="13881"/>
                    <a:pt x="14812" y="13975"/>
                    <a:pt x="14812" y="14091"/>
                  </a:cubicBezTo>
                  <a:cubicBezTo>
                    <a:pt x="14812" y="14207"/>
                    <a:pt x="14785" y="14302"/>
                    <a:pt x="14752" y="14302"/>
                  </a:cubicBezTo>
                  <a:cubicBezTo>
                    <a:pt x="14718" y="14302"/>
                    <a:pt x="14691" y="14207"/>
                    <a:pt x="14691" y="14091"/>
                  </a:cubicBezTo>
                  <a:cubicBezTo>
                    <a:pt x="14691" y="13975"/>
                    <a:pt x="14718" y="13881"/>
                    <a:pt x="14752" y="13881"/>
                  </a:cubicBezTo>
                </a:path>
                <a:path w="21600" h="21600">
                  <a:moveTo>
                    <a:pt x="10890" y="13881"/>
                  </a:moveTo>
                  <a:cubicBezTo>
                    <a:pt x="10925" y="13881"/>
                    <a:pt x="10952" y="13975"/>
                    <a:pt x="10952" y="14091"/>
                  </a:cubicBezTo>
                  <a:cubicBezTo>
                    <a:pt x="10952" y="14207"/>
                    <a:pt x="10925" y="14302"/>
                    <a:pt x="10890" y="14302"/>
                  </a:cubicBezTo>
                  <a:cubicBezTo>
                    <a:pt x="10856" y="14302"/>
                    <a:pt x="10829" y="14207"/>
                    <a:pt x="10829" y="14091"/>
                  </a:cubicBezTo>
                  <a:cubicBezTo>
                    <a:pt x="10829" y="13975"/>
                    <a:pt x="10856" y="13881"/>
                    <a:pt x="10890" y="13881"/>
                  </a:cubicBezTo>
                </a:path>
                <a:path w="21600" h="21600">
                  <a:moveTo>
                    <a:pt x="2396" y="13881"/>
                  </a:moveTo>
                  <a:cubicBezTo>
                    <a:pt x="2431" y="13881"/>
                    <a:pt x="2457" y="13975"/>
                    <a:pt x="2457" y="14091"/>
                  </a:cubicBezTo>
                  <a:cubicBezTo>
                    <a:pt x="2457" y="14207"/>
                    <a:pt x="2431" y="14302"/>
                    <a:pt x="2396" y="14302"/>
                  </a:cubicBezTo>
                  <a:cubicBezTo>
                    <a:pt x="2364" y="14302"/>
                    <a:pt x="2336" y="14207"/>
                    <a:pt x="2336" y="14091"/>
                  </a:cubicBezTo>
                  <a:cubicBezTo>
                    <a:pt x="2336" y="13975"/>
                    <a:pt x="2364" y="13881"/>
                    <a:pt x="2396" y="13881"/>
                  </a:cubicBezTo>
                </a:path>
                <a:path w="21600" h="21600">
                  <a:moveTo>
                    <a:pt x="16316" y="13811"/>
                  </a:moveTo>
                  <a:cubicBezTo>
                    <a:pt x="16350" y="13811"/>
                    <a:pt x="16377" y="13905"/>
                    <a:pt x="16377" y="14021"/>
                  </a:cubicBezTo>
                  <a:cubicBezTo>
                    <a:pt x="16377" y="14137"/>
                    <a:pt x="16350" y="14232"/>
                    <a:pt x="16316" y="14232"/>
                  </a:cubicBezTo>
                  <a:cubicBezTo>
                    <a:pt x="16283" y="14232"/>
                    <a:pt x="16255" y="14137"/>
                    <a:pt x="16255" y="14021"/>
                  </a:cubicBezTo>
                  <a:cubicBezTo>
                    <a:pt x="16255" y="13905"/>
                    <a:pt x="16283" y="13811"/>
                    <a:pt x="16316" y="13811"/>
                  </a:cubicBezTo>
                </a:path>
                <a:path w="21600" h="21600">
                  <a:moveTo>
                    <a:pt x="4327" y="13670"/>
                  </a:moveTo>
                  <a:cubicBezTo>
                    <a:pt x="4361" y="13670"/>
                    <a:pt x="4388" y="13764"/>
                    <a:pt x="4388" y="13881"/>
                  </a:cubicBezTo>
                  <a:cubicBezTo>
                    <a:pt x="4388" y="13997"/>
                    <a:pt x="4361" y="14091"/>
                    <a:pt x="4327" y="14091"/>
                  </a:cubicBezTo>
                  <a:cubicBezTo>
                    <a:pt x="4294" y="14091"/>
                    <a:pt x="4266" y="13997"/>
                    <a:pt x="4266" y="13881"/>
                  </a:cubicBezTo>
                  <a:cubicBezTo>
                    <a:pt x="4266" y="13764"/>
                    <a:pt x="4294" y="13670"/>
                    <a:pt x="4327" y="13670"/>
                  </a:cubicBezTo>
                </a:path>
                <a:path w="21600" h="21600">
                  <a:moveTo>
                    <a:pt x="11765" y="13600"/>
                  </a:moveTo>
                  <a:cubicBezTo>
                    <a:pt x="11797" y="13600"/>
                    <a:pt x="11826" y="13694"/>
                    <a:pt x="11826" y="13811"/>
                  </a:cubicBezTo>
                  <a:cubicBezTo>
                    <a:pt x="11826" y="13927"/>
                    <a:pt x="11797" y="14021"/>
                    <a:pt x="11765" y="14021"/>
                  </a:cubicBezTo>
                  <a:cubicBezTo>
                    <a:pt x="11730" y="14021"/>
                    <a:pt x="11704" y="13927"/>
                    <a:pt x="11704" y="13811"/>
                  </a:cubicBezTo>
                  <a:cubicBezTo>
                    <a:pt x="11704" y="13694"/>
                    <a:pt x="11730" y="13600"/>
                    <a:pt x="11765" y="13600"/>
                  </a:cubicBezTo>
                </a:path>
                <a:path w="21600" h="21600">
                  <a:moveTo>
                    <a:pt x="9143" y="13600"/>
                  </a:moveTo>
                  <a:cubicBezTo>
                    <a:pt x="9177" y="13600"/>
                    <a:pt x="9204" y="13694"/>
                    <a:pt x="9204" y="13811"/>
                  </a:cubicBezTo>
                  <a:cubicBezTo>
                    <a:pt x="9204" y="13927"/>
                    <a:pt x="9177" y="14021"/>
                    <a:pt x="9143" y="14021"/>
                  </a:cubicBezTo>
                  <a:cubicBezTo>
                    <a:pt x="9110" y="14021"/>
                    <a:pt x="9082" y="13927"/>
                    <a:pt x="9082" y="13811"/>
                  </a:cubicBezTo>
                  <a:cubicBezTo>
                    <a:pt x="9082" y="13694"/>
                    <a:pt x="9110" y="13600"/>
                    <a:pt x="9143" y="13600"/>
                  </a:cubicBezTo>
                </a:path>
                <a:path w="21600" h="21600">
                  <a:moveTo>
                    <a:pt x="15218" y="13530"/>
                  </a:moveTo>
                  <a:cubicBezTo>
                    <a:pt x="15251" y="13530"/>
                    <a:pt x="15280" y="13624"/>
                    <a:pt x="15280" y="13740"/>
                  </a:cubicBezTo>
                  <a:cubicBezTo>
                    <a:pt x="15280" y="13857"/>
                    <a:pt x="15251" y="13951"/>
                    <a:pt x="15218" y="13951"/>
                  </a:cubicBezTo>
                  <a:cubicBezTo>
                    <a:pt x="15185" y="13951"/>
                    <a:pt x="15158" y="13857"/>
                    <a:pt x="15158" y="13740"/>
                  </a:cubicBezTo>
                  <a:cubicBezTo>
                    <a:pt x="15158" y="13624"/>
                    <a:pt x="15185" y="13530"/>
                    <a:pt x="15218" y="13530"/>
                  </a:cubicBezTo>
                </a:path>
                <a:path w="21600" h="21600">
                  <a:moveTo>
                    <a:pt x="14202" y="13530"/>
                  </a:moveTo>
                  <a:cubicBezTo>
                    <a:pt x="14236" y="13530"/>
                    <a:pt x="14264" y="13624"/>
                    <a:pt x="14264" y="13740"/>
                  </a:cubicBezTo>
                  <a:cubicBezTo>
                    <a:pt x="14264" y="13857"/>
                    <a:pt x="14236" y="13951"/>
                    <a:pt x="14202" y="13951"/>
                  </a:cubicBezTo>
                  <a:cubicBezTo>
                    <a:pt x="14169" y="13951"/>
                    <a:pt x="14142" y="13857"/>
                    <a:pt x="14142" y="13740"/>
                  </a:cubicBezTo>
                  <a:cubicBezTo>
                    <a:pt x="14142" y="13624"/>
                    <a:pt x="14169" y="13530"/>
                    <a:pt x="14202" y="13530"/>
                  </a:cubicBezTo>
                </a:path>
                <a:path w="21600" h="21600">
                  <a:moveTo>
                    <a:pt x="7213" y="13530"/>
                  </a:moveTo>
                  <a:cubicBezTo>
                    <a:pt x="7247" y="13530"/>
                    <a:pt x="7274" y="13624"/>
                    <a:pt x="7274" y="13740"/>
                  </a:cubicBezTo>
                  <a:cubicBezTo>
                    <a:pt x="7274" y="13857"/>
                    <a:pt x="7247" y="13951"/>
                    <a:pt x="7213" y="13951"/>
                  </a:cubicBezTo>
                  <a:cubicBezTo>
                    <a:pt x="7179" y="13951"/>
                    <a:pt x="7152" y="13857"/>
                    <a:pt x="7152" y="13740"/>
                  </a:cubicBezTo>
                  <a:cubicBezTo>
                    <a:pt x="7152" y="13624"/>
                    <a:pt x="7179" y="13530"/>
                    <a:pt x="7213" y="13530"/>
                  </a:cubicBezTo>
                </a:path>
                <a:path w="21600" h="21600">
                  <a:moveTo>
                    <a:pt x="6258" y="13530"/>
                  </a:moveTo>
                  <a:cubicBezTo>
                    <a:pt x="6291" y="13530"/>
                    <a:pt x="6318" y="13624"/>
                    <a:pt x="6318" y="13740"/>
                  </a:cubicBezTo>
                  <a:cubicBezTo>
                    <a:pt x="6318" y="13857"/>
                    <a:pt x="6291" y="13951"/>
                    <a:pt x="6258" y="13951"/>
                  </a:cubicBezTo>
                  <a:cubicBezTo>
                    <a:pt x="6222" y="13951"/>
                    <a:pt x="6197" y="13857"/>
                    <a:pt x="6197" y="13740"/>
                  </a:cubicBezTo>
                  <a:cubicBezTo>
                    <a:pt x="6197" y="13624"/>
                    <a:pt x="6222" y="13530"/>
                    <a:pt x="6258" y="13530"/>
                  </a:cubicBezTo>
                </a:path>
                <a:path w="21600" h="21600">
                  <a:moveTo>
                    <a:pt x="11297" y="13460"/>
                  </a:moveTo>
                  <a:cubicBezTo>
                    <a:pt x="11330" y="13460"/>
                    <a:pt x="11357" y="13554"/>
                    <a:pt x="11357" y="13670"/>
                  </a:cubicBezTo>
                  <a:cubicBezTo>
                    <a:pt x="11357" y="13786"/>
                    <a:pt x="11330" y="13881"/>
                    <a:pt x="11297" y="13881"/>
                  </a:cubicBezTo>
                  <a:cubicBezTo>
                    <a:pt x="11264" y="13881"/>
                    <a:pt x="11236" y="13786"/>
                    <a:pt x="11236" y="13670"/>
                  </a:cubicBezTo>
                  <a:cubicBezTo>
                    <a:pt x="11236" y="13554"/>
                    <a:pt x="11264" y="13460"/>
                    <a:pt x="11297" y="13460"/>
                  </a:cubicBezTo>
                </a:path>
                <a:path w="21600" h="21600">
                  <a:moveTo>
                    <a:pt x="9570" y="13460"/>
                  </a:moveTo>
                  <a:cubicBezTo>
                    <a:pt x="9603" y="13460"/>
                    <a:pt x="9631" y="13554"/>
                    <a:pt x="9631" y="13670"/>
                  </a:cubicBezTo>
                  <a:cubicBezTo>
                    <a:pt x="9631" y="13786"/>
                    <a:pt x="9603" y="13881"/>
                    <a:pt x="9570" y="13881"/>
                  </a:cubicBezTo>
                  <a:cubicBezTo>
                    <a:pt x="9536" y="13881"/>
                    <a:pt x="9509" y="13786"/>
                    <a:pt x="9509" y="13670"/>
                  </a:cubicBezTo>
                  <a:cubicBezTo>
                    <a:pt x="9509" y="13554"/>
                    <a:pt x="9536" y="13460"/>
                    <a:pt x="9570" y="13460"/>
                  </a:cubicBezTo>
                </a:path>
                <a:path w="21600" h="21600">
                  <a:moveTo>
                    <a:pt x="7619" y="13460"/>
                  </a:moveTo>
                  <a:cubicBezTo>
                    <a:pt x="7653" y="13460"/>
                    <a:pt x="7678" y="13554"/>
                    <a:pt x="7678" y="13670"/>
                  </a:cubicBezTo>
                  <a:cubicBezTo>
                    <a:pt x="7678" y="13786"/>
                    <a:pt x="7653" y="13881"/>
                    <a:pt x="7619" y="13881"/>
                  </a:cubicBezTo>
                  <a:cubicBezTo>
                    <a:pt x="7586" y="13881"/>
                    <a:pt x="7558" y="13786"/>
                    <a:pt x="7558" y="13670"/>
                  </a:cubicBezTo>
                  <a:cubicBezTo>
                    <a:pt x="7558" y="13554"/>
                    <a:pt x="7586" y="13460"/>
                    <a:pt x="7619" y="13460"/>
                  </a:cubicBezTo>
                </a:path>
                <a:path w="21600" h="21600">
                  <a:moveTo>
                    <a:pt x="6746" y="13390"/>
                  </a:moveTo>
                  <a:cubicBezTo>
                    <a:pt x="6779" y="13390"/>
                    <a:pt x="6807" y="13484"/>
                    <a:pt x="6807" y="13600"/>
                  </a:cubicBezTo>
                  <a:cubicBezTo>
                    <a:pt x="6807" y="13716"/>
                    <a:pt x="6779" y="13811"/>
                    <a:pt x="6746" y="13811"/>
                  </a:cubicBezTo>
                  <a:cubicBezTo>
                    <a:pt x="6712" y="13811"/>
                    <a:pt x="6685" y="13716"/>
                    <a:pt x="6685" y="13600"/>
                  </a:cubicBezTo>
                  <a:cubicBezTo>
                    <a:pt x="6685" y="13484"/>
                    <a:pt x="6712" y="13390"/>
                    <a:pt x="6746" y="13390"/>
                  </a:cubicBezTo>
                </a:path>
                <a:path w="21600" h="21600">
                  <a:moveTo>
                    <a:pt x="5811" y="13390"/>
                  </a:moveTo>
                  <a:cubicBezTo>
                    <a:pt x="5845" y="13390"/>
                    <a:pt x="5872" y="13484"/>
                    <a:pt x="5872" y="13600"/>
                  </a:cubicBezTo>
                  <a:cubicBezTo>
                    <a:pt x="5872" y="13716"/>
                    <a:pt x="5845" y="13811"/>
                    <a:pt x="5811" y="13811"/>
                  </a:cubicBezTo>
                  <a:cubicBezTo>
                    <a:pt x="5775" y="13811"/>
                    <a:pt x="5748" y="13716"/>
                    <a:pt x="5748" y="13600"/>
                  </a:cubicBezTo>
                  <a:cubicBezTo>
                    <a:pt x="5748" y="13484"/>
                    <a:pt x="5775" y="13390"/>
                    <a:pt x="5811" y="13390"/>
                  </a:cubicBezTo>
                </a:path>
                <a:path w="21600" h="21600">
                  <a:moveTo>
                    <a:pt x="3819" y="13390"/>
                  </a:moveTo>
                  <a:cubicBezTo>
                    <a:pt x="3853" y="13390"/>
                    <a:pt x="3880" y="13484"/>
                    <a:pt x="3880" y="13600"/>
                  </a:cubicBezTo>
                  <a:cubicBezTo>
                    <a:pt x="3880" y="13716"/>
                    <a:pt x="3853" y="13811"/>
                    <a:pt x="3819" y="13811"/>
                  </a:cubicBezTo>
                  <a:cubicBezTo>
                    <a:pt x="3786" y="13811"/>
                    <a:pt x="3758" y="13716"/>
                    <a:pt x="3758" y="13600"/>
                  </a:cubicBezTo>
                  <a:cubicBezTo>
                    <a:pt x="3758" y="13484"/>
                    <a:pt x="3786" y="13390"/>
                    <a:pt x="3819" y="13390"/>
                  </a:cubicBezTo>
                </a:path>
                <a:path w="21600" h="21600">
                  <a:moveTo>
                    <a:pt x="1684" y="13319"/>
                  </a:moveTo>
                  <a:cubicBezTo>
                    <a:pt x="1719" y="13319"/>
                    <a:pt x="1747" y="13414"/>
                    <a:pt x="1747" y="13530"/>
                  </a:cubicBezTo>
                  <a:cubicBezTo>
                    <a:pt x="1747" y="13646"/>
                    <a:pt x="1719" y="13740"/>
                    <a:pt x="1684" y="13740"/>
                  </a:cubicBezTo>
                  <a:cubicBezTo>
                    <a:pt x="1651" y="13740"/>
                    <a:pt x="1624" y="13646"/>
                    <a:pt x="1624" y="13530"/>
                  </a:cubicBezTo>
                  <a:cubicBezTo>
                    <a:pt x="1624" y="13414"/>
                    <a:pt x="1651" y="13319"/>
                    <a:pt x="1684" y="13319"/>
                  </a:cubicBezTo>
                </a:path>
                <a:path w="21600" h="21600">
                  <a:moveTo>
                    <a:pt x="12537" y="13249"/>
                  </a:moveTo>
                  <a:cubicBezTo>
                    <a:pt x="12571" y="13249"/>
                    <a:pt x="12597" y="13343"/>
                    <a:pt x="12597" y="13460"/>
                  </a:cubicBezTo>
                  <a:cubicBezTo>
                    <a:pt x="12597" y="13576"/>
                    <a:pt x="12571" y="13670"/>
                    <a:pt x="12537" y="13670"/>
                  </a:cubicBezTo>
                  <a:cubicBezTo>
                    <a:pt x="12503" y="13670"/>
                    <a:pt x="12475" y="13576"/>
                    <a:pt x="12475" y="13460"/>
                  </a:cubicBezTo>
                  <a:cubicBezTo>
                    <a:pt x="12475" y="13343"/>
                    <a:pt x="12503" y="13249"/>
                    <a:pt x="12537" y="13249"/>
                  </a:cubicBezTo>
                </a:path>
                <a:path w="21600" h="21600">
                  <a:moveTo>
                    <a:pt x="2701" y="13249"/>
                  </a:moveTo>
                  <a:cubicBezTo>
                    <a:pt x="2735" y="13249"/>
                    <a:pt x="2762" y="13343"/>
                    <a:pt x="2762" y="13460"/>
                  </a:cubicBezTo>
                  <a:cubicBezTo>
                    <a:pt x="2762" y="13576"/>
                    <a:pt x="2735" y="13670"/>
                    <a:pt x="2701" y="13670"/>
                  </a:cubicBezTo>
                  <a:cubicBezTo>
                    <a:pt x="2668" y="13670"/>
                    <a:pt x="2640" y="13576"/>
                    <a:pt x="2640" y="13460"/>
                  </a:cubicBezTo>
                  <a:cubicBezTo>
                    <a:pt x="2640" y="13343"/>
                    <a:pt x="2668" y="13249"/>
                    <a:pt x="2701" y="13249"/>
                  </a:cubicBezTo>
                </a:path>
                <a:path w="21600" h="21600">
                  <a:moveTo>
                    <a:pt x="1299" y="13249"/>
                  </a:moveTo>
                  <a:cubicBezTo>
                    <a:pt x="1334" y="13249"/>
                    <a:pt x="1360" y="13343"/>
                    <a:pt x="1360" y="13460"/>
                  </a:cubicBezTo>
                  <a:cubicBezTo>
                    <a:pt x="1360" y="13576"/>
                    <a:pt x="1334" y="13670"/>
                    <a:pt x="1299" y="13670"/>
                  </a:cubicBezTo>
                  <a:cubicBezTo>
                    <a:pt x="1265" y="13670"/>
                    <a:pt x="1239" y="13576"/>
                    <a:pt x="1239" y="13460"/>
                  </a:cubicBezTo>
                  <a:cubicBezTo>
                    <a:pt x="1239" y="13343"/>
                    <a:pt x="1265" y="13249"/>
                    <a:pt x="1299" y="13249"/>
                  </a:cubicBezTo>
                </a:path>
                <a:path w="21600" h="21600">
                  <a:moveTo>
                    <a:pt x="13309" y="13179"/>
                  </a:moveTo>
                  <a:cubicBezTo>
                    <a:pt x="13343" y="13179"/>
                    <a:pt x="13369" y="13273"/>
                    <a:pt x="13369" y="13390"/>
                  </a:cubicBezTo>
                  <a:cubicBezTo>
                    <a:pt x="13369" y="13506"/>
                    <a:pt x="13343" y="13600"/>
                    <a:pt x="13309" y="13600"/>
                  </a:cubicBezTo>
                  <a:cubicBezTo>
                    <a:pt x="13274" y="13600"/>
                    <a:pt x="13248" y="13506"/>
                    <a:pt x="13248" y="13390"/>
                  </a:cubicBezTo>
                  <a:cubicBezTo>
                    <a:pt x="13248" y="13273"/>
                    <a:pt x="13274" y="13179"/>
                    <a:pt x="13309" y="13179"/>
                  </a:cubicBezTo>
                </a:path>
                <a:path w="21600" h="21600">
                  <a:moveTo>
                    <a:pt x="5120" y="13179"/>
                  </a:moveTo>
                  <a:cubicBezTo>
                    <a:pt x="5153" y="13179"/>
                    <a:pt x="5181" y="13273"/>
                    <a:pt x="5181" y="13390"/>
                  </a:cubicBezTo>
                  <a:cubicBezTo>
                    <a:pt x="5181" y="13506"/>
                    <a:pt x="5153" y="13600"/>
                    <a:pt x="5120" y="13600"/>
                  </a:cubicBezTo>
                  <a:cubicBezTo>
                    <a:pt x="5085" y="13600"/>
                    <a:pt x="5058" y="13506"/>
                    <a:pt x="5058" y="13390"/>
                  </a:cubicBezTo>
                  <a:cubicBezTo>
                    <a:pt x="5058" y="13273"/>
                    <a:pt x="5085" y="13179"/>
                    <a:pt x="5120" y="13179"/>
                  </a:cubicBezTo>
                </a:path>
                <a:path w="21600" h="21600">
                  <a:moveTo>
                    <a:pt x="15727" y="13109"/>
                  </a:moveTo>
                  <a:cubicBezTo>
                    <a:pt x="15761" y="13109"/>
                    <a:pt x="15788" y="13203"/>
                    <a:pt x="15788" y="13319"/>
                  </a:cubicBezTo>
                  <a:cubicBezTo>
                    <a:pt x="15788" y="13436"/>
                    <a:pt x="15761" y="13530"/>
                    <a:pt x="15727" y="13530"/>
                  </a:cubicBezTo>
                  <a:cubicBezTo>
                    <a:pt x="15691" y="13530"/>
                    <a:pt x="15666" y="13436"/>
                    <a:pt x="15666" y="13319"/>
                  </a:cubicBezTo>
                  <a:cubicBezTo>
                    <a:pt x="15666" y="13203"/>
                    <a:pt x="15691" y="13109"/>
                    <a:pt x="15727" y="13109"/>
                  </a:cubicBezTo>
                </a:path>
                <a:path w="21600" h="21600">
                  <a:moveTo>
                    <a:pt x="13776" y="13109"/>
                  </a:moveTo>
                  <a:cubicBezTo>
                    <a:pt x="13809" y="13109"/>
                    <a:pt x="13837" y="13203"/>
                    <a:pt x="13837" y="13319"/>
                  </a:cubicBezTo>
                  <a:cubicBezTo>
                    <a:pt x="13837" y="13436"/>
                    <a:pt x="13809" y="13530"/>
                    <a:pt x="13776" y="13530"/>
                  </a:cubicBezTo>
                  <a:cubicBezTo>
                    <a:pt x="13743" y="13530"/>
                    <a:pt x="13715" y="13436"/>
                    <a:pt x="13715" y="13319"/>
                  </a:cubicBezTo>
                  <a:cubicBezTo>
                    <a:pt x="13715" y="13203"/>
                    <a:pt x="13743" y="13109"/>
                    <a:pt x="13776" y="13109"/>
                  </a:cubicBezTo>
                </a:path>
                <a:path w="21600" h="21600">
                  <a:moveTo>
                    <a:pt x="8371" y="13109"/>
                  </a:moveTo>
                  <a:cubicBezTo>
                    <a:pt x="8405" y="13109"/>
                    <a:pt x="8430" y="13203"/>
                    <a:pt x="8430" y="13319"/>
                  </a:cubicBezTo>
                  <a:cubicBezTo>
                    <a:pt x="8430" y="13436"/>
                    <a:pt x="8405" y="13530"/>
                    <a:pt x="8371" y="13530"/>
                  </a:cubicBezTo>
                  <a:cubicBezTo>
                    <a:pt x="8338" y="13530"/>
                    <a:pt x="8310" y="13436"/>
                    <a:pt x="8310" y="13319"/>
                  </a:cubicBezTo>
                  <a:cubicBezTo>
                    <a:pt x="8310" y="13203"/>
                    <a:pt x="8338" y="13109"/>
                    <a:pt x="8371" y="13109"/>
                  </a:cubicBezTo>
                </a:path>
                <a:path w="21600" h="21600">
                  <a:moveTo>
                    <a:pt x="4714" y="13109"/>
                  </a:moveTo>
                  <a:cubicBezTo>
                    <a:pt x="4746" y="13109"/>
                    <a:pt x="4775" y="13203"/>
                    <a:pt x="4775" y="13319"/>
                  </a:cubicBezTo>
                  <a:cubicBezTo>
                    <a:pt x="4775" y="13436"/>
                    <a:pt x="4746" y="13530"/>
                    <a:pt x="4714" y="13530"/>
                  </a:cubicBezTo>
                  <a:cubicBezTo>
                    <a:pt x="4679" y="13530"/>
                    <a:pt x="4653" y="13436"/>
                    <a:pt x="4653" y="13319"/>
                  </a:cubicBezTo>
                  <a:cubicBezTo>
                    <a:pt x="4653" y="13203"/>
                    <a:pt x="4679" y="13109"/>
                    <a:pt x="4714" y="13109"/>
                  </a:cubicBezTo>
                </a:path>
                <a:path w="21600" h="21600">
                  <a:moveTo>
                    <a:pt x="10341" y="13039"/>
                  </a:moveTo>
                  <a:cubicBezTo>
                    <a:pt x="10376" y="13039"/>
                    <a:pt x="10403" y="13133"/>
                    <a:pt x="10403" y="13249"/>
                  </a:cubicBezTo>
                  <a:cubicBezTo>
                    <a:pt x="10403" y="13365"/>
                    <a:pt x="10376" y="13460"/>
                    <a:pt x="10341" y="13460"/>
                  </a:cubicBezTo>
                  <a:cubicBezTo>
                    <a:pt x="10309" y="13460"/>
                    <a:pt x="10281" y="13365"/>
                    <a:pt x="10281" y="13249"/>
                  </a:cubicBezTo>
                  <a:cubicBezTo>
                    <a:pt x="10281" y="13133"/>
                    <a:pt x="10309" y="13039"/>
                    <a:pt x="10341" y="13039"/>
                  </a:cubicBezTo>
                </a:path>
                <a:path w="21600" h="21600">
                  <a:moveTo>
                    <a:pt x="16233" y="12758"/>
                  </a:moveTo>
                  <a:cubicBezTo>
                    <a:pt x="16267" y="12758"/>
                    <a:pt x="16296" y="12852"/>
                    <a:pt x="16296" y="12968"/>
                  </a:cubicBezTo>
                  <a:cubicBezTo>
                    <a:pt x="16296" y="13085"/>
                    <a:pt x="16267" y="13179"/>
                    <a:pt x="16233" y="13179"/>
                  </a:cubicBezTo>
                  <a:cubicBezTo>
                    <a:pt x="16201" y="13179"/>
                    <a:pt x="16174" y="13085"/>
                    <a:pt x="16174" y="12968"/>
                  </a:cubicBezTo>
                  <a:cubicBezTo>
                    <a:pt x="16174" y="12852"/>
                    <a:pt x="16201" y="12758"/>
                    <a:pt x="16233" y="12758"/>
                  </a:cubicBezTo>
                </a:path>
                <a:path w="21600" h="21600">
                  <a:moveTo>
                    <a:pt x="7943" y="12758"/>
                  </a:moveTo>
                  <a:cubicBezTo>
                    <a:pt x="7976" y="12758"/>
                    <a:pt x="8006" y="12852"/>
                    <a:pt x="8006" y="12968"/>
                  </a:cubicBezTo>
                  <a:cubicBezTo>
                    <a:pt x="8006" y="13085"/>
                    <a:pt x="7976" y="13179"/>
                    <a:pt x="7943" y="13179"/>
                  </a:cubicBezTo>
                  <a:cubicBezTo>
                    <a:pt x="7909" y="13179"/>
                    <a:pt x="7882" y="13085"/>
                    <a:pt x="7882" y="12968"/>
                  </a:cubicBezTo>
                  <a:cubicBezTo>
                    <a:pt x="7882" y="12852"/>
                    <a:pt x="7909" y="12758"/>
                    <a:pt x="7943" y="12758"/>
                  </a:cubicBezTo>
                </a:path>
                <a:path w="21600" h="21600">
                  <a:moveTo>
                    <a:pt x="3148" y="12758"/>
                  </a:moveTo>
                  <a:cubicBezTo>
                    <a:pt x="3182" y="12758"/>
                    <a:pt x="3209" y="12852"/>
                    <a:pt x="3209" y="12968"/>
                  </a:cubicBezTo>
                  <a:cubicBezTo>
                    <a:pt x="3209" y="13085"/>
                    <a:pt x="3182" y="13179"/>
                    <a:pt x="3148" y="13179"/>
                  </a:cubicBezTo>
                  <a:cubicBezTo>
                    <a:pt x="3113" y="13179"/>
                    <a:pt x="3088" y="13085"/>
                    <a:pt x="3088" y="12968"/>
                  </a:cubicBezTo>
                  <a:cubicBezTo>
                    <a:pt x="3088" y="12852"/>
                    <a:pt x="3113" y="12758"/>
                    <a:pt x="3148" y="12758"/>
                  </a:cubicBezTo>
                </a:path>
                <a:path w="21600" h="21600">
                  <a:moveTo>
                    <a:pt x="16865" y="12688"/>
                  </a:moveTo>
                  <a:cubicBezTo>
                    <a:pt x="16899" y="12688"/>
                    <a:pt x="16926" y="12782"/>
                    <a:pt x="16926" y="12898"/>
                  </a:cubicBezTo>
                  <a:cubicBezTo>
                    <a:pt x="16926" y="13015"/>
                    <a:pt x="16899" y="13109"/>
                    <a:pt x="16865" y="13109"/>
                  </a:cubicBezTo>
                  <a:cubicBezTo>
                    <a:pt x="16831" y="13109"/>
                    <a:pt x="16804" y="13015"/>
                    <a:pt x="16804" y="12898"/>
                  </a:cubicBezTo>
                  <a:cubicBezTo>
                    <a:pt x="16804" y="12782"/>
                    <a:pt x="16831" y="12688"/>
                    <a:pt x="16865" y="12688"/>
                  </a:cubicBezTo>
                </a:path>
                <a:path w="21600" h="21600">
                  <a:moveTo>
                    <a:pt x="12903" y="12688"/>
                  </a:moveTo>
                  <a:cubicBezTo>
                    <a:pt x="12935" y="12688"/>
                    <a:pt x="12964" y="12782"/>
                    <a:pt x="12964" y="12898"/>
                  </a:cubicBezTo>
                  <a:cubicBezTo>
                    <a:pt x="12964" y="13015"/>
                    <a:pt x="12935" y="13109"/>
                    <a:pt x="12903" y="13109"/>
                  </a:cubicBezTo>
                  <a:cubicBezTo>
                    <a:pt x="12869" y="13109"/>
                    <a:pt x="12842" y="13015"/>
                    <a:pt x="12842" y="12898"/>
                  </a:cubicBezTo>
                  <a:cubicBezTo>
                    <a:pt x="12842" y="12782"/>
                    <a:pt x="12869" y="12688"/>
                    <a:pt x="12903" y="12688"/>
                  </a:cubicBezTo>
                </a:path>
                <a:path w="21600" h="21600">
                  <a:moveTo>
                    <a:pt x="12130" y="12688"/>
                  </a:moveTo>
                  <a:cubicBezTo>
                    <a:pt x="12164" y="12688"/>
                    <a:pt x="12191" y="12782"/>
                    <a:pt x="12191" y="12898"/>
                  </a:cubicBezTo>
                  <a:cubicBezTo>
                    <a:pt x="12191" y="13015"/>
                    <a:pt x="12164" y="13109"/>
                    <a:pt x="12130" y="13109"/>
                  </a:cubicBezTo>
                  <a:cubicBezTo>
                    <a:pt x="12097" y="13109"/>
                    <a:pt x="12068" y="13015"/>
                    <a:pt x="12068" y="12898"/>
                  </a:cubicBezTo>
                  <a:cubicBezTo>
                    <a:pt x="12068" y="12782"/>
                    <a:pt x="12097" y="12688"/>
                    <a:pt x="12130" y="12688"/>
                  </a:cubicBezTo>
                </a:path>
                <a:path w="21600" h="21600">
                  <a:moveTo>
                    <a:pt x="10708" y="12688"/>
                  </a:moveTo>
                  <a:cubicBezTo>
                    <a:pt x="10742" y="12688"/>
                    <a:pt x="10769" y="12782"/>
                    <a:pt x="10769" y="12898"/>
                  </a:cubicBezTo>
                  <a:cubicBezTo>
                    <a:pt x="10769" y="13015"/>
                    <a:pt x="10742" y="13109"/>
                    <a:pt x="10708" y="13109"/>
                  </a:cubicBezTo>
                  <a:cubicBezTo>
                    <a:pt x="10674" y="13109"/>
                    <a:pt x="10647" y="13015"/>
                    <a:pt x="10647" y="12898"/>
                  </a:cubicBezTo>
                  <a:cubicBezTo>
                    <a:pt x="10647" y="12782"/>
                    <a:pt x="10674" y="12688"/>
                    <a:pt x="10708" y="12688"/>
                  </a:cubicBezTo>
                </a:path>
                <a:path w="21600" h="21600">
                  <a:moveTo>
                    <a:pt x="8778" y="12688"/>
                  </a:moveTo>
                  <a:cubicBezTo>
                    <a:pt x="8811" y="12688"/>
                    <a:pt x="8839" y="12782"/>
                    <a:pt x="8839" y="12898"/>
                  </a:cubicBezTo>
                  <a:cubicBezTo>
                    <a:pt x="8839" y="13015"/>
                    <a:pt x="8811" y="13109"/>
                    <a:pt x="8778" y="13109"/>
                  </a:cubicBezTo>
                  <a:cubicBezTo>
                    <a:pt x="8744" y="13109"/>
                    <a:pt x="8717" y="13015"/>
                    <a:pt x="8717" y="12898"/>
                  </a:cubicBezTo>
                  <a:cubicBezTo>
                    <a:pt x="8717" y="12782"/>
                    <a:pt x="8744" y="12688"/>
                    <a:pt x="8778" y="12688"/>
                  </a:cubicBezTo>
                </a:path>
                <a:path w="21600" h="21600">
                  <a:moveTo>
                    <a:pt x="5506" y="12547"/>
                  </a:moveTo>
                  <a:cubicBezTo>
                    <a:pt x="5539" y="12547"/>
                    <a:pt x="5567" y="12642"/>
                    <a:pt x="5567" y="12758"/>
                  </a:cubicBezTo>
                  <a:cubicBezTo>
                    <a:pt x="5567" y="12874"/>
                    <a:pt x="5539" y="12968"/>
                    <a:pt x="5506" y="12968"/>
                  </a:cubicBezTo>
                  <a:cubicBezTo>
                    <a:pt x="5472" y="12968"/>
                    <a:pt x="5445" y="12874"/>
                    <a:pt x="5445" y="12758"/>
                  </a:cubicBezTo>
                  <a:cubicBezTo>
                    <a:pt x="5445" y="12642"/>
                    <a:pt x="5472" y="12547"/>
                    <a:pt x="5506" y="12547"/>
                  </a:cubicBezTo>
                </a:path>
                <a:path w="21600" h="21600">
                  <a:moveTo>
                    <a:pt x="2174" y="12547"/>
                  </a:moveTo>
                  <a:cubicBezTo>
                    <a:pt x="2206" y="12547"/>
                    <a:pt x="2234" y="12642"/>
                    <a:pt x="2234" y="12758"/>
                  </a:cubicBezTo>
                  <a:cubicBezTo>
                    <a:pt x="2234" y="12874"/>
                    <a:pt x="2206" y="12968"/>
                    <a:pt x="2174" y="12968"/>
                  </a:cubicBezTo>
                  <a:cubicBezTo>
                    <a:pt x="2139" y="12968"/>
                    <a:pt x="2113" y="12874"/>
                    <a:pt x="2113" y="12758"/>
                  </a:cubicBezTo>
                  <a:cubicBezTo>
                    <a:pt x="2113" y="12642"/>
                    <a:pt x="2139" y="12547"/>
                    <a:pt x="2174" y="12547"/>
                  </a:cubicBezTo>
                </a:path>
                <a:path w="21600" h="21600">
                  <a:moveTo>
                    <a:pt x="9895" y="12477"/>
                  </a:moveTo>
                  <a:cubicBezTo>
                    <a:pt x="9929" y="12477"/>
                    <a:pt x="9956" y="12572"/>
                    <a:pt x="9956" y="12688"/>
                  </a:cubicBezTo>
                  <a:cubicBezTo>
                    <a:pt x="9956" y="12804"/>
                    <a:pt x="9929" y="12898"/>
                    <a:pt x="9895" y="12898"/>
                  </a:cubicBezTo>
                  <a:cubicBezTo>
                    <a:pt x="9861" y="12898"/>
                    <a:pt x="9834" y="12804"/>
                    <a:pt x="9834" y="12688"/>
                  </a:cubicBezTo>
                  <a:cubicBezTo>
                    <a:pt x="9834" y="12572"/>
                    <a:pt x="9861" y="12477"/>
                    <a:pt x="9895" y="12477"/>
                  </a:cubicBezTo>
                </a:path>
                <a:path w="21600" h="21600">
                  <a:moveTo>
                    <a:pt x="11581" y="12407"/>
                  </a:moveTo>
                  <a:cubicBezTo>
                    <a:pt x="11614" y="12407"/>
                    <a:pt x="11641" y="12501"/>
                    <a:pt x="11641" y="12618"/>
                  </a:cubicBezTo>
                  <a:cubicBezTo>
                    <a:pt x="11641" y="12734"/>
                    <a:pt x="11614" y="12828"/>
                    <a:pt x="11581" y="12828"/>
                  </a:cubicBezTo>
                  <a:cubicBezTo>
                    <a:pt x="11548" y="12828"/>
                    <a:pt x="11521" y="12734"/>
                    <a:pt x="11521" y="12618"/>
                  </a:cubicBezTo>
                  <a:cubicBezTo>
                    <a:pt x="11521" y="12501"/>
                    <a:pt x="11548" y="12407"/>
                    <a:pt x="11581" y="12407"/>
                  </a:cubicBezTo>
                </a:path>
                <a:path w="21600" h="21600">
                  <a:moveTo>
                    <a:pt x="4226" y="12407"/>
                  </a:moveTo>
                  <a:cubicBezTo>
                    <a:pt x="4260" y="12407"/>
                    <a:pt x="4287" y="12501"/>
                    <a:pt x="4287" y="12618"/>
                  </a:cubicBezTo>
                  <a:cubicBezTo>
                    <a:pt x="4287" y="12734"/>
                    <a:pt x="4260" y="12828"/>
                    <a:pt x="4226" y="12828"/>
                  </a:cubicBezTo>
                  <a:cubicBezTo>
                    <a:pt x="4192" y="12828"/>
                    <a:pt x="4164" y="12734"/>
                    <a:pt x="4164" y="12618"/>
                  </a:cubicBezTo>
                  <a:cubicBezTo>
                    <a:pt x="4164" y="12501"/>
                    <a:pt x="4192" y="12407"/>
                    <a:pt x="4226" y="12407"/>
                  </a:cubicBezTo>
                </a:path>
                <a:path w="21600" h="21600">
                  <a:moveTo>
                    <a:pt x="3636" y="12407"/>
                  </a:moveTo>
                  <a:cubicBezTo>
                    <a:pt x="3670" y="12407"/>
                    <a:pt x="3698" y="12501"/>
                    <a:pt x="3698" y="12618"/>
                  </a:cubicBezTo>
                  <a:cubicBezTo>
                    <a:pt x="3698" y="12734"/>
                    <a:pt x="3670" y="12828"/>
                    <a:pt x="3636" y="12828"/>
                  </a:cubicBezTo>
                  <a:cubicBezTo>
                    <a:pt x="3603" y="12828"/>
                    <a:pt x="3575" y="12734"/>
                    <a:pt x="3575" y="12618"/>
                  </a:cubicBezTo>
                  <a:cubicBezTo>
                    <a:pt x="3575" y="12501"/>
                    <a:pt x="3603" y="12407"/>
                    <a:pt x="3636" y="12407"/>
                  </a:cubicBezTo>
                </a:path>
                <a:path w="21600" h="21600">
                  <a:moveTo>
                    <a:pt x="6522" y="12337"/>
                  </a:moveTo>
                  <a:cubicBezTo>
                    <a:pt x="6555" y="12337"/>
                    <a:pt x="6582" y="12431"/>
                    <a:pt x="6582" y="12547"/>
                  </a:cubicBezTo>
                  <a:cubicBezTo>
                    <a:pt x="6582" y="12664"/>
                    <a:pt x="6555" y="12758"/>
                    <a:pt x="6522" y="12758"/>
                  </a:cubicBezTo>
                  <a:cubicBezTo>
                    <a:pt x="6488" y="12758"/>
                    <a:pt x="6461" y="12664"/>
                    <a:pt x="6461" y="12547"/>
                  </a:cubicBezTo>
                  <a:cubicBezTo>
                    <a:pt x="6461" y="12431"/>
                    <a:pt x="6488" y="12337"/>
                    <a:pt x="6522" y="12337"/>
                  </a:cubicBezTo>
                </a:path>
                <a:path w="21600" h="21600">
                  <a:moveTo>
                    <a:pt x="9162" y="12197"/>
                  </a:moveTo>
                  <a:cubicBezTo>
                    <a:pt x="9195" y="12197"/>
                    <a:pt x="9224" y="12291"/>
                    <a:pt x="9224" y="12407"/>
                  </a:cubicBezTo>
                  <a:cubicBezTo>
                    <a:pt x="9224" y="12523"/>
                    <a:pt x="9195" y="12618"/>
                    <a:pt x="9162" y="12618"/>
                  </a:cubicBezTo>
                  <a:cubicBezTo>
                    <a:pt x="9130" y="12618"/>
                    <a:pt x="9103" y="12523"/>
                    <a:pt x="9103" y="12407"/>
                  </a:cubicBezTo>
                  <a:cubicBezTo>
                    <a:pt x="9103" y="12291"/>
                    <a:pt x="9130" y="12197"/>
                    <a:pt x="9162" y="12197"/>
                  </a:cubicBezTo>
                </a:path>
                <a:path w="21600" h="21600">
                  <a:moveTo>
                    <a:pt x="6034" y="12197"/>
                  </a:moveTo>
                  <a:cubicBezTo>
                    <a:pt x="6067" y="12197"/>
                    <a:pt x="6095" y="12291"/>
                    <a:pt x="6095" y="12407"/>
                  </a:cubicBezTo>
                  <a:cubicBezTo>
                    <a:pt x="6095" y="12523"/>
                    <a:pt x="6067" y="12618"/>
                    <a:pt x="6034" y="12618"/>
                  </a:cubicBezTo>
                  <a:cubicBezTo>
                    <a:pt x="6000" y="12618"/>
                    <a:pt x="5974" y="12523"/>
                    <a:pt x="5974" y="12407"/>
                  </a:cubicBezTo>
                  <a:cubicBezTo>
                    <a:pt x="5974" y="12291"/>
                    <a:pt x="6000" y="12197"/>
                    <a:pt x="6034" y="12197"/>
                  </a:cubicBezTo>
                </a:path>
                <a:path w="21600" h="21600">
                  <a:moveTo>
                    <a:pt x="11135" y="12126"/>
                  </a:moveTo>
                  <a:cubicBezTo>
                    <a:pt x="11167" y="12126"/>
                    <a:pt x="11195" y="12221"/>
                    <a:pt x="11195" y="12337"/>
                  </a:cubicBezTo>
                  <a:cubicBezTo>
                    <a:pt x="11195" y="12453"/>
                    <a:pt x="11167" y="12547"/>
                    <a:pt x="11135" y="12547"/>
                  </a:cubicBezTo>
                  <a:cubicBezTo>
                    <a:pt x="11101" y="12547"/>
                    <a:pt x="11074" y="12453"/>
                    <a:pt x="11074" y="12337"/>
                  </a:cubicBezTo>
                  <a:cubicBezTo>
                    <a:pt x="11074" y="12221"/>
                    <a:pt x="11101" y="12126"/>
                    <a:pt x="11135" y="12126"/>
                  </a:cubicBezTo>
                </a:path>
                <a:path w="21600" h="21600">
                  <a:moveTo>
                    <a:pt x="7437" y="12126"/>
                  </a:moveTo>
                  <a:cubicBezTo>
                    <a:pt x="7468" y="12126"/>
                    <a:pt x="7497" y="12221"/>
                    <a:pt x="7497" y="12337"/>
                  </a:cubicBezTo>
                  <a:cubicBezTo>
                    <a:pt x="7497" y="12453"/>
                    <a:pt x="7468" y="12547"/>
                    <a:pt x="7437" y="12547"/>
                  </a:cubicBezTo>
                  <a:cubicBezTo>
                    <a:pt x="7401" y="12547"/>
                    <a:pt x="7376" y="12453"/>
                    <a:pt x="7376" y="12337"/>
                  </a:cubicBezTo>
                  <a:cubicBezTo>
                    <a:pt x="7376" y="12221"/>
                    <a:pt x="7401" y="12126"/>
                    <a:pt x="7437" y="12126"/>
                  </a:cubicBezTo>
                </a:path>
                <a:path w="21600" h="21600">
                  <a:moveTo>
                    <a:pt x="7028" y="12056"/>
                  </a:moveTo>
                  <a:cubicBezTo>
                    <a:pt x="7064" y="12056"/>
                    <a:pt x="7090" y="12151"/>
                    <a:pt x="7090" y="12267"/>
                  </a:cubicBezTo>
                  <a:cubicBezTo>
                    <a:pt x="7090" y="12383"/>
                    <a:pt x="7064" y="12477"/>
                    <a:pt x="7028" y="12477"/>
                  </a:cubicBezTo>
                  <a:cubicBezTo>
                    <a:pt x="6995" y="12477"/>
                    <a:pt x="6968" y="12383"/>
                    <a:pt x="6968" y="12267"/>
                  </a:cubicBezTo>
                  <a:cubicBezTo>
                    <a:pt x="6968" y="12151"/>
                    <a:pt x="6995" y="12056"/>
                    <a:pt x="7028" y="12056"/>
                  </a:cubicBezTo>
                </a:path>
                <a:path w="21600" h="21600">
                  <a:moveTo>
                    <a:pt x="13472" y="11986"/>
                  </a:moveTo>
                  <a:cubicBezTo>
                    <a:pt x="13505" y="11986"/>
                    <a:pt x="13533" y="12080"/>
                    <a:pt x="13533" y="12197"/>
                  </a:cubicBezTo>
                  <a:cubicBezTo>
                    <a:pt x="13533" y="12313"/>
                    <a:pt x="13505" y="12407"/>
                    <a:pt x="13472" y="12407"/>
                  </a:cubicBezTo>
                  <a:cubicBezTo>
                    <a:pt x="13438" y="12407"/>
                    <a:pt x="13410" y="12313"/>
                    <a:pt x="13410" y="12197"/>
                  </a:cubicBezTo>
                  <a:cubicBezTo>
                    <a:pt x="13410" y="12080"/>
                    <a:pt x="13438" y="11986"/>
                    <a:pt x="13472" y="11986"/>
                  </a:cubicBezTo>
                </a:path>
                <a:path w="21600" h="21600">
                  <a:moveTo>
                    <a:pt x="2762" y="11916"/>
                  </a:moveTo>
                  <a:cubicBezTo>
                    <a:pt x="2785" y="11916"/>
                    <a:pt x="2803" y="11979"/>
                    <a:pt x="2803" y="12056"/>
                  </a:cubicBezTo>
                  <a:cubicBezTo>
                    <a:pt x="2803" y="12134"/>
                    <a:pt x="2785" y="12197"/>
                    <a:pt x="2762" y="12197"/>
                  </a:cubicBezTo>
                  <a:cubicBezTo>
                    <a:pt x="2740" y="12197"/>
                    <a:pt x="2722" y="12134"/>
                    <a:pt x="2722" y="12056"/>
                  </a:cubicBezTo>
                  <a:cubicBezTo>
                    <a:pt x="2722" y="11979"/>
                    <a:pt x="2740" y="11916"/>
                    <a:pt x="2762" y="11916"/>
                  </a:cubicBezTo>
                </a:path>
                <a:path w="21600" h="21600">
                  <a:moveTo>
                    <a:pt x="9529" y="11846"/>
                  </a:moveTo>
                  <a:cubicBezTo>
                    <a:pt x="9562" y="11846"/>
                    <a:pt x="9590" y="11940"/>
                    <a:pt x="9590" y="12056"/>
                  </a:cubicBezTo>
                  <a:cubicBezTo>
                    <a:pt x="9590" y="12173"/>
                    <a:pt x="9562" y="12267"/>
                    <a:pt x="9529" y="12267"/>
                  </a:cubicBezTo>
                  <a:cubicBezTo>
                    <a:pt x="9496" y="12267"/>
                    <a:pt x="9469" y="12173"/>
                    <a:pt x="9469" y="12056"/>
                  </a:cubicBezTo>
                  <a:cubicBezTo>
                    <a:pt x="9469" y="11940"/>
                    <a:pt x="9496" y="11846"/>
                    <a:pt x="9529" y="11846"/>
                  </a:cubicBezTo>
                </a:path>
                <a:path w="21600" h="21600">
                  <a:moveTo>
                    <a:pt x="8270" y="11846"/>
                  </a:moveTo>
                  <a:cubicBezTo>
                    <a:pt x="8303" y="11846"/>
                    <a:pt x="8331" y="11940"/>
                    <a:pt x="8331" y="12056"/>
                  </a:cubicBezTo>
                  <a:cubicBezTo>
                    <a:pt x="8331" y="12173"/>
                    <a:pt x="8303" y="12267"/>
                    <a:pt x="8270" y="12267"/>
                  </a:cubicBezTo>
                  <a:cubicBezTo>
                    <a:pt x="8236" y="12267"/>
                    <a:pt x="8209" y="12173"/>
                    <a:pt x="8209" y="12056"/>
                  </a:cubicBezTo>
                  <a:cubicBezTo>
                    <a:pt x="8209" y="11940"/>
                    <a:pt x="8236" y="11846"/>
                    <a:pt x="8270" y="11846"/>
                  </a:cubicBezTo>
                </a:path>
                <a:path w="21600" h="21600">
                  <a:moveTo>
                    <a:pt x="1422" y="11846"/>
                  </a:moveTo>
                  <a:cubicBezTo>
                    <a:pt x="1454" y="11846"/>
                    <a:pt x="1482" y="11940"/>
                    <a:pt x="1482" y="12056"/>
                  </a:cubicBezTo>
                  <a:cubicBezTo>
                    <a:pt x="1482" y="12173"/>
                    <a:pt x="1454" y="12267"/>
                    <a:pt x="1422" y="12267"/>
                  </a:cubicBezTo>
                  <a:cubicBezTo>
                    <a:pt x="1387" y="12267"/>
                    <a:pt x="1360" y="12173"/>
                    <a:pt x="1360" y="12056"/>
                  </a:cubicBezTo>
                  <a:cubicBezTo>
                    <a:pt x="1360" y="11940"/>
                    <a:pt x="1387" y="11846"/>
                    <a:pt x="1422" y="11846"/>
                  </a:cubicBezTo>
                </a:path>
                <a:path w="21600" h="21600">
                  <a:moveTo>
                    <a:pt x="5140" y="11776"/>
                  </a:moveTo>
                  <a:cubicBezTo>
                    <a:pt x="5173" y="11776"/>
                    <a:pt x="5200" y="11870"/>
                    <a:pt x="5200" y="11986"/>
                  </a:cubicBezTo>
                  <a:cubicBezTo>
                    <a:pt x="5200" y="12102"/>
                    <a:pt x="5173" y="12197"/>
                    <a:pt x="5140" y="12197"/>
                  </a:cubicBezTo>
                  <a:cubicBezTo>
                    <a:pt x="5107" y="12197"/>
                    <a:pt x="5079" y="12102"/>
                    <a:pt x="5079" y="11986"/>
                  </a:cubicBezTo>
                  <a:cubicBezTo>
                    <a:pt x="5079" y="11870"/>
                    <a:pt x="5107" y="11776"/>
                    <a:pt x="5140" y="11776"/>
                  </a:cubicBezTo>
                </a:path>
                <a:path w="21600" h="21600">
                  <a:moveTo>
                    <a:pt x="4692" y="11776"/>
                  </a:moveTo>
                  <a:cubicBezTo>
                    <a:pt x="4726" y="11776"/>
                    <a:pt x="4754" y="11870"/>
                    <a:pt x="4754" y="11986"/>
                  </a:cubicBezTo>
                  <a:cubicBezTo>
                    <a:pt x="4754" y="12102"/>
                    <a:pt x="4726" y="12197"/>
                    <a:pt x="4692" y="12197"/>
                  </a:cubicBezTo>
                  <a:cubicBezTo>
                    <a:pt x="4659" y="12197"/>
                    <a:pt x="4631" y="12102"/>
                    <a:pt x="4631" y="11986"/>
                  </a:cubicBezTo>
                  <a:cubicBezTo>
                    <a:pt x="4631" y="11870"/>
                    <a:pt x="4659" y="11776"/>
                    <a:pt x="4692" y="11776"/>
                  </a:cubicBezTo>
                </a:path>
                <a:path w="21600" h="21600">
                  <a:moveTo>
                    <a:pt x="1807" y="11776"/>
                  </a:moveTo>
                  <a:cubicBezTo>
                    <a:pt x="1842" y="11776"/>
                    <a:pt x="1868" y="11870"/>
                    <a:pt x="1868" y="11986"/>
                  </a:cubicBezTo>
                  <a:cubicBezTo>
                    <a:pt x="1868" y="12102"/>
                    <a:pt x="1842" y="12197"/>
                    <a:pt x="1807" y="12197"/>
                  </a:cubicBezTo>
                  <a:cubicBezTo>
                    <a:pt x="1773" y="12197"/>
                    <a:pt x="1747" y="12102"/>
                    <a:pt x="1747" y="11986"/>
                  </a:cubicBezTo>
                  <a:cubicBezTo>
                    <a:pt x="1747" y="11870"/>
                    <a:pt x="1773" y="11776"/>
                    <a:pt x="1807" y="11776"/>
                  </a:cubicBezTo>
                </a:path>
                <a:path w="21600" h="21600">
                  <a:moveTo>
                    <a:pt x="10199" y="11705"/>
                  </a:moveTo>
                  <a:cubicBezTo>
                    <a:pt x="10234" y="11705"/>
                    <a:pt x="10261" y="11800"/>
                    <a:pt x="10261" y="11916"/>
                  </a:cubicBezTo>
                  <a:cubicBezTo>
                    <a:pt x="10261" y="12032"/>
                    <a:pt x="10234" y="12126"/>
                    <a:pt x="10199" y="12126"/>
                  </a:cubicBezTo>
                  <a:cubicBezTo>
                    <a:pt x="10166" y="12126"/>
                    <a:pt x="10138" y="12032"/>
                    <a:pt x="10138" y="11916"/>
                  </a:cubicBezTo>
                  <a:cubicBezTo>
                    <a:pt x="10138" y="11800"/>
                    <a:pt x="10166" y="11705"/>
                    <a:pt x="10199" y="11705"/>
                  </a:cubicBezTo>
                </a:path>
                <a:path w="21600" h="21600">
                  <a:moveTo>
                    <a:pt x="995" y="11635"/>
                  </a:moveTo>
                  <a:cubicBezTo>
                    <a:pt x="1027" y="11635"/>
                    <a:pt x="1056" y="11729"/>
                    <a:pt x="1056" y="11846"/>
                  </a:cubicBezTo>
                  <a:cubicBezTo>
                    <a:pt x="1056" y="11962"/>
                    <a:pt x="1027" y="12056"/>
                    <a:pt x="995" y="12056"/>
                  </a:cubicBezTo>
                  <a:cubicBezTo>
                    <a:pt x="960" y="12056"/>
                    <a:pt x="932" y="11962"/>
                    <a:pt x="932" y="11846"/>
                  </a:cubicBezTo>
                  <a:cubicBezTo>
                    <a:pt x="932" y="11729"/>
                    <a:pt x="960" y="11635"/>
                    <a:pt x="995" y="11635"/>
                  </a:cubicBezTo>
                </a:path>
                <a:path w="21600" h="21600">
                  <a:moveTo>
                    <a:pt x="12435" y="11565"/>
                  </a:moveTo>
                  <a:cubicBezTo>
                    <a:pt x="12468" y="11565"/>
                    <a:pt x="12495" y="11659"/>
                    <a:pt x="12495" y="11776"/>
                  </a:cubicBezTo>
                  <a:cubicBezTo>
                    <a:pt x="12495" y="11892"/>
                    <a:pt x="12468" y="11986"/>
                    <a:pt x="12435" y="11986"/>
                  </a:cubicBezTo>
                  <a:cubicBezTo>
                    <a:pt x="12402" y="11986"/>
                    <a:pt x="12373" y="11892"/>
                    <a:pt x="12373" y="11776"/>
                  </a:cubicBezTo>
                  <a:cubicBezTo>
                    <a:pt x="12373" y="11659"/>
                    <a:pt x="12402" y="11565"/>
                    <a:pt x="12435" y="11565"/>
                  </a:cubicBezTo>
                </a:path>
                <a:path w="21600" h="21600">
                  <a:moveTo>
                    <a:pt x="11988" y="11495"/>
                  </a:moveTo>
                  <a:cubicBezTo>
                    <a:pt x="12021" y="11495"/>
                    <a:pt x="12049" y="11589"/>
                    <a:pt x="12049" y="11705"/>
                  </a:cubicBezTo>
                  <a:cubicBezTo>
                    <a:pt x="12049" y="11822"/>
                    <a:pt x="12021" y="11916"/>
                    <a:pt x="11988" y="11916"/>
                  </a:cubicBezTo>
                  <a:cubicBezTo>
                    <a:pt x="11955" y="11916"/>
                    <a:pt x="11927" y="11822"/>
                    <a:pt x="11927" y="11705"/>
                  </a:cubicBezTo>
                  <a:cubicBezTo>
                    <a:pt x="11927" y="11589"/>
                    <a:pt x="11955" y="11495"/>
                    <a:pt x="11988" y="11495"/>
                  </a:cubicBezTo>
                </a:path>
                <a:path w="21600" h="21600">
                  <a:moveTo>
                    <a:pt x="2396" y="11495"/>
                  </a:moveTo>
                  <a:cubicBezTo>
                    <a:pt x="2431" y="11495"/>
                    <a:pt x="2457" y="11589"/>
                    <a:pt x="2457" y="11705"/>
                  </a:cubicBezTo>
                  <a:cubicBezTo>
                    <a:pt x="2457" y="11822"/>
                    <a:pt x="2431" y="11916"/>
                    <a:pt x="2396" y="11916"/>
                  </a:cubicBezTo>
                  <a:cubicBezTo>
                    <a:pt x="2364" y="11916"/>
                    <a:pt x="2336" y="11822"/>
                    <a:pt x="2336" y="11705"/>
                  </a:cubicBezTo>
                  <a:cubicBezTo>
                    <a:pt x="2336" y="11589"/>
                    <a:pt x="2364" y="11495"/>
                    <a:pt x="2396" y="11495"/>
                  </a:cubicBezTo>
                </a:path>
                <a:path w="21600" h="21600">
                  <a:moveTo>
                    <a:pt x="12862" y="11425"/>
                  </a:moveTo>
                  <a:cubicBezTo>
                    <a:pt x="12895" y="11425"/>
                    <a:pt x="12922" y="11519"/>
                    <a:pt x="12922" y="11635"/>
                  </a:cubicBezTo>
                  <a:cubicBezTo>
                    <a:pt x="12922" y="11752"/>
                    <a:pt x="12895" y="11846"/>
                    <a:pt x="12862" y="11846"/>
                  </a:cubicBezTo>
                  <a:cubicBezTo>
                    <a:pt x="12828" y="11846"/>
                    <a:pt x="12800" y="11752"/>
                    <a:pt x="12800" y="11635"/>
                  </a:cubicBezTo>
                  <a:cubicBezTo>
                    <a:pt x="12800" y="11519"/>
                    <a:pt x="12828" y="11425"/>
                    <a:pt x="12862" y="11425"/>
                  </a:cubicBezTo>
                </a:path>
                <a:path w="21600" h="21600">
                  <a:moveTo>
                    <a:pt x="3392" y="11425"/>
                  </a:moveTo>
                  <a:cubicBezTo>
                    <a:pt x="3427" y="11425"/>
                    <a:pt x="3452" y="11519"/>
                    <a:pt x="3452" y="11635"/>
                  </a:cubicBezTo>
                  <a:cubicBezTo>
                    <a:pt x="3452" y="11752"/>
                    <a:pt x="3427" y="11846"/>
                    <a:pt x="3392" y="11846"/>
                  </a:cubicBezTo>
                  <a:cubicBezTo>
                    <a:pt x="3359" y="11846"/>
                    <a:pt x="3332" y="11752"/>
                    <a:pt x="3332" y="11635"/>
                  </a:cubicBezTo>
                  <a:cubicBezTo>
                    <a:pt x="3332" y="11519"/>
                    <a:pt x="3359" y="11425"/>
                    <a:pt x="3392" y="11425"/>
                  </a:cubicBezTo>
                </a:path>
                <a:path w="21600" h="21600">
                  <a:moveTo>
                    <a:pt x="10810" y="11355"/>
                  </a:moveTo>
                  <a:cubicBezTo>
                    <a:pt x="10843" y="11355"/>
                    <a:pt x="10871" y="11449"/>
                    <a:pt x="10871" y="11565"/>
                  </a:cubicBezTo>
                  <a:cubicBezTo>
                    <a:pt x="10871" y="11681"/>
                    <a:pt x="10843" y="11776"/>
                    <a:pt x="10810" y="11776"/>
                  </a:cubicBezTo>
                  <a:cubicBezTo>
                    <a:pt x="10776" y="11776"/>
                    <a:pt x="10749" y="11681"/>
                    <a:pt x="10749" y="11565"/>
                  </a:cubicBezTo>
                  <a:cubicBezTo>
                    <a:pt x="10749" y="11449"/>
                    <a:pt x="10776" y="11355"/>
                    <a:pt x="10810" y="11355"/>
                  </a:cubicBezTo>
                </a:path>
                <a:path w="21600" h="21600">
                  <a:moveTo>
                    <a:pt x="4002" y="11355"/>
                  </a:moveTo>
                  <a:cubicBezTo>
                    <a:pt x="4035" y="11355"/>
                    <a:pt x="4062" y="11449"/>
                    <a:pt x="4062" y="11565"/>
                  </a:cubicBezTo>
                  <a:cubicBezTo>
                    <a:pt x="4062" y="11681"/>
                    <a:pt x="4035" y="11776"/>
                    <a:pt x="4002" y="11776"/>
                  </a:cubicBezTo>
                  <a:cubicBezTo>
                    <a:pt x="3968" y="11776"/>
                    <a:pt x="3942" y="11681"/>
                    <a:pt x="3942" y="11565"/>
                  </a:cubicBezTo>
                  <a:cubicBezTo>
                    <a:pt x="3942" y="11449"/>
                    <a:pt x="3968" y="11355"/>
                    <a:pt x="4002" y="11355"/>
                  </a:cubicBezTo>
                </a:path>
                <a:path w="21600" h="21600">
                  <a:moveTo>
                    <a:pt x="7678" y="11214"/>
                  </a:moveTo>
                  <a:cubicBezTo>
                    <a:pt x="7714" y="11214"/>
                    <a:pt x="7741" y="11308"/>
                    <a:pt x="7741" y="11425"/>
                  </a:cubicBezTo>
                  <a:cubicBezTo>
                    <a:pt x="7741" y="11541"/>
                    <a:pt x="7714" y="11635"/>
                    <a:pt x="7678" y="11635"/>
                  </a:cubicBezTo>
                  <a:cubicBezTo>
                    <a:pt x="7646" y="11635"/>
                    <a:pt x="7619" y="11541"/>
                    <a:pt x="7619" y="11425"/>
                  </a:cubicBezTo>
                  <a:cubicBezTo>
                    <a:pt x="7619" y="11308"/>
                    <a:pt x="7646" y="11214"/>
                    <a:pt x="7678" y="11214"/>
                  </a:cubicBezTo>
                </a:path>
                <a:path w="21600" h="21600">
                  <a:moveTo>
                    <a:pt x="5608" y="11214"/>
                  </a:moveTo>
                  <a:cubicBezTo>
                    <a:pt x="5640" y="11214"/>
                    <a:pt x="5669" y="11308"/>
                    <a:pt x="5669" y="11425"/>
                  </a:cubicBezTo>
                  <a:cubicBezTo>
                    <a:pt x="5669" y="11541"/>
                    <a:pt x="5640" y="11635"/>
                    <a:pt x="5608" y="11635"/>
                  </a:cubicBezTo>
                  <a:cubicBezTo>
                    <a:pt x="5572" y="11635"/>
                    <a:pt x="5547" y="11541"/>
                    <a:pt x="5547" y="11425"/>
                  </a:cubicBezTo>
                  <a:cubicBezTo>
                    <a:pt x="5547" y="11308"/>
                    <a:pt x="5572" y="11214"/>
                    <a:pt x="5608" y="11214"/>
                  </a:cubicBezTo>
                </a:path>
                <a:path w="21600" h="21600">
                  <a:moveTo>
                    <a:pt x="6624" y="11144"/>
                  </a:moveTo>
                  <a:cubicBezTo>
                    <a:pt x="6656" y="11144"/>
                    <a:pt x="6685" y="11238"/>
                    <a:pt x="6685" y="11355"/>
                  </a:cubicBezTo>
                  <a:cubicBezTo>
                    <a:pt x="6685" y="11471"/>
                    <a:pt x="6656" y="11565"/>
                    <a:pt x="6624" y="11565"/>
                  </a:cubicBezTo>
                  <a:cubicBezTo>
                    <a:pt x="6590" y="11565"/>
                    <a:pt x="6563" y="11471"/>
                    <a:pt x="6563" y="11355"/>
                  </a:cubicBezTo>
                  <a:cubicBezTo>
                    <a:pt x="6563" y="11238"/>
                    <a:pt x="6590" y="11144"/>
                    <a:pt x="6624" y="11144"/>
                  </a:cubicBezTo>
                </a:path>
                <a:path w="21600" h="21600">
                  <a:moveTo>
                    <a:pt x="8899" y="11074"/>
                  </a:moveTo>
                  <a:cubicBezTo>
                    <a:pt x="8933" y="11074"/>
                    <a:pt x="8960" y="11168"/>
                    <a:pt x="8960" y="11284"/>
                  </a:cubicBezTo>
                  <a:cubicBezTo>
                    <a:pt x="8960" y="11401"/>
                    <a:pt x="8933" y="11495"/>
                    <a:pt x="8899" y="11495"/>
                  </a:cubicBezTo>
                  <a:cubicBezTo>
                    <a:pt x="8866" y="11495"/>
                    <a:pt x="8839" y="11401"/>
                    <a:pt x="8839" y="11284"/>
                  </a:cubicBezTo>
                  <a:cubicBezTo>
                    <a:pt x="8839" y="11168"/>
                    <a:pt x="8866" y="11074"/>
                    <a:pt x="8899" y="11074"/>
                  </a:cubicBezTo>
                </a:path>
                <a:path w="21600" h="21600">
                  <a:moveTo>
                    <a:pt x="6216" y="11074"/>
                  </a:moveTo>
                  <a:cubicBezTo>
                    <a:pt x="6249" y="11074"/>
                    <a:pt x="6277" y="11168"/>
                    <a:pt x="6277" y="11284"/>
                  </a:cubicBezTo>
                  <a:cubicBezTo>
                    <a:pt x="6277" y="11401"/>
                    <a:pt x="6249" y="11495"/>
                    <a:pt x="6216" y="11495"/>
                  </a:cubicBezTo>
                  <a:cubicBezTo>
                    <a:pt x="6184" y="11495"/>
                    <a:pt x="6156" y="11401"/>
                    <a:pt x="6156" y="11284"/>
                  </a:cubicBezTo>
                  <a:cubicBezTo>
                    <a:pt x="6156" y="11168"/>
                    <a:pt x="6184" y="11074"/>
                    <a:pt x="6216" y="11074"/>
                  </a:cubicBezTo>
                </a:path>
                <a:path w="21600" h="21600">
                  <a:moveTo>
                    <a:pt x="11602" y="11004"/>
                  </a:moveTo>
                  <a:cubicBezTo>
                    <a:pt x="11636" y="11004"/>
                    <a:pt x="11663" y="11098"/>
                    <a:pt x="11663" y="11214"/>
                  </a:cubicBezTo>
                  <a:cubicBezTo>
                    <a:pt x="11663" y="11330"/>
                    <a:pt x="11636" y="11425"/>
                    <a:pt x="11602" y="11425"/>
                  </a:cubicBezTo>
                  <a:cubicBezTo>
                    <a:pt x="11568" y="11425"/>
                    <a:pt x="11541" y="11330"/>
                    <a:pt x="11541" y="11214"/>
                  </a:cubicBezTo>
                  <a:cubicBezTo>
                    <a:pt x="11541" y="11098"/>
                    <a:pt x="11568" y="11004"/>
                    <a:pt x="11602" y="11004"/>
                  </a:cubicBezTo>
                </a:path>
                <a:path w="21600" h="21600">
                  <a:moveTo>
                    <a:pt x="8554" y="11004"/>
                  </a:moveTo>
                  <a:cubicBezTo>
                    <a:pt x="8586" y="11004"/>
                    <a:pt x="8615" y="11098"/>
                    <a:pt x="8615" y="11214"/>
                  </a:cubicBezTo>
                  <a:cubicBezTo>
                    <a:pt x="8615" y="11330"/>
                    <a:pt x="8586" y="11425"/>
                    <a:pt x="8554" y="11425"/>
                  </a:cubicBezTo>
                  <a:cubicBezTo>
                    <a:pt x="8520" y="11425"/>
                    <a:pt x="8493" y="11330"/>
                    <a:pt x="8493" y="11214"/>
                  </a:cubicBezTo>
                  <a:cubicBezTo>
                    <a:pt x="8493" y="11098"/>
                    <a:pt x="8520" y="11004"/>
                    <a:pt x="8554" y="11004"/>
                  </a:cubicBezTo>
                </a:path>
                <a:path w="21600" h="21600">
                  <a:moveTo>
                    <a:pt x="3007" y="11004"/>
                  </a:moveTo>
                  <a:cubicBezTo>
                    <a:pt x="3040" y="11004"/>
                    <a:pt x="3067" y="11098"/>
                    <a:pt x="3067" y="11214"/>
                  </a:cubicBezTo>
                  <a:cubicBezTo>
                    <a:pt x="3067" y="11330"/>
                    <a:pt x="3040" y="11425"/>
                    <a:pt x="3007" y="11425"/>
                  </a:cubicBezTo>
                  <a:cubicBezTo>
                    <a:pt x="2972" y="11425"/>
                    <a:pt x="2946" y="11330"/>
                    <a:pt x="2946" y="11214"/>
                  </a:cubicBezTo>
                  <a:cubicBezTo>
                    <a:pt x="2946" y="11098"/>
                    <a:pt x="2972" y="11004"/>
                    <a:pt x="3007" y="11004"/>
                  </a:cubicBezTo>
                </a:path>
                <a:path w="21600" h="21600">
                  <a:moveTo>
                    <a:pt x="13309" y="10934"/>
                  </a:moveTo>
                  <a:cubicBezTo>
                    <a:pt x="13343" y="10934"/>
                    <a:pt x="13369" y="11028"/>
                    <a:pt x="13369" y="11144"/>
                  </a:cubicBezTo>
                  <a:cubicBezTo>
                    <a:pt x="13369" y="11260"/>
                    <a:pt x="13343" y="11355"/>
                    <a:pt x="13309" y="11355"/>
                  </a:cubicBezTo>
                  <a:cubicBezTo>
                    <a:pt x="13274" y="11355"/>
                    <a:pt x="13248" y="11260"/>
                    <a:pt x="13248" y="11144"/>
                  </a:cubicBezTo>
                  <a:cubicBezTo>
                    <a:pt x="13248" y="11028"/>
                    <a:pt x="13274" y="10934"/>
                    <a:pt x="13309" y="10934"/>
                  </a:cubicBezTo>
                </a:path>
                <a:path w="21600" h="21600">
                  <a:moveTo>
                    <a:pt x="4408" y="10934"/>
                  </a:moveTo>
                  <a:cubicBezTo>
                    <a:pt x="4443" y="10934"/>
                    <a:pt x="4468" y="11028"/>
                    <a:pt x="4468" y="11144"/>
                  </a:cubicBezTo>
                  <a:cubicBezTo>
                    <a:pt x="4468" y="11260"/>
                    <a:pt x="4443" y="11355"/>
                    <a:pt x="4408" y="11355"/>
                  </a:cubicBezTo>
                  <a:cubicBezTo>
                    <a:pt x="4375" y="11355"/>
                    <a:pt x="4348" y="11260"/>
                    <a:pt x="4348" y="11144"/>
                  </a:cubicBezTo>
                  <a:cubicBezTo>
                    <a:pt x="4348" y="11028"/>
                    <a:pt x="4375" y="10934"/>
                    <a:pt x="4408" y="10934"/>
                  </a:cubicBezTo>
                </a:path>
                <a:path w="21600" h="21600">
                  <a:moveTo>
                    <a:pt x="2030" y="10793"/>
                  </a:moveTo>
                  <a:cubicBezTo>
                    <a:pt x="2064" y="10793"/>
                    <a:pt x="2092" y="10887"/>
                    <a:pt x="2092" y="11004"/>
                  </a:cubicBezTo>
                  <a:cubicBezTo>
                    <a:pt x="2092" y="11120"/>
                    <a:pt x="2064" y="11214"/>
                    <a:pt x="2030" y="11214"/>
                  </a:cubicBezTo>
                  <a:cubicBezTo>
                    <a:pt x="1997" y="11214"/>
                    <a:pt x="1970" y="11120"/>
                    <a:pt x="1970" y="11004"/>
                  </a:cubicBezTo>
                  <a:cubicBezTo>
                    <a:pt x="1970" y="10887"/>
                    <a:pt x="1997" y="10793"/>
                    <a:pt x="2030" y="10793"/>
                  </a:cubicBezTo>
                </a:path>
                <a:path w="21600" h="21600">
                  <a:moveTo>
                    <a:pt x="10443" y="10723"/>
                  </a:moveTo>
                  <a:cubicBezTo>
                    <a:pt x="10477" y="10723"/>
                    <a:pt x="10505" y="10817"/>
                    <a:pt x="10505" y="10934"/>
                  </a:cubicBezTo>
                  <a:cubicBezTo>
                    <a:pt x="10505" y="11050"/>
                    <a:pt x="10477" y="11144"/>
                    <a:pt x="10443" y="11144"/>
                  </a:cubicBezTo>
                  <a:cubicBezTo>
                    <a:pt x="10410" y="11144"/>
                    <a:pt x="10383" y="11050"/>
                    <a:pt x="10383" y="10934"/>
                  </a:cubicBezTo>
                  <a:cubicBezTo>
                    <a:pt x="10383" y="10817"/>
                    <a:pt x="10410" y="10723"/>
                    <a:pt x="10443" y="10723"/>
                  </a:cubicBezTo>
                </a:path>
                <a:path w="21600" h="21600">
                  <a:moveTo>
                    <a:pt x="9753" y="10723"/>
                  </a:moveTo>
                  <a:cubicBezTo>
                    <a:pt x="9787" y="10723"/>
                    <a:pt x="9812" y="10817"/>
                    <a:pt x="9812" y="10934"/>
                  </a:cubicBezTo>
                  <a:cubicBezTo>
                    <a:pt x="9812" y="11050"/>
                    <a:pt x="9787" y="11144"/>
                    <a:pt x="9753" y="11144"/>
                  </a:cubicBezTo>
                  <a:cubicBezTo>
                    <a:pt x="9719" y="11144"/>
                    <a:pt x="9692" y="11050"/>
                    <a:pt x="9692" y="10934"/>
                  </a:cubicBezTo>
                  <a:cubicBezTo>
                    <a:pt x="9692" y="10817"/>
                    <a:pt x="9719" y="10723"/>
                    <a:pt x="9753" y="10723"/>
                  </a:cubicBezTo>
                </a:path>
                <a:path w="21600" h="21600">
                  <a:moveTo>
                    <a:pt x="8044" y="10723"/>
                  </a:moveTo>
                  <a:cubicBezTo>
                    <a:pt x="8080" y="10723"/>
                    <a:pt x="8107" y="10817"/>
                    <a:pt x="8107" y="10934"/>
                  </a:cubicBezTo>
                  <a:cubicBezTo>
                    <a:pt x="8107" y="11050"/>
                    <a:pt x="8080" y="11144"/>
                    <a:pt x="8044" y="11144"/>
                  </a:cubicBezTo>
                  <a:cubicBezTo>
                    <a:pt x="8012" y="11144"/>
                    <a:pt x="7985" y="11050"/>
                    <a:pt x="7985" y="10934"/>
                  </a:cubicBezTo>
                  <a:cubicBezTo>
                    <a:pt x="7985" y="10817"/>
                    <a:pt x="8012" y="10723"/>
                    <a:pt x="8044" y="10723"/>
                  </a:cubicBezTo>
                </a:path>
                <a:path w="21600" h="21600">
                  <a:moveTo>
                    <a:pt x="7172" y="10723"/>
                  </a:moveTo>
                  <a:cubicBezTo>
                    <a:pt x="7205" y="10723"/>
                    <a:pt x="7231" y="10817"/>
                    <a:pt x="7231" y="10934"/>
                  </a:cubicBezTo>
                  <a:cubicBezTo>
                    <a:pt x="7231" y="11050"/>
                    <a:pt x="7205" y="11144"/>
                    <a:pt x="7172" y="11144"/>
                  </a:cubicBezTo>
                  <a:cubicBezTo>
                    <a:pt x="7139" y="11144"/>
                    <a:pt x="7111" y="11050"/>
                    <a:pt x="7111" y="10934"/>
                  </a:cubicBezTo>
                  <a:cubicBezTo>
                    <a:pt x="7111" y="10817"/>
                    <a:pt x="7139" y="10723"/>
                    <a:pt x="7172" y="10723"/>
                  </a:cubicBezTo>
                </a:path>
                <a:path w="21600" h="21600">
                  <a:moveTo>
                    <a:pt x="11256" y="10583"/>
                  </a:moveTo>
                  <a:cubicBezTo>
                    <a:pt x="11290" y="10583"/>
                    <a:pt x="11317" y="10677"/>
                    <a:pt x="11317" y="10793"/>
                  </a:cubicBezTo>
                  <a:cubicBezTo>
                    <a:pt x="11317" y="10909"/>
                    <a:pt x="11290" y="11004"/>
                    <a:pt x="11256" y="11004"/>
                  </a:cubicBezTo>
                  <a:cubicBezTo>
                    <a:pt x="11222" y="11004"/>
                    <a:pt x="11195" y="10909"/>
                    <a:pt x="11195" y="10793"/>
                  </a:cubicBezTo>
                  <a:cubicBezTo>
                    <a:pt x="11195" y="10677"/>
                    <a:pt x="11222" y="10583"/>
                    <a:pt x="11256" y="10583"/>
                  </a:cubicBezTo>
                </a:path>
                <a:path w="21600" h="21600">
                  <a:moveTo>
                    <a:pt x="5098" y="10513"/>
                  </a:moveTo>
                  <a:cubicBezTo>
                    <a:pt x="5132" y="10513"/>
                    <a:pt x="5160" y="10607"/>
                    <a:pt x="5160" y="10723"/>
                  </a:cubicBezTo>
                  <a:cubicBezTo>
                    <a:pt x="5160" y="10839"/>
                    <a:pt x="5132" y="10934"/>
                    <a:pt x="5098" y="10934"/>
                  </a:cubicBezTo>
                  <a:cubicBezTo>
                    <a:pt x="5065" y="10934"/>
                    <a:pt x="5038" y="10839"/>
                    <a:pt x="5038" y="10723"/>
                  </a:cubicBezTo>
                  <a:cubicBezTo>
                    <a:pt x="5038" y="10607"/>
                    <a:pt x="5065" y="10513"/>
                    <a:pt x="5098" y="10513"/>
                  </a:cubicBezTo>
                </a:path>
                <a:path w="21600" h="21600">
                  <a:moveTo>
                    <a:pt x="9264" y="10442"/>
                  </a:moveTo>
                  <a:cubicBezTo>
                    <a:pt x="9297" y="10442"/>
                    <a:pt x="9326" y="10537"/>
                    <a:pt x="9326" y="10653"/>
                  </a:cubicBezTo>
                  <a:cubicBezTo>
                    <a:pt x="9326" y="10769"/>
                    <a:pt x="9297" y="10863"/>
                    <a:pt x="9264" y="10863"/>
                  </a:cubicBezTo>
                  <a:cubicBezTo>
                    <a:pt x="9232" y="10863"/>
                    <a:pt x="9204" y="10769"/>
                    <a:pt x="9204" y="10653"/>
                  </a:cubicBezTo>
                  <a:cubicBezTo>
                    <a:pt x="9204" y="10537"/>
                    <a:pt x="9232" y="10442"/>
                    <a:pt x="9264" y="10442"/>
                  </a:cubicBezTo>
                </a:path>
                <a:path w="21600" h="21600">
                  <a:moveTo>
                    <a:pt x="1218" y="10442"/>
                  </a:moveTo>
                  <a:cubicBezTo>
                    <a:pt x="1252" y="10442"/>
                    <a:pt x="1279" y="10537"/>
                    <a:pt x="1279" y="10653"/>
                  </a:cubicBezTo>
                  <a:cubicBezTo>
                    <a:pt x="1279" y="10769"/>
                    <a:pt x="1252" y="10863"/>
                    <a:pt x="1218" y="10863"/>
                  </a:cubicBezTo>
                  <a:cubicBezTo>
                    <a:pt x="1183" y="10863"/>
                    <a:pt x="1158" y="10769"/>
                    <a:pt x="1158" y="10653"/>
                  </a:cubicBezTo>
                  <a:cubicBezTo>
                    <a:pt x="1158" y="10537"/>
                    <a:pt x="1183" y="10442"/>
                    <a:pt x="1218" y="10442"/>
                  </a:cubicBezTo>
                </a:path>
                <a:path w="21600" h="21600">
                  <a:moveTo>
                    <a:pt x="3698" y="10372"/>
                  </a:moveTo>
                  <a:cubicBezTo>
                    <a:pt x="3730" y="10372"/>
                    <a:pt x="3758" y="10466"/>
                    <a:pt x="3758" y="10583"/>
                  </a:cubicBezTo>
                  <a:cubicBezTo>
                    <a:pt x="3758" y="10699"/>
                    <a:pt x="3730" y="10793"/>
                    <a:pt x="3698" y="10793"/>
                  </a:cubicBezTo>
                  <a:cubicBezTo>
                    <a:pt x="3663" y="10793"/>
                    <a:pt x="3636" y="10699"/>
                    <a:pt x="3636" y="10583"/>
                  </a:cubicBezTo>
                  <a:cubicBezTo>
                    <a:pt x="3636" y="10466"/>
                    <a:pt x="3663" y="10372"/>
                    <a:pt x="3698" y="10372"/>
                  </a:cubicBezTo>
                </a:path>
                <a:path w="21600" h="21600">
                  <a:moveTo>
                    <a:pt x="12537" y="10302"/>
                  </a:moveTo>
                  <a:cubicBezTo>
                    <a:pt x="12571" y="10302"/>
                    <a:pt x="12597" y="10396"/>
                    <a:pt x="12597" y="10513"/>
                  </a:cubicBezTo>
                  <a:cubicBezTo>
                    <a:pt x="12597" y="10629"/>
                    <a:pt x="12571" y="10723"/>
                    <a:pt x="12537" y="10723"/>
                  </a:cubicBezTo>
                  <a:cubicBezTo>
                    <a:pt x="12503" y="10723"/>
                    <a:pt x="12475" y="10629"/>
                    <a:pt x="12475" y="10513"/>
                  </a:cubicBezTo>
                  <a:cubicBezTo>
                    <a:pt x="12475" y="10396"/>
                    <a:pt x="12503" y="10302"/>
                    <a:pt x="12537" y="10302"/>
                  </a:cubicBezTo>
                </a:path>
                <a:path w="21600" h="21600">
                  <a:moveTo>
                    <a:pt x="5892" y="10302"/>
                  </a:moveTo>
                  <a:cubicBezTo>
                    <a:pt x="5925" y="10302"/>
                    <a:pt x="5952" y="10396"/>
                    <a:pt x="5952" y="10513"/>
                  </a:cubicBezTo>
                  <a:cubicBezTo>
                    <a:pt x="5952" y="10629"/>
                    <a:pt x="5925" y="10723"/>
                    <a:pt x="5892" y="10723"/>
                  </a:cubicBezTo>
                  <a:cubicBezTo>
                    <a:pt x="5859" y="10723"/>
                    <a:pt x="5830" y="10629"/>
                    <a:pt x="5830" y="10513"/>
                  </a:cubicBezTo>
                  <a:cubicBezTo>
                    <a:pt x="5830" y="10396"/>
                    <a:pt x="5859" y="10302"/>
                    <a:pt x="5892" y="10302"/>
                  </a:cubicBezTo>
                </a:path>
                <a:path w="21600" h="21600">
                  <a:moveTo>
                    <a:pt x="2559" y="10232"/>
                  </a:moveTo>
                  <a:cubicBezTo>
                    <a:pt x="2592" y="10232"/>
                    <a:pt x="2620" y="10326"/>
                    <a:pt x="2620" y="10442"/>
                  </a:cubicBezTo>
                  <a:cubicBezTo>
                    <a:pt x="2620" y="10559"/>
                    <a:pt x="2592" y="10653"/>
                    <a:pt x="2559" y="10653"/>
                  </a:cubicBezTo>
                  <a:cubicBezTo>
                    <a:pt x="2525" y="10653"/>
                    <a:pt x="2499" y="10559"/>
                    <a:pt x="2499" y="10442"/>
                  </a:cubicBezTo>
                  <a:cubicBezTo>
                    <a:pt x="2499" y="10326"/>
                    <a:pt x="2525" y="10232"/>
                    <a:pt x="2559" y="10232"/>
                  </a:cubicBezTo>
                </a:path>
                <a:path w="21600" h="21600">
                  <a:moveTo>
                    <a:pt x="20642" y="10162"/>
                  </a:moveTo>
                  <a:cubicBezTo>
                    <a:pt x="20678" y="10162"/>
                    <a:pt x="20703" y="10256"/>
                    <a:pt x="20703" y="10372"/>
                  </a:cubicBezTo>
                  <a:cubicBezTo>
                    <a:pt x="20703" y="10488"/>
                    <a:pt x="20678" y="10583"/>
                    <a:pt x="20642" y="10583"/>
                  </a:cubicBezTo>
                  <a:cubicBezTo>
                    <a:pt x="20611" y="10583"/>
                    <a:pt x="20583" y="10488"/>
                    <a:pt x="20583" y="10372"/>
                  </a:cubicBezTo>
                  <a:cubicBezTo>
                    <a:pt x="20583" y="10256"/>
                    <a:pt x="20611" y="10162"/>
                    <a:pt x="20642" y="10162"/>
                  </a:cubicBezTo>
                </a:path>
                <a:path w="21600" h="21600">
                  <a:moveTo>
                    <a:pt x="1604" y="10162"/>
                  </a:moveTo>
                  <a:cubicBezTo>
                    <a:pt x="1637" y="10162"/>
                    <a:pt x="1666" y="10256"/>
                    <a:pt x="1666" y="10372"/>
                  </a:cubicBezTo>
                  <a:cubicBezTo>
                    <a:pt x="1666" y="10488"/>
                    <a:pt x="1637" y="10583"/>
                    <a:pt x="1604" y="10583"/>
                  </a:cubicBezTo>
                  <a:cubicBezTo>
                    <a:pt x="1571" y="10583"/>
                    <a:pt x="1543" y="10488"/>
                    <a:pt x="1543" y="10372"/>
                  </a:cubicBezTo>
                  <a:cubicBezTo>
                    <a:pt x="1543" y="10256"/>
                    <a:pt x="1571" y="10162"/>
                    <a:pt x="1604" y="10162"/>
                  </a:cubicBezTo>
                </a:path>
                <a:path w="21600" h="21600">
                  <a:moveTo>
                    <a:pt x="12068" y="10091"/>
                  </a:moveTo>
                  <a:cubicBezTo>
                    <a:pt x="12103" y="10091"/>
                    <a:pt x="12130" y="10186"/>
                    <a:pt x="12130" y="10302"/>
                  </a:cubicBezTo>
                  <a:cubicBezTo>
                    <a:pt x="12130" y="10418"/>
                    <a:pt x="12103" y="10513"/>
                    <a:pt x="12068" y="10513"/>
                  </a:cubicBezTo>
                  <a:cubicBezTo>
                    <a:pt x="12035" y="10513"/>
                    <a:pt x="12008" y="10418"/>
                    <a:pt x="12008" y="10302"/>
                  </a:cubicBezTo>
                  <a:cubicBezTo>
                    <a:pt x="12008" y="10186"/>
                    <a:pt x="12035" y="10091"/>
                    <a:pt x="12068" y="10091"/>
                  </a:cubicBezTo>
                </a:path>
                <a:path w="21600" h="21600">
                  <a:moveTo>
                    <a:pt x="10077" y="10091"/>
                  </a:moveTo>
                  <a:cubicBezTo>
                    <a:pt x="10112" y="10091"/>
                    <a:pt x="10138" y="10186"/>
                    <a:pt x="10138" y="10302"/>
                  </a:cubicBezTo>
                  <a:cubicBezTo>
                    <a:pt x="10138" y="10418"/>
                    <a:pt x="10112" y="10513"/>
                    <a:pt x="10077" y="10513"/>
                  </a:cubicBezTo>
                  <a:cubicBezTo>
                    <a:pt x="10044" y="10513"/>
                    <a:pt x="10016" y="10418"/>
                    <a:pt x="10016" y="10302"/>
                  </a:cubicBezTo>
                  <a:cubicBezTo>
                    <a:pt x="10016" y="10186"/>
                    <a:pt x="10044" y="10091"/>
                    <a:pt x="10077" y="10091"/>
                  </a:cubicBezTo>
                </a:path>
                <a:path w="21600" h="21600">
                  <a:moveTo>
                    <a:pt x="6807" y="10091"/>
                  </a:moveTo>
                  <a:cubicBezTo>
                    <a:pt x="6839" y="10091"/>
                    <a:pt x="6866" y="10186"/>
                    <a:pt x="6866" y="10302"/>
                  </a:cubicBezTo>
                  <a:cubicBezTo>
                    <a:pt x="6866" y="10418"/>
                    <a:pt x="6839" y="10513"/>
                    <a:pt x="6807" y="10513"/>
                  </a:cubicBezTo>
                  <a:cubicBezTo>
                    <a:pt x="6773" y="10513"/>
                    <a:pt x="6746" y="10418"/>
                    <a:pt x="6746" y="10302"/>
                  </a:cubicBezTo>
                  <a:cubicBezTo>
                    <a:pt x="6746" y="10186"/>
                    <a:pt x="6773" y="10091"/>
                    <a:pt x="6807" y="10091"/>
                  </a:cubicBezTo>
                </a:path>
                <a:path w="21600" h="21600">
                  <a:moveTo>
                    <a:pt x="13045" y="10021"/>
                  </a:moveTo>
                  <a:cubicBezTo>
                    <a:pt x="13079" y="10021"/>
                    <a:pt x="13106" y="10116"/>
                    <a:pt x="13106" y="10232"/>
                  </a:cubicBezTo>
                  <a:cubicBezTo>
                    <a:pt x="13106" y="10348"/>
                    <a:pt x="13079" y="10442"/>
                    <a:pt x="13045" y="10442"/>
                  </a:cubicBezTo>
                  <a:cubicBezTo>
                    <a:pt x="13010" y="10442"/>
                    <a:pt x="12983" y="10348"/>
                    <a:pt x="12983" y="10232"/>
                  </a:cubicBezTo>
                  <a:cubicBezTo>
                    <a:pt x="12983" y="10116"/>
                    <a:pt x="13010" y="10021"/>
                    <a:pt x="13045" y="10021"/>
                  </a:cubicBezTo>
                </a:path>
                <a:path w="21600" h="21600">
                  <a:moveTo>
                    <a:pt x="4692" y="10021"/>
                  </a:moveTo>
                  <a:cubicBezTo>
                    <a:pt x="4726" y="10021"/>
                    <a:pt x="4754" y="10116"/>
                    <a:pt x="4754" y="10232"/>
                  </a:cubicBezTo>
                  <a:cubicBezTo>
                    <a:pt x="4754" y="10348"/>
                    <a:pt x="4726" y="10442"/>
                    <a:pt x="4692" y="10442"/>
                  </a:cubicBezTo>
                  <a:cubicBezTo>
                    <a:pt x="4659" y="10442"/>
                    <a:pt x="4631" y="10348"/>
                    <a:pt x="4631" y="10232"/>
                  </a:cubicBezTo>
                  <a:cubicBezTo>
                    <a:pt x="4631" y="10116"/>
                    <a:pt x="4659" y="10021"/>
                    <a:pt x="4692" y="10021"/>
                  </a:cubicBezTo>
                </a:path>
                <a:path w="21600" h="21600">
                  <a:moveTo>
                    <a:pt x="3290" y="9951"/>
                  </a:moveTo>
                  <a:cubicBezTo>
                    <a:pt x="3324" y="9951"/>
                    <a:pt x="3351" y="10045"/>
                    <a:pt x="3351" y="10162"/>
                  </a:cubicBezTo>
                  <a:cubicBezTo>
                    <a:pt x="3351" y="10278"/>
                    <a:pt x="3324" y="10372"/>
                    <a:pt x="3290" y="10372"/>
                  </a:cubicBezTo>
                  <a:cubicBezTo>
                    <a:pt x="3258" y="10372"/>
                    <a:pt x="3230" y="10278"/>
                    <a:pt x="3230" y="10162"/>
                  </a:cubicBezTo>
                  <a:cubicBezTo>
                    <a:pt x="3230" y="10045"/>
                    <a:pt x="3258" y="9951"/>
                    <a:pt x="3290" y="9951"/>
                  </a:cubicBezTo>
                </a:path>
                <a:path w="21600" h="21600">
                  <a:moveTo>
                    <a:pt x="771" y="9951"/>
                  </a:moveTo>
                  <a:cubicBezTo>
                    <a:pt x="804" y="9951"/>
                    <a:pt x="833" y="10045"/>
                    <a:pt x="833" y="10162"/>
                  </a:cubicBezTo>
                  <a:cubicBezTo>
                    <a:pt x="833" y="10278"/>
                    <a:pt x="804" y="10372"/>
                    <a:pt x="771" y="10372"/>
                  </a:cubicBezTo>
                  <a:cubicBezTo>
                    <a:pt x="737" y="10372"/>
                    <a:pt x="710" y="10278"/>
                    <a:pt x="710" y="10162"/>
                  </a:cubicBezTo>
                  <a:cubicBezTo>
                    <a:pt x="710" y="10045"/>
                    <a:pt x="737" y="9951"/>
                    <a:pt x="771" y="9951"/>
                  </a:cubicBezTo>
                </a:path>
                <a:path w="21600" h="21600">
                  <a:moveTo>
                    <a:pt x="10810" y="9881"/>
                  </a:moveTo>
                  <a:cubicBezTo>
                    <a:pt x="10843" y="9881"/>
                    <a:pt x="10871" y="9975"/>
                    <a:pt x="10871" y="10091"/>
                  </a:cubicBezTo>
                  <a:cubicBezTo>
                    <a:pt x="10871" y="10208"/>
                    <a:pt x="10843" y="10302"/>
                    <a:pt x="10810" y="10302"/>
                  </a:cubicBezTo>
                  <a:cubicBezTo>
                    <a:pt x="10776" y="10302"/>
                    <a:pt x="10749" y="10208"/>
                    <a:pt x="10749" y="10091"/>
                  </a:cubicBezTo>
                  <a:cubicBezTo>
                    <a:pt x="10749" y="9975"/>
                    <a:pt x="10776" y="9881"/>
                    <a:pt x="10810" y="9881"/>
                  </a:cubicBezTo>
                </a:path>
                <a:path w="21600" h="21600">
                  <a:moveTo>
                    <a:pt x="21030" y="9811"/>
                  </a:moveTo>
                  <a:cubicBezTo>
                    <a:pt x="21063" y="9811"/>
                    <a:pt x="21091" y="9905"/>
                    <a:pt x="21091" y="10021"/>
                  </a:cubicBezTo>
                  <a:cubicBezTo>
                    <a:pt x="21091" y="10138"/>
                    <a:pt x="21063" y="10232"/>
                    <a:pt x="21030" y="10232"/>
                  </a:cubicBezTo>
                  <a:cubicBezTo>
                    <a:pt x="20996" y="10232"/>
                    <a:pt x="20969" y="10138"/>
                    <a:pt x="20969" y="10021"/>
                  </a:cubicBezTo>
                  <a:cubicBezTo>
                    <a:pt x="20969" y="9905"/>
                    <a:pt x="20996" y="9811"/>
                    <a:pt x="21030" y="9811"/>
                  </a:cubicBezTo>
                </a:path>
                <a:path w="21600" h="21600">
                  <a:moveTo>
                    <a:pt x="20218" y="9741"/>
                  </a:moveTo>
                  <a:cubicBezTo>
                    <a:pt x="20251" y="9741"/>
                    <a:pt x="20279" y="9835"/>
                    <a:pt x="20279" y="9951"/>
                  </a:cubicBezTo>
                  <a:cubicBezTo>
                    <a:pt x="20279" y="10067"/>
                    <a:pt x="20251" y="10162"/>
                    <a:pt x="20218" y="10162"/>
                  </a:cubicBezTo>
                  <a:cubicBezTo>
                    <a:pt x="20184" y="10162"/>
                    <a:pt x="20157" y="10067"/>
                    <a:pt x="20157" y="9951"/>
                  </a:cubicBezTo>
                  <a:cubicBezTo>
                    <a:pt x="20157" y="9835"/>
                    <a:pt x="20184" y="9741"/>
                    <a:pt x="20218" y="9741"/>
                  </a:cubicBezTo>
                </a:path>
                <a:path w="21600" h="21600">
                  <a:moveTo>
                    <a:pt x="7437" y="9741"/>
                  </a:moveTo>
                  <a:cubicBezTo>
                    <a:pt x="7468" y="9741"/>
                    <a:pt x="7497" y="9835"/>
                    <a:pt x="7497" y="9951"/>
                  </a:cubicBezTo>
                  <a:cubicBezTo>
                    <a:pt x="7497" y="10067"/>
                    <a:pt x="7468" y="10162"/>
                    <a:pt x="7437" y="10162"/>
                  </a:cubicBezTo>
                  <a:cubicBezTo>
                    <a:pt x="7401" y="10162"/>
                    <a:pt x="7376" y="10067"/>
                    <a:pt x="7376" y="9951"/>
                  </a:cubicBezTo>
                  <a:cubicBezTo>
                    <a:pt x="7376" y="9835"/>
                    <a:pt x="7401" y="9741"/>
                    <a:pt x="7437" y="9741"/>
                  </a:cubicBezTo>
                </a:path>
                <a:path w="21600" h="21600">
                  <a:moveTo>
                    <a:pt x="5485" y="9741"/>
                  </a:moveTo>
                  <a:cubicBezTo>
                    <a:pt x="5520" y="9741"/>
                    <a:pt x="5547" y="9835"/>
                    <a:pt x="5547" y="9951"/>
                  </a:cubicBezTo>
                  <a:cubicBezTo>
                    <a:pt x="5547" y="10067"/>
                    <a:pt x="5520" y="10162"/>
                    <a:pt x="5485" y="10162"/>
                  </a:cubicBezTo>
                  <a:cubicBezTo>
                    <a:pt x="5452" y="10162"/>
                    <a:pt x="5424" y="10067"/>
                    <a:pt x="5424" y="9951"/>
                  </a:cubicBezTo>
                  <a:cubicBezTo>
                    <a:pt x="5424" y="9835"/>
                    <a:pt x="5452" y="9741"/>
                    <a:pt x="5485" y="9741"/>
                  </a:cubicBezTo>
                </a:path>
                <a:path w="21600" h="21600">
                  <a:moveTo>
                    <a:pt x="4062" y="9741"/>
                  </a:moveTo>
                  <a:cubicBezTo>
                    <a:pt x="4096" y="9741"/>
                    <a:pt x="4123" y="9835"/>
                    <a:pt x="4123" y="9951"/>
                  </a:cubicBezTo>
                  <a:cubicBezTo>
                    <a:pt x="4123" y="10067"/>
                    <a:pt x="4096" y="10162"/>
                    <a:pt x="4062" y="10162"/>
                  </a:cubicBezTo>
                  <a:cubicBezTo>
                    <a:pt x="4028" y="10162"/>
                    <a:pt x="4002" y="10067"/>
                    <a:pt x="4002" y="9951"/>
                  </a:cubicBezTo>
                  <a:cubicBezTo>
                    <a:pt x="4002" y="9835"/>
                    <a:pt x="4028" y="9741"/>
                    <a:pt x="4062" y="9741"/>
                  </a:cubicBezTo>
                </a:path>
                <a:path w="21600" h="21600">
                  <a:moveTo>
                    <a:pt x="8351" y="9670"/>
                  </a:moveTo>
                  <a:cubicBezTo>
                    <a:pt x="8383" y="9670"/>
                    <a:pt x="8412" y="9765"/>
                    <a:pt x="8412" y="9881"/>
                  </a:cubicBezTo>
                  <a:cubicBezTo>
                    <a:pt x="8412" y="9997"/>
                    <a:pt x="8383" y="10091"/>
                    <a:pt x="8351" y="10091"/>
                  </a:cubicBezTo>
                  <a:cubicBezTo>
                    <a:pt x="8317" y="10091"/>
                    <a:pt x="8290" y="9997"/>
                    <a:pt x="8290" y="9881"/>
                  </a:cubicBezTo>
                  <a:cubicBezTo>
                    <a:pt x="8290" y="9765"/>
                    <a:pt x="8317" y="9670"/>
                    <a:pt x="8351" y="9670"/>
                  </a:cubicBezTo>
                </a:path>
                <a:path w="21600" h="21600">
                  <a:moveTo>
                    <a:pt x="11663" y="9600"/>
                  </a:moveTo>
                  <a:cubicBezTo>
                    <a:pt x="11696" y="9600"/>
                    <a:pt x="11724" y="9695"/>
                    <a:pt x="11724" y="9811"/>
                  </a:cubicBezTo>
                  <a:cubicBezTo>
                    <a:pt x="11724" y="9927"/>
                    <a:pt x="11696" y="10021"/>
                    <a:pt x="11663" y="10021"/>
                  </a:cubicBezTo>
                  <a:cubicBezTo>
                    <a:pt x="11627" y="10021"/>
                    <a:pt x="11602" y="9927"/>
                    <a:pt x="11602" y="9811"/>
                  </a:cubicBezTo>
                  <a:cubicBezTo>
                    <a:pt x="11602" y="9695"/>
                    <a:pt x="11627" y="9600"/>
                    <a:pt x="11663" y="9600"/>
                  </a:cubicBezTo>
                </a:path>
                <a:path w="21600" h="21600">
                  <a:moveTo>
                    <a:pt x="6339" y="9600"/>
                  </a:moveTo>
                  <a:cubicBezTo>
                    <a:pt x="6373" y="9600"/>
                    <a:pt x="6400" y="9695"/>
                    <a:pt x="6400" y="9811"/>
                  </a:cubicBezTo>
                  <a:cubicBezTo>
                    <a:pt x="6400" y="9927"/>
                    <a:pt x="6373" y="10021"/>
                    <a:pt x="6339" y="10021"/>
                  </a:cubicBezTo>
                  <a:cubicBezTo>
                    <a:pt x="6305" y="10021"/>
                    <a:pt x="6277" y="9927"/>
                    <a:pt x="6277" y="9811"/>
                  </a:cubicBezTo>
                  <a:cubicBezTo>
                    <a:pt x="6277" y="9695"/>
                    <a:pt x="6305" y="9600"/>
                    <a:pt x="6339" y="9600"/>
                  </a:cubicBezTo>
                </a:path>
                <a:path w="21600" h="21600">
                  <a:moveTo>
                    <a:pt x="9549" y="9530"/>
                  </a:moveTo>
                  <a:cubicBezTo>
                    <a:pt x="9583" y="9530"/>
                    <a:pt x="9609" y="9624"/>
                    <a:pt x="9609" y="9741"/>
                  </a:cubicBezTo>
                  <a:cubicBezTo>
                    <a:pt x="9609" y="9857"/>
                    <a:pt x="9583" y="9951"/>
                    <a:pt x="9549" y="9951"/>
                  </a:cubicBezTo>
                  <a:cubicBezTo>
                    <a:pt x="9516" y="9951"/>
                    <a:pt x="9489" y="9857"/>
                    <a:pt x="9489" y="9741"/>
                  </a:cubicBezTo>
                  <a:cubicBezTo>
                    <a:pt x="9489" y="9624"/>
                    <a:pt x="9516" y="9530"/>
                    <a:pt x="9549" y="9530"/>
                  </a:cubicBezTo>
                </a:path>
                <a:path w="21600" h="21600">
                  <a:moveTo>
                    <a:pt x="8778" y="9530"/>
                  </a:moveTo>
                  <a:cubicBezTo>
                    <a:pt x="8811" y="9530"/>
                    <a:pt x="8839" y="9624"/>
                    <a:pt x="8839" y="9741"/>
                  </a:cubicBezTo>
                  <a:cubicBezTo>
                    <a:pt x="8839" y="9857"/>
                    <a:pt x="8811" y="9951"/>
                    <a:pt x="8778" y="9951"/>
                  </a:cubicBezTo>
                  <a:cubicBezTo>
                    <a:pt x="8744" y="9951"/>
                    <a:pt x="8717" y="9857"/>
                    <a:pt x="8717" y="9741"/>
                  </a:cubicBezTo>
                  <a:cubicBezTo>
                    <a:pt x="8717" y="9624"/>
                    <a:pt x="8744" y="9530"/>
                    <a:pt x="8778" y="9530"/>
                  </a:cubicBezTo>
                </a:path>
                <a:path w="21600" h="21600">
                  <a:moveTo>
                    <a:pt x="7802" y="9530"/>
                  </a:moveTo>
                  <a:cubicBezTo>
                    <a:pt x="7835" y="9530"/>
                    <a:pt x="7863" y="9624"/>
                    <a:pt x="7863" y="9741"/>
                  </a:cubicBezTo>
                  <a:cubicBezTo>
                    <a:pt x="7863" y="9857"/>
                    <a:pt x="7835" y="9951"/>
                    <a:pt x="7802" y="9951"/>
                  </a:cubicBezTo>
                  <a:cubicBezTo>
                    <a:pt x="7768" y="9951"/>
                    <a:pt x="7741" y="9857"/>
                    <a:pt x="7741" y="9741"/>
                  </a:cubicBezTo>
                  <a:cubicBezTo>
                    <a:pt x="7741" y="9624"/>
                    <a:pt x="7768" y="9530"/>
                    <a:pt x="7802" y="9530"/>
                  </a:cubicBezTo>
                </a:path>
                <a:path w="21600" h="21600">
                  <a:moveTo>
                    <a:pt x="2051" y="9530"/>
                  </a:moveTo>
                  <a:cubicBezTo>
                    <a:pt x="2085" y="9530"/>
                    <a:pt x="2113" y="9624"/>
                    <a:pt x="2113" y="9741"/>
                  </a:cubicBezTo>
                  <a:cubicBezTo>
                    <a:pt x="2113" y="9857"/>
                    <a:pt x="2085" y="9951"/>
                    <a:pt x="2051" y="9951"/>
                  </a:cubicBezTo>
                  <a:cubicBezTo>
                    <a:pt x="2016" y="9951"/>
                    <a:pt x="1990" y="9857"/>
                    <a:pt x="1990" y="9741"/>
                  </a:cubicBezTo>
                  <a:cubicBezTo>
                    <a:pt x="1990" y="9624"/>
                    <a:pt x="2016" y="9530"/>
                    <a:pt x="2051" y="9530"/>
                  </a:cubicBezTo>
                </a:path>
                <a:path w="21600" h="21600">
                  <a:moveTo>
                    <a:pt x="11135" y="9249"/>
                  </a:moveTo>
                  <a:cubicBezTo>
                    <a:pt x="11167" y="9249"/>
                    <a:pt x="11195" y="9344"/>
                    <a:pt x="11195" y="9460"/>
                  </a:cubicBezTo>
                  <a:cubicBezTo>
                    <a:pt x="11195" y="9576"/>
                    <a:pt x="11167" y="9670"/>
                    <a:pt x="11135" y="9670"/>
                  </a:cubicBezTo>
                  <a:cubicBezTo>
                    <a:pt x="11101" y="9670"/>
                    <a:pt x="11074" y="9576"/>
                    <a:pt x="11074" y="9460"/>
                  </a:cubicBezTo>
                  <a:cubicBezTo>
                    <a:pt x="11074" y="9344"/>
                    <a:pt x="11101" y="9249"/>
                    <a:pt x="11135" y="9249"/>
                  </a:cubicBezTo>
                </a:path>
                <a:path w="21600" h="21600">
                  <a:moveTo>
                    <a:pt x="2904" y="9249"/>
                  </a:moveTo>
                  <a:cubicBezTo>
                    <a:pt x="2939" y="9249"/>
                    <a:pt x="2965" y="9344"/>
                    <a:pt x="2965" y="9460"/>
                  </a:cubicBezTo>
                  <a:cubicBezTo>
                    <a:pt x="2965" y="9576"/>
                    <a:pt x="2939" y="9670"/>
                    <a:pt x="2904" y="9670"/>
                  </a:cubicBezTo>
                  <a:cubicBezTo>
                    <a:pt x="2871" y="9670"/>
                    <a:pt x="2843" y="9576"/>
                    <a:pt x="2843" y="9460"/>
                  </a:cubicBezTo>
                  <a:cubicBezTo>
                    <a:pt x="2843" y="9344"/>
                    <a:pt x="2871" y="9249"/>
                    <a:pt x="2904" y="9249"/>
                  </a:cubicBezTo>
                </a:path>
                <a:path w="21600" h="21600">
                  <a:moveTo>
                    <a:pt x="4388" y="9179"/>
                  </a:moveTo>
                  <a:cubicBezTo>
                    <a:pt x="4421" y="9179"/>
                    <a:pt x="4450" y="9274"/>
                    <a:pt x="4450" y="9390"/>
                  </a:cubicBezTo>
                  <a:cubicBezTo>
                    <a:pt x="4450" y="9506"/>
                    <a:pt x="4421" y="9600"/>
                    <a:pt x="4388" y="9600"/>
                  </a:cubicBezTo>
                  <a:cubicBezTo>
                    <a:pt x="4354" y="9600"/>
                    <a:pt x="4327" y="9506"/>
                    <a:pt x="4327" y="9390"/>
                  </a:cubicBezTo>
                  <a:cubicBezTo>
                    <a:pt x="4327" y="9274"/>
                    <a:pt x="4354" y="9179"/>
                    <a:pt x="4388" y="9179"/>
                  </a:cubicBezTo>
                </a:path>
                <a:path w="21600" h="21600">
                  <a:moveTo>
                    <a:pt x="1097" y="9179"/>
                  </a:moveTo>
                  <a:cubicBezTo>
                    <a:pt x="1129" y="9179"/>
                    <a:pt x="1158" y="9274"/>
                    <a:pt x="1158" y="9390"/>
                  </a:cubicBezTo>
                  <a:cubicBezTo>
                    <a:pt x="1158" y="9506"/>
                    <a:pt x="1129" y="9600"/>
                    <a:pt x="1097" y="9600"/>
                  </a:cubicBezTo>
                  <a:cubicBezTo>
                    <a:pt x="1062" y="9600"/>
                    <a:pt x="1035" y="9506"/>
                    <a:pt x="1035" y="9390"/>
                  </a:cubicBezTo>
                  <a:cubicBezTo>
                    <a:pt x="1035" y="9274"/>
                    <a:pt x="1062" y="9179"/>
                    <a:pt x="1097" y="9179"/>
                  </a:cubicBezTo>
                </a:path>
                <a:path w="21600" h="21600">
                  <a:moveTo>
                    <a:pt x="12698" y="9109"/>
                  </a:moveTo>
                  <a:cubicBezTo>
                    <a:pt x="12733" y="9109"/>
                    <a:pt x="12760" y="9203"/>
                    <a:pt x="12760" y="9320"/>
                  </a:cubicBezTo>
                  <a:cubicBezTo>
                    <a:pt x="12760" y="9436"/>
                    <a:pt x="12733" y="9530"/>
                    <a:pt x="12698" y="9530"/>
                  </a:cubicBezTo>
                  <a:cubicBezTo>
                    <a:pt x="12666" y="9530"/>
                    <a:pt x="12638" y="9436"/>
                    <a:pt x="12638" y="9320"/>
                  </a:cubicBezTo>
                  <a:cubicBezTo>
                    <a:pt x="12638" y="9203"/>
                    <a:pt x="12666" y="9109"/>
                    <a:pt x="12698" y="9109"/>
                  </a:cubicBezTo>
                </a:path>
                <a:path w="21600" h="21600">
                  <a:moveTo>
                    <a:pt x="5058" y="9109"/>
                  </a:moveTo>
                  <a:cubicBezTo>
                    <a:pt x="5093" y="9109"/>
                    <a:pt x="5120" y="9203"/>
                    <a:pt x="5120" y="9320"/>
                  </a:cubicBezTo>
                  <a:cubicBezTo>
                    <a:pt x="5120" y="9436"/>
                    <a:pt x="5093" y="9530"/>
                    <a:pt x="5058" y="9530"/>
                  </a:cubicBezTo>
                  <a:cubicBezTo>
                    <a:pt x="5024" y="9530"/>
                    <a:pt x="4996" y="9436"/>
                    <a:pt x="4996" y="9320"/>
                  </a:cubicBezTo>
                  <a:cubicBezTo>
                    <a:pt x="4996" y="9203"/>
                    <a:pt x="5024" y="9109"/>
                    <a:pt x="5058" y="9109"/>
                  </a:cubicBezTo>
                </a:path>
                <a:path w="21600" h="21600">
                  <a:moveTo>
                    <a:pt x="12252" y="8969"/>
                  </a:moveTo>
                  <a:cubicBezTo>
                    <a:pt x="12286" y="8969"/>
                    <a:pt x="12313" y="9063"/>
                    <a:pt x="12313" y="9179"/>
                  </a:cubicBezTo>
                  <a:cubicBezTo>
                    <a:pt x="12313" y="9296"/>
                    <a:pt x="12286" y="9390"/>
                    <a:pt x="12252" y="9390"/>
                  </a:cubicBezTo>
                  <a:cubicBezTo>
                    <a:pt x="12219" y="9390"/>
                    <a:pt x="12191" y="9296"/>
                    <a:pt x="12191" y="9179"/>
                  </a:cubicBezTo>
                  <a:cubicBezTo>
                    <a:pt x="12191" y="9063"/>
                    <a:pt x="12219" y="8969"/>
                    <a:pt x="12252" y="8969"/>
                  </a:cubicBezTo>
                </a:path>
                <a:path w="21600" h="21600">
                  <a:moveTo>
                    <a:pt x="10525" y="8969"/>
                  </a:moveTo>
                  <a:cubicBezTo>
                    <a:pt x="10559" y="8969"/>
                    <a:pt x="10586" y="9063"/>
                    <a:pt x="10586" y="9179"/>
                  </a:cubicBezTo>
                  <a:cubicBezTo>
                    <a:pt x="10586" y="9296"/>
                    <a:pt x="10559" y="9390"/>
                    <a:pt x="10525" y="9390"/>
                  </a:cubicBezTo>
                  <a:cubicBezTo>
                    <a:pt x="10490" y="9390"/>
                    <a:pt x="10463" y="9296"/>
                    <a:pt x="10463" y="9179"/>
                  </a:cubicBezTo>
                  <a:cubicBezTo>
                    <a:pt x="10463" y="9063"/>
                    <a:pt x="10490" y="8969"/>
                    <a:pt x="10525" y="8969"/>
                  </a:cubicBezTo>
                </a:path>
                <a:path w="21600" h="21600">
                  <a:moveTo>
                    <a:pt x="2418" y="8969"/>
                  </a:moveTo>
                  <a:cubicBezTo>
                    <a:pt x="2450" y="8969"/>
                    <a:pt x="2478" y="9063"/>
                    <a:pt x="2478" y="9179"/>
                  </a:cubicBezTo>
                  <a:cubicBezTo>
                    <a:pt x="2478" y="9296"/>
                    <a:pt x="2450" y="9390"/>
                    <a:pt x="2418" y="9390"/>
                  </a:cubicBezTo>
                  <a:cubicBezTo>
                    <a:pt x="2383" y="9390"/>
                    <a:pt x="2357" y="9296"/>
                    <a:pt x="2357" y="9179"/>
                  </a:cubicBezTo>
                  <a:cubicBezTo>
                    <a:pt x="2357" y="9063"/>
                    <a:pt x="2383" y="8969"/>
                    <a:pt x="2418" y="8969"/>
                  </a:cubicBezTo>
                </a:path>
                <a:path w="21600" h="21600">
                  <a:moveTo>
                    <a:pt x="10098" y="8899"/>
                  </a:moveTo>
                  <a:cubicBezTo>
                    <a:pt x="10132" y="8899"/>
                    <a:pt x="10159" y="8993"/>
                    <a:pt x="10159" y="9109"/>
                  </a:cubicBezTo>
                  <a:cubicBezTo>
                    <a:pt x="10159" y="9225"/>
                    <a:pt x="10132" y="9320"/>
                    <a:pt x="10098" y="9320"/>
                  </a:cubicBezTo>
                  <a:cubicBezTo>
                    <a:pt x="10065" y="9320"/>
                    <a:pt x="10036" y="9225"/>
                    <a:pt x="10036" y="9109"/>
                  </a:cubicBezTo>
                  <a:cubicBezTo>
                    <a:pt x="10036" y="8993"/>
                    <a:pt x="10065" y="8899"/>
                    <a:pt x="10098" y="8899"/>
                  </a:cubicBezTo>
                </a:path>
                <a:path w="21600" h="21600">
                  <a:moveTo>
                    <a:pt x="5872" y="8899"/>
                  </a:moveTo>
                  <a:cubicBezTo>
                    <a:pt x="5906" y="8899"/>
                    <a:pt x="5932" y="8993"/>
                    <a:pt x="5932" y="9109"/>
                  </a:cubicBezTo>
                  <a:cubicBezTo>
                    <a:pt x="5932" y="9225"/>
                    <a:pt x="5906" y="9320"/>
                    <a:pt x="5872" y="9320"/>
                  </a:cubicBezTo>
                  <a:cubicBezTo>
                    <a:pt x="5837" y="9320"/>
                    <a:pt x="5811" y="9225"/>
                    <a:pt x="5811" y="9109"/>
                  </a:cubicBezTo>
                  <a:cubicBezTo>
                    <a:pt x="5811" y="8993"/>
                    <a:pt x="5837" y="8899"/>
                    <a:pt x="5872" y="8899"/>
                  </a:cubicBezTo>
                </a:path>
                <a:path w="21600" h="21600">
                  <a:moveTo>
                    <a:pt x="19832" y="8828"/>
                  </a:moveTo>
                  <a:cubicBezTo>
                    <a:pt x="19865" y="8828"/>
                    <a:pt x="19893" y="8923"/>
                    <a:pt x="19893" y="9039"/>
                  </a:cubicBezTo>
                  <a:cubicBezTo>
                    <a:pt x="19893" y="9155"/>
                    <a:pt x="19865" y="9249"/>
                    <a:pt x="19832" y="9249"/>
                  </a:cubicBezTo>
                  <a:cubicBezTo>
                    <a:pt x="19798" y="9249"/>
                    <a:pt x="19771" y="9155"/>
                    <a:pt x="19771" y="9039"/>
                  </a:cubicBezTo>
                  <a:cubicBezTo>
                    <a:pt x="19771" y="8923"/>
                    <a:pt x="19798" y="8828"/>
                    <a:pt x="19832" y="8828"/>
                  </a:cubicBezTo>
                </a:path>
                <a:path w="21600" h="21600">
                  <a:moveTo>
                    <a:pt x="9082" y="8828"/>
                  </a:moveTo>
                  <a:cubicBezTo>
                    <a:pt x="9116" y="8828"/>
                    <a:pt x="9143" y="8923"/>
                    <a:pt x="9143" y="9039"/>
                  </a:cubicBezTo>
                  <a:cubicBezTo>
                    <a:pt x="9143" y="9155"/>
                    <a:pt x="9116" y="9249"/>
                    <a:pt x="9082" y="9249"/>
                  </a:cubicBezTo>
                  <a:cubicBezTo>
                    <a:pt x="9049" y="9249"/>
                    <a:pt x="9021" y="9155"/>
                    <a:pt x="9021" y="9039"/>
                  </a:cubicBezTo>
                  <a:cubicBezTo>
                    <a:pt x="9021" y="8923"/>
                    <a:pt x="9049" y="8828"/>
                    <a:pt x="9082" y="8828"/>
                  </a:cubicBezTo>
                </a:path>
                <a:path w="21600" h="21600">
                  <a:moveTo>
                    <a:pt x="3615" y="8828"/>
                  </a:moveTo>
                  <a:cubicBezTo>
                    <a:pt x="3649" y="8828"/>
                    <a:pt x="3676" y="8923"/>
                    <a:pt x="3676" y="9039"/>
                  </a:cubicBezTo>
                  <a:cubicBezTo>
                    <a:pt x="3676" y="9155"/>
                    <a:pt x="3649" y="9249"/>
                    <a:pt x="3615" y="9249"/>
                  </a:cubicBezTo>
                  <a:cubicBezTo>
                    <a:pt x="3582" y="9249"/>
                    <a:pt x="3554" y="9155"/>
                    <a:pt x="3554" y="9039"/>
                  </a:cubicBezTo>
                  <a:cubicBezTo>
                    <a:pt x="3554" y="8923"/>
                    <a:pt x="3582" y="8828"/>
                    <a:pt x="3615" y="8828"/>
                  </a:cubicBezTo>
                </a:path>
                <a:path w="21600" h="21600">
                  <a:moveTo>
                    <a:pt x="13309" y="8758"/>
                  </a:moveTo>
                  <a:cubicBezTo>
                    <a:pt x="13343" y="8758"/>
                    <a:pt x="13369" y="8852"/>
                    <a:pt x="13369" y="8969"/>
                  </a:cubicBezTo>
                  <a:cubicBezTo>
                    <a:pt x="13369" y="9085"/>
                    <a:pt x="13343" y="9179"/>
                    <a:pt x="13309" y="9179"/>
                  </a:cubicBezTo>
                  <a:cubicBezTo>
                    <a:pt x="13274" y="9179"/>
                    <a:pt x="13248" y="9085"/>
                    <a:pt x="13248" y="8969"/>
                  </a:cubicBezTo>
                  <a:cubicBezTo>
                    <a:pt x="13248" y="8852"/>
                    <a:pt x="13274" y="8758"/>
                    <a:pt x="13309" y="8758"/>
                  </a:cubicBezTo>
                </a:path>
                <a:path w="21600" h="21600">
                  <a:moveTo>
                    <a:pt x="7152" y="8758"/>
                  </a:moveTo>
                  <a:cubicBezTo>
                    <a:pt x="7186" y="8758"/>
                    <a:pt x="7213" y="8852"/>
                    <a:pt x="7213" y="8969"/>
                  </a:cubicBezTo>
                  <a:cubicBezTo>
                    <a:pt x="7213" y="9085"/>
                    <a:pt x="7186" y="9179"/>
                    <a:pt x="7152" y="9179"/>
                  </a:cubicBezTo>
                  <a:cubicBezTo>
                    <a:pt x="7118" y="9179"/>
                    <a:pt x="7090" y="9085"/>
                    <a:pt x="7090" y="8969"/>
                  </a:cubicBezTo>
                  <a:cubicBezTo>
                    <a:pt x="7090" y="8852"/>
                    <a:pt x="7118" y="8758"/>
                    <a:pt x="7152" y="8758"/>
                  </a:cubicBezTo>
                </a:path>
                <a:path w="21600" h="21600">
                  <a:moveTo>
                    <a:pt x="6786" y="8758"/>
                  </a:moveTo>
                  <a:cubicBezTo>
                    <a:pt x="6819" y="8758"/>
                    <a:pt x="6847" y="8852"/>
                    <a:pt x="6847" y="8969"/>
                  </a:cubicBezTo>
                  <a:cubicBezTo>
                    <a:pt x="6847" y="9085"/>
                    <a:pt x="6819" y="9179"/>
                    <a:pt x="6786" y="9179"/>
                  </a:cubicBezTo>
                  <a:cubicBezTo>
                    <a:pt x="6753" y="9179"/>
                    <a:pt x="6725" y="9085"/>
                    <a:pt x="6725" y="8969"/>
                  </a:cubicBezTo>
                  <a:cubicBezTo>
                    <a:pt x="6725" y="8852"/>
                    <a:pt x="6753" y="8758"/>
                    <a:pt x="6786" y="8758"/>
                  </a:cubicBezTo>
                </a:path>
                <a:path w="21600" h="21600">
                  <a:moveTo>
                    <a:pt x="20685" y="8618"/>
                  </a:moveTo>
                  <a:cubicBezTo>
                    <a:pt x="20719" y="8618"/>
                    <a:pt x="20746" y="8712"/>
                    <a:pt x="20746" y="8828"/>
                  </a:cubicBezTo>
                  <a:cubicBezTo>
                    <a:pt x="20746" y="8945"/>
                    <a:pt x="20719" y="9039"/>
                    <a:pt x="20685" y="9039"/>
                  </a:cubicBezTo>
                  <a:cubicBezTo>
                    <a:pt x="20651" y="9039"/>
                    <a:pt x="20623" y="8945"/>
                    <a:pt x="20623" y="8828"/>
                  </a:cubicBezTo>
                  <a:cubicBezTo>
                    <a:pt x="20623" y="8712"/>
                    <a:pt x="20651" y="8618"/>
                    <a:pt x="20685" y="8618"/>
                  </a:cubicBezTo>
                </a:path>
                <a:path w="21600" h="21600">
                  <a:moveTo>
                    <a:pt x="8107" y="8618"/>
                  </a:moveTo>
                  <a:cubicBezTo>
                    <a:pt x="8141" y="8618"/>
                    <a:pt x="8168" y="8712"/>
                    <a:pt x="8168" y="8828"/>
                  </a:cubicBezTo>
                  <a:cubicBezTo>
                    <a:pt x="8168" y="8945"/>
                    <a:pt x="8141" y="9039"/>
                    <a:pt x="8107" y="9039"/>
                  </a:cubicBezTo>
                  <a:cubicBezTo>
                    <a:pt x="8073" y="9039"/>
                    <a:pt x="8044" y="8945"/>
                    <a:pt x="8044" y="8828"/>
                  </a:cubicBezTo>
                  <a:cubicBezTo>
                    <a:pt x="8044" y="8712"/>
                    <a:pt x="8073" y="8618"/>
                    <a:pt x="8107" y="8618"/>
                  </a:cubicBezTo>
                </a:path>
                <a:path w="21600" h="21600">
                  <a:moveTo>
                    <a:pt x="1766" y="8548"/>
                  </a:moveTo>
                  <a:cubicBezTo>
                    <a:pt x="1801" y="8548"/>
                    <a:pt x="1828" y="8642"/>
                    <a:pt x="1828" y="8758"/>
                  </a:cubicBezTo>
                  <a:cubicBezTo>
                    <a:pt x="1828" y="8875"/>
                    <a:pt x="1801" y="8969"/>
                    <a:pt x="1766" y="8969"/>
                  </a:cubicBezTo>
                  <a:cubicBezTo>
                    <a:pt x="1734" y="8969"/>
                    <a:pt x="1705" y="8875"/>
                    <a:pt x="1705" y="8758"/>
                  </a:cubicBezTo>
                  <a:cubicBezTo>
                    <a:pt x="1705" y="8642"/>
                    <a:pt x="1734" y="8548"/>
                    <a:pt x="1766" y="8548"/>
                  </a:cubicBezTo>
                </a:path>
                <a:path w="21600" h="21600">
                  <a:moveTo>
                    <a:pt x="1402" y="8548"/>
                  </a:moveTo>
                  <a:cubicBezTo>
                    <a:pt x="1434" y="8548"/>
                    <a:pt x="1463" y="8642"/>
                    <a:pt x="1463" y="8758"/>
                  </a:cubicBezTo>
                  <a:cubicBezTo>
                    <a:pt x="1463" y="8875"/>
                    <a:pt x="1434" y="8969"/>
                    <a:pt x="1402" y="8969"/>
                  </a:cubicBezTo>
                  <a:cubicBezTo>
                    <a:pt x="1367" y="8969"/>
                    <a:pt x="1341" y="8875"/>
                    <a:pt x="1341" y="8758"/>
                  </a:cubicBezTo>
                  <a:cubicBezTo>
                    <a:pt x="1341" y="8642"/>
                    <a:pt x="1367" y="8548"/>
                    <a:pt x="1402" y="8548"/>
                  </a:cubicBezTo>
                </a:path>
                <a:path w="21600" h="21600">
                  <a:moveTo>
                    <a:pt x="21091" y="8478"/>
                  </a:moveTo>
                  <a:cubicBezTo>
                    <a:pt x="21125" y="8478"/>
                    <a:pt x="21152" y="8572"/>
                    <a:pt x="21152" y="8688"/>
                  </a:cubicBezTo>
                  <a:cubicBezTo>
                    <a:pt x="21152" y="8804"/>
                    <a:pt x="21125" y="8899"/>
                    <a:pt x="21091" y="8899"/>
                  </a:cubicBezTo>
                  <a:cubicBezTo>
                    <a:pt x="21058" y="8899"/>
                    <a:pt x="21030" y="8804"/>
                    <a:pt x="21030" y="8688"/>
                  </a:cubicBezTo>
                  <a:cubicBezTo>
                    <a:pt x="21030" y="8572"/>
                    <a:pt x="21058" y="8478"/>
                    <a:pt x="21091" y="8478"/>
                  </a:cubicBezTo>
                </a:path>
                <a:path w="21600" h="21600">
                  <a:moveTo>
                    <a:pt x="3250" y="8478"/>
                  </a:moveTo>
                  <a:cubicBezTo>
                    <a:pt x="3284" y="8478"/>
                    <a:pt x="3311" y="8572"/>
                    <a:pt x="3311" y="8688"/>
                  </a:cubicBezTo>
                  <a:cubicBezTo>
                    <a:pt x="3311" y="8804"/>
                    <a:pt x="3284" y="8899"/>
                    <a:pt x="3250" y="8899"/>
                  </a:cubicBezTo>
                  <a:cubicBezTo>
                    <a:pt x="3216" y="8899"/>
                    <a:pt x="3190" y="8804"/>
                    <a:pt x="3190" y="8688"/>
                  </a:cubicBezTo>
                  <a:cubicBezTo>
                    <a:pt x="3190" y="8572"/>
                    <a:pt x="3216" y="8478"/>
                    <a:pt x="3250" y="8478"/>
                  </a:cubicBezTo>
                </a:path>
                <a:path w="21600" h="21600">
                  <a:moveTo>
                    <a:pt x="11501" y="8407"/>
                  </a:moveTo>
                  <a:cubicBezTo>
                    <a:pt x="11534" y="8407"/>
                    <a:pt x="11561" y="8502"/>
                    <a:pt x="11561" y="8618"/>
                  </a:cubicBezTo>
                  <a:cubicBezTo>
                    <a:pt x="11561" y="8734"/>
                    <a:pt x="11534" y="8828"/>
                    <a:pt x="11501" y="8828"/>
                  </a:cubicBezTo>
                  <a:cubicBezTo>
                    <a:pt x="11466" y="8828"/>
                    <a:pt x="11440" y="8734"/>
                    <a:pt x="11440" y="8618"/>
                  </a:cubicBezTo>
                  <a:cubicBezTo>
                    <a:pt x="11440" y="8502"/>
                    <a:pt x="11466" y="8407"/>
                    <a:pt x="11501" y="8407"/>
                  </a:cubicBezTo>
                </a:path>
                <a:path w="21600" h="21600">
                  <a:moveTo>
                    <a:pt x="20299" y="8337"/>
                  </a:moveTo>
                  <a:cubicBezTo>
                    <a:pt x="20333" y="8337"/>
                    <a:pt x="20360" y="8431"/>
                    <a:pt x="20360" y="8548"/>
                  </a:cubicBezTo>
                  <a:cubicBezTo>
                    <a:pt x="20360" y="8664"/>
                    <a:pt x="20333" y="8758"/>
                    <a:pt x="20299" y="8758"/>
                  </a:cubicBezTo>
                  <a:cubicBezTo>
                    <a:pt x="20264" y="8758"/>
                    <a:pt x="20237" y="8664"/>
                    <a:pt x="20237" y="8548"/>
                  </a:cubicBezTo>
                  <a:cubicBezTo>
                    <a:pt x="20237" y="8431"/>
                    <a:pt x="20264" y="8337"/>
                    <a:pt x="20299" y="8337"/>
                  </a:cubicBezTo>
                </a:path>
                <a:path w="21600" h="21600">
                  <a:moveTo>
                    <a:pt x="5445" y="8337"/>
                  </a:moveTo>
                  <a:cubicBezTo>
                    <a:pt x="5479" y="8337"/>
                    <a:pt x="5506" y="8431"/>
                    <a:pt x="5506" y="8548"/>
                  </a:cubicBezTo>
                  <a:cubicBezTo>
                    <a:pt x="5506" y="8664"/>
                    <a:pt x="5479" y="8758"/>
                    <a:pt x="5445" y="8758"/>
                  </a:cubicBezTo>
                  <a:cubicBezTo>
                    <a:pt x="5410" y="8758"/>
                    <a:pt x="5384" y="8664"/>
                    <a:pt x="5384" y="8548"/>
                  </a:cubicBezTo>
                  <a:cubicBezTo>
                    <a:pt x="5384" y="8431"/>
                    <a:pt x="5410" y="8337"/>
                    <a:pt x="5445" y="8337"/>
                  </a:cubicBezTo>
                </a:path>
                <a:path w="21600" h="21600">
                  <a:moveTo>
                    <a:pt x="11906" y="8267"/>
                  </a:moveTo>
                  <a:cubicBezTo>
                    <a:pt x="11941" y="8267"/>
                    <a:pt x="11968" y="8361"/>
                    <a:pt x="11968" y="8478"/>
                  </a:cubicBezTo>
                  <a:cubicBezTo>
                    <a:pt x="11968" y="8594"/>
                    <a:pt x="11941" y="8688"/>
                    <a:pt x="11906" y="8688"/>
                  </a:cubicBezTo>
                  <a:cubicBezTo>
                    <a:pt x="11873" y="8688"/>
                    <a:pt x="11846" y="8594"/>
                    <a:pt x="11846" y="8478"/>
                  </a:cubicBezTo>
                  <a:cubicBezTo>
                    <a:pt x="11846" y="8361"/>
                    <a:pt x="11873" y="8267"/>
                    <a:pt x="11906" y="8267"/>
                  </a:cubicBezTo>
                </a:path>
                <a:path w="21600" h="21600">
                  <a:moveTo>
                    <a:pt x="9794" y="8197"/>
                  </a:moveTo>
                  <a:cubicBezTo>
                    <a:pt x="9827" y="8197"/>
                    <a:pt x="9855" y="8291"/>
                    <a:pt x="9855" y="8407"/>
                  </a:cubicBezTo>
                  <a:cubicBezTo>
                    <a:pt x="9855" y="8524"/>
                    <a:pt x="9827" y="8618"/>
                    <a:pt x="9794" y="8618"/>
                  </a:cubicBezTo>
                  <a:cubicBezTo>
                    <a:pt x="9760" y="8618"/>
                    <a:pt x="9733" y="8524"/>
                    <a:pt x="9733" y="8407"/>
                  </a:cubicBezTo>
                  <a:cubicBezTo>
                    <a:pt x="9733" y="8291"/>
                    <a:pt x="9760" y="8197"/>
                    <a:pt x="9794" y="8197"/>
                  </a:cubicBezTo>
                </a:path>
                <a:path w="21600" h="21600">
                  <a:moveTo>
                    <a:pt x="8615" y="8197"/>
                  </a:moveTo>
                  <a:cubicBezTo>
                    <a:pt x="8648" y="8197"/>
                    <a:pt x="8676" y="8291"/>
                    <a:pt x="8676" y="8407"/>
                  </a:cubicBezTo>
                  <a:cubicBezTo>
                    <a:pt x="8676" y="8524"/>
                    <a:pt x="8648" y="8618"/>
                    <a:pt x="8615" y="8618"/>
                  </a:cubicBezTo>
                  <a:cubicBezTo>
                    <a:pt x="8581" y="8618"/>
                    <a:pt x="8554" y="8524"/>
                    <a:pt x="8554" y="8407"/>
                  </a:cubicBezTo>
                  <a:cubicBezTo>
                    <a:pt x="8554" y="8291"/>
                    <a:pt x="8581" y="8197"/>
                    <a:pt x="8615" y="8197"/>
                  </a:cubicBezTo>
                </a:path>
                <a:path w="21600" h="21600">
                  <a:moveTo>
                    <a:pt x="7579" y="8197"/>
                  </a:moveTo>
                  <a:cubicBezTo>
                    <a:pt x="7612" y="8197"/>
                    <a:pt x="7640" y="8291"/>
                    <a:pt x="7640" y="8407"/>
                  </a:cubicBezTo>
                  <a:cubicBezTo>
                    <a:pt x="7640" y="8524"/>
                    <a:pt x="7612" y="8618"/>
                    <a:pt x="7579" y="8618"/>
                  </a:cubicBezTo>
                  <a:cubicBezTo>
                    <a:pt x="7543" y="8618"/>
                    <a:pt x="7516" y="8524"/>
                    <a:pt x="7516" y="8407"/>
                  </a:cubicBezTo>
                  <a:cubicBezTo>
                    <a:pt x="7516" y="8291"/>
                    <a:pt x="7543" y="8197"/>
                    <a:pt x="7579" y="8197"/>
                  </a:cubicBezTo>
                </a:path>
                <a:path w="21600" h="21600">
                  <a:moveTo>
                    <a:pt x="4775" y="8197"/>
                  </a:moveTo>
                  <a:cubicBezTo>
                    <a:pt x="4807" y="8197"/>
                    <a:pt x="4835" y="8291"/>
                    <a:pt x="4835" y="8407"/>
                  </a:cubicBezTo>
                  <a:cubicBezTo>
                    <a:pt x="4835" y="8524"/>
                    <a:pt x="4807" y="8618"/>
                    <a:pt x="4775" y="8618"/>
                  </a:cubicBezTo>
                  <a:cubicBezTo>
                    <a:pt x="4741" y="8618"/>
                    <a:pt x="4714" y="8524"/>
                    <a:pt x="4714" y="8407"/>
                  </a:cubicBezTo>
                  <a:cubicBezTo>
                    <a:pt x="4714" y="8291"/>
                    <a:pt x="4741" y="8197"/>
                    <a:pt x="4775" y="8197"/>
                  </a:cubicBezTo>
                </a:path>
                <a:path w="21600" h="21600">
                  <a:moveTo>
                    <a:pt x="3942" y="8197"/>
                  </a:moveTo>
                  <a:cubicBezTo>
                    <a:pt x="3974" y="8197"/>
                    <a:pt x="4002" y="8291"/>
                    <a:pt x="4002" y="8407"/>
                  </a:cubicBezTo>
                  <a:cubicBezTo>
                    <a:pt x="4002" y="8524"/>
                    <a:pt x="3974" y="8618"/>
                    <a:pt x="3942" y="8618"/>
                  </a:cubicBezTo>
                  <a:cubicBezTo>
                    <a:pt x="3908" y="8618"/>
                    <a:pt x="3880" y="8524"/>
                    <a:pt x="3880" y="8407"/>
                  </a:cubicBezTo>
                  <a:cubicBezTo>
                    <a:pt x="3880" y="8291"/>
                    <a:pt x="3908" y="8197"/>
                    <a:pt x="3942" y="8197"/>
                  </a:cubicBezTo>
                </a:path>
                <a:path w="21600" h="21600">
                  <a:moveTo>
                    <a:pt x="568" y="8197"/>
                  </a:moveTo>
                  <a:cubicBezTo>
                    <a:pt x="601" y="8197"/>
                    <a:pt x="629" y="8291"/>
                    <a:pt x="629" y="8407"/>
                  </a:cubicBezTo>
                  <a:cubicBezTo>
                    <a:pt x="629" y="8524"/>
                    <a:pt x="601" y="8618"/>
                    <a:pt x="568" y="8618"/>
                  </a:cubicBezTo>
                  <a:cubicBezTo>
                    <a:pt x="534" y="8618"/>
                    <a:pt x="505" y="8524"/>
                    <a:pt x="505" y="8407"/>
                  </a:cubicBezTo>
                  <a:cubicBezTo>
                    <a:pt x="505" y="8291"/>
                    <a:pt x="534" y="8197"/>
                    <a:pt x="568" y="8197"/>
                  </a:cubicBezTo>
                </a:path>
                <a:path w="21600" h="21600">
                  <a:moveTo>
                    <a:pt x="6461" y="8127"/>
                  </a:moveTo>
                  <a:cubicBezTo>
                    <a:pt x="6495" y="8127"/>
                    <a:pt x="6522" y="8221"/>
                    <a:pt x="6522" y="8337"/>
                  </a:cubicBezTo>
                  <a:cubicBezTo>
                    <a:pt x="6522" y="8453"/>
                    <a:pt x="6495" y="8548"/>
                    <a:pt x="6461" y="8548"/>
                  </a:cubicBezTo>
                  <a:cubicBezTo>
                    <a:pt x="6426" y="8548"/>
                    <a:pt x="6400" y="8453"/>
                    <a:pt x="6400" y="8337"/>
                  </a:cubicBezTo>
                  <a:cubicBezTo>
                    <a:pt x="6400" y="8221"/>
                    <a:pt x="6426" y="8127"/>
                    <a:pt x="6461" y="8127"/>
                  </a:cubicBezTo>
                </a:path>
                <a:path w="21600" h="21600">
                  <a:moveTo>
                    <a:pt x="12964" y="8057"/>
                  </a:moveTo>
                  <a:cubicBezTo>
                    <a:pt x="12996" y="8057"/>
                    <a:pt x="13024" y="8151"/>
                    <a:pt x="13024" y="8267"/>
                  </a:cubicBezTo>
                  <a:cubicBezTo>
                    <a:pt x="13024" y="8383"/>
                    <a:pt x="12996" y="8478"/>
                    <a:pt x="12964" y="8478"/>
                  </a:cubicBezTo>
                  <a:cubicBezTo>
                    <a:pt x="12930" y="8478"/>
                    <a:pt x="12903" y="8383"/>
                    <a:pt x="12903" y="8267"/>
                  </a:cubicBezTo>
                  <a:cubicBezTo>
                    <a:pt x="12903" y="8151"/>
                    <a:pt x="12930" y="8057"/>
                    <a:pt x="12964" y="8057"/>
                  </a:cubicBezTo>
                </a:path>
                <a:path w="21600" h="21600">
                  <a:moveTo>
                    <a:pt x="9427" y="8057"/>
                  </a:moveTo>
                  <a:cubicBezTo>
                    <a:pt x="9461" y="8057"/>
                    <a:pt x="9489" y="8151"/>
                    <a:pt x="9489" y="8267"/>
                  </a:cubicBezTo>
                  <a:cubicBezTo>
                    <a:pt x="9489" y="8383"/>
                    <a:pt x="9461" y="8478"/>
                    <a:pt x="9427" y="8478"/>
                  </a:cubicBezTo>
                  <a:cubicBezTo>
                    <a:pt x="9394" y="8478"/>
                    <a:pt x="9366" y="8383"/>
                    <a:pt x="9366" y="8267"/>
                  </a:cubicBezTo>
                  <a:cubicBezTo>
                    <a:pt x="9366" y="8151"/>
                    <a:pt x="9394" y="8057"/>
                    <a:pt x="9427" y="8057"/>
                  </a:cubicBezTo>
                </a:path>
                <a:path w="21600" h="21600">
                  <a:moveTo>
                    <a:pt x="19404" y="7916"/>
                  </a:moveTo>
                  <a:cubicBezTo>
                    <a:pt x="19438" y="7916"/>
                    <a:pt x="19465" y="8010"/>
                    <a:pt x="19465" y="8127"/>
                  </a:cubicBezTo>
                  <a:cubicBezTo>
                    <a:pt x="19465" y="8243"/>
                    <a:pt x="19438" y="8337"/>
                    <a:pt x="19404" y="8337"/>
                  </a:cubicBezTo>
                  <a:cubicBezTo>
                    <a:pt x="19371" y="8337"/>
                    <a:pt x="19342" y="8243"/>
                    <a:pt x="19342" y="8127"/>
                  </a:cubicBezTo>
                  <a:cubicBezTo>
                    <a:pt x="19342" y="8010"/>
                    <a:pt x="19371" y="7916"/>
                    <a:pt x="19404" y="7916"/>
                  </a:cubicBezTo>
                </a:path>
                <a:path w="21600" h="21600">
                  <a:moveTo>
                    <a:pt x="2640" y="7916"/>
                  </a:moveTo>
                  <a:cubicBezTo>
                    <a:pt x="2674" y="7916"/>
                    <a:pt x="2701" y="8010"/>
                    <a:pt x="2701" y="8127"/>
                  </a:cubicBezTo>
                  <a:cubicBezTo>
                    <a:pt x="2701" y="8243"/>
                    <a:pt x="2674" y="8337"/>
                    <a:pt x="2640" y="8337"/>
                  </a:cubicBezTo>
                  <a:cubicBezTo>
                    <a:pt x="2605" y="8337"/>
                    <a:pt x="2580" y="8243"/>
                    <a:pt x="2580" y="8127"/>
                  </a:cubicBezTo>
                  <a:cubicBezTo>
                    <a:pt x="2580" y="8010"/>
                    <a:pt x="2605" y="7916"/>
                    <a:pt x="2640" y="7916"/>
                  </a:cubicBezTo>
                </a:path>
                <a:path w="21600" h="21600">
                  <a:moveTo>
                    <a:pt x="932" y="7916"/>
                  </a:moveTo>
                  <a:cubicBezTo>
                    <a:pt x="968" y="7916"/>
                    <a:pt x="995" y="8010"/>
                    <a:pt x="995" y="8127"/>
                  </a:cubicBezTo>
                  <a:cubicBezTo>
                    <a:pt x="995" y="8243"/>
                    <a:pt x="968" y="8337"/>
                    <a:pt x="932" y="8337"/>
                  </a:cubicBezTo>
                  <a:cubicBezTo>
                    <a:pt x="901" y="8337"/>
                    <a:pt x="872" y="8243"/>
                    <a:pt x="872" y="8127"/>
                  </a:cubicBezTo>
                  <a:cubicBezTo>
                    <a:pt x="872" y="8010"/>
                    <a:pt x="901" y="7916"/>
                    <a:pt x="932" y="7916"/>
                  </a:cubicBezTo>
                </a:path>
                <a:path w="21600" h="21600">
                  <a:moveTo>
                    <a:pt x="6034" y="7846"/>
                  </a:moveTo>
                  <a:cubicBezTo>
                    <a:pt x="6067" y="7846"/>
                    <a:pt x="6095" y="7940"/>
                    <a:pt x="6095" y="8057"/>
                  </a:cubicBezTo>
                  <a:cubicBezTo>
                    <a:pt x="6095" y="8173"/>
                    <a:pt x="6067" y="8267"/>
                    <a:pt x="6034" y="8267"/>
                  </a:cubicBezTo>
                  <a:cubicBezTo>
                    <a:pt x="6000" y="8267"/>
                    <a:pt x="5974" y="8173"/>
                    <a:pt x="5974" y="8057"/>
                  </a:cubicBezTo>
                  <a:cubicBezTo>
                    <a:pt x="5974" y="7940"/>
                    <a:pt x="6000" y="7846"/>
                    <a:pt x="6034" y="7846"/>
                  </a:cubicBezTo>
                </a:path>
                <a:path w="21600" h="21600">
                  <a:moveTo>
                    <a:pt x="12557" y="7776"/>
                  </a:moveTo>
                  <a:cubicBezTo>
                    <a:pt x="12591" y="7776"/>
                    <a:pt x="12618" y="7869"/>
                    <a:pt x="12618" y="7986"/>
                  </a:cubicBezTo>
                  <a:cubicBezTo>
                    <a:pt x="12618" y="8103"/>
                    <a:pt x="12591" y="8197"/>
                    <a:pt x="12557" y="8197"/>
                  </a:cubicBezTo>
                  <a:cubicBezTo>
                    <a:pt x="12523" y="8197"/>
                    <a:pt x="12495" y="8103"/>
                    <a:pt x="12495" y="7986"/>
                  </a:cubicBezTo>
                  <a:cubicBezTo>
                    <a:pt x="12495" y="7869"/>
                    <a:pt x="12523" y="7776"/>
                    <a:pt x="12557" y="7776"/>
                  </a:cubicBezTo>
                </a:path>
                <a:path w="21600" h="21600">
                  <a:moveTo>
                    <a:pt x="11074" y="7776"/>
                  </a:moveTo>
                  <a:cubicBezTo>
                    <a:pt x="11107" y="7776"/>
                    <a:pt x="11135" y="7869"/>
                    <a:pt x="11135" y="7986"/>
                  </a:cubicBezTo>
                  <a:cubicBezTo>
                    <a:pt x="11135" y="8103"/>
                    <a:pt x="11107" y="8197"/>
                    <a:pt x="11074" y="8197"/>
                  </a:cubicBezTo>
                  <a:cubicBezTo>
                    <a:pt x="11038" y="8197"/>
                    <a:pt x="11013" y="8103"/>
                    <a:pt x="11013" y="7986"/>
                  </a:cubicBezTo>
                  <a:cubicBezTo>
                    <a:pt x="11013" y="7869"/>
                    <a:pt x="11038" y="7776"/>
                    <a:pt x="11074" y="7776"/>
                  </a:cubicBezTo>
                </a:path>
                <a:path w="21600" h="21600">
                  <a:moveTo>
                    <a:pt x="4366" y="7776"/>
                  </a:moveTo>
                  <a:cubicBezTo>
                    <a:pt x="4401" y="7776"/>
                    <a:pt x="4429" y="7869"/>
                    <a:pt x="4429" y="7986"/>
                  </a:cubicBezTo>
                  <a:cubicBezTo>
                    <a:pt x="4429" y="8103"/>
                    <a:pt x="4401" y="8197"/>
                    <a:pt x="4366" y="8197"/>
                  </a:cubicBezTo>
                  <a:cubicBezTo>
                    <a:pt x="4334" y="8197"/>
                    <a:pt x="4307" y="8103"/>
                    <a:pt x="4307" y="7986"/>
                  </a:cubicBezTo>
                  <a:cubicBezTo>
                    <a:pt x="4307" y="7869"/>
                    <a:pt x="4334" y="7776"/>
                    <a:pt x="4366" y="7776"/>
                  </a:cubicBezTo>
                </a:path>
                <a:path w="21600" h="21600">
                  <a:moveTo>
                    <a:pt x="2153" y="7776"/>
                  </a:moveTo>
                  <a:cubicBezTo>
                    <a:pt x="2185" y="7776"/>
                    <a:pt x="2213" y="7869"/>
                    <a:pt x="2213" y="7986"/>
                  </a:cubicBezTo>
                  <a:cubicBezTo>
                    <a:pt x="2213" y="8103"/>
                    <a:pt x="2185" y="8197"/>
                    <a:pt x="2153" y="8197"/>
                  </a:cubicBezTo>
                  <a:cubicBezTo>
                    <a:pt x="2119" y="8197"/>
                    <a:pt x="2092" y="8103"/>
                    <a:pt x="2092" y="7986"/>
                  </a:cubicBezTo>
                  <a:cubicBezTo>
                    <a:pt x="2092" y="7869"/>
                    <a:pt x="2119" y="7776"/>
                    <a:pt x="2153" y="7776"/>
                  </a:cubicBezTo>
                </a:path>
                <a:path w="21600" h="21600">
                  <a:moveTo>
                    <a:pt x="10726" y="7706"/>
                  </a:moveTo>
                  <a:cubicBezTo>
                    <a:pt x="10762" y="7706"/>
                    <a:pt x="10788" y="7800"/>
                    <a:pt x="10788" y="7916"/>
                  </a:cubicBezTo>
                  <a:cubicBezTo>
                    <a:pt x="10788" y="8032"/>
                    <a:pt x="10762" y="8127"/>
                    <a:pt x="10726" y="8127"/>
                  </a:cubicBezTo>
                  <a:cubicBezTo>
                    <a:pt x="10694" y="8127"/>
                    <a:pt x="10666" y="8032"/>
                    <a:pt x="10666" y="7916"/>
                  </a:cubicBezTo>
                  <a:cubicBezTo>
                    <a:pt x="10666" y="7800"/>
                    <a:pt x="10694" y="7706"/>
                    <a:pt x="10726" y="7706"/>
                  </a:cubicBezTo>
                </a:path>
                <a:path w="21600" h="21600">
                  <a:moveTo>
                    <a:pt x="21356" y="7565"/>
                  </a:moveTo>
                  <a:cubicBezTo>
                    <a:pt x="21389" y="7565"/>
                    <a:pt x="21417" y="7660"/>
                    <a:pt x="21417" y="7776"/>
                  </a:cubicBezTo>
                  <a:cubicBezTo>
                    <a:pt x="21417" y="7892"/>
                    <a:pt x="21389" y="7986"/>
                    <a:pt x="21356" y="7986"/>
                  </a:cubicBezTo>
                  <a:cubicBezTo>
                    <a:pt x="21320" y="7986"/>
                    <a:pt x="21294" y="7892"/>
                    <a:pt x="21294" y="7776"/>
                  </a:cubicBezTo>
                  <a:cubicBezTo>
                    <a:pt x="21294" y="7660"/>
                    <a:pt x="21320" y="7565"/>
                    <a:pt x="21356" y="7565"/>
                  </a:cubicBezTo>
                </a:path>
                <a:path w="21600" h="21600">
                  <a:moveTo>
                    <a:pt x="10281" y="7565"/>
                  </a:moveTo>
                  <a:cubicBezTo>
                    <a:pt x="10314" y="7565"/>
                    <a:pt x="10341" y="7660"/>
                    <a:pt x="10341" y="7776"/>
                  </a:cubicBezTo>
                  <a:cubicBezTo>
                    <a:pt x="10341" y="7892"/>
                    <a:pt x="10314" y="7986"/>
                    <a:pt x="10281" y="7986"/>
                  </a:cubicBezTo>
                  <a:cubicBezTo>
                    <a:pt x="10248" y="7986"/>
                    <a:pt x="10220" y="7892"/>
                    <a:pt x="10220" y="7776"/>
                  </a:cubicBezTo>
                  <a:cubicBezTo>
                    <a:pt x="10220" y="7660"/>
                    <a:pt x="10248" y="7565"/>
                    <a:pt x="10281" y="7565"/>
                  </a:cubicBezTo>
                </a:path>
                <a:path w="21600" h="21600">
                  <a:moveTo>
                    <a:pt x="13613" y="7495"/>
                  </a:moveTo>
                  <a:cubicBezTo>
                    <a:pt x="13647" y="7495"/>
                    <a:pt x="13675" y="7589"/>
                    <a:pt x="13675" y="7706"/>
                  </a:cubicBezTo>
                  <a:cubicBezTo>
                    <a:pt x="13675" y="7822"/>
                    <a:pt x="13647" y="7916"/>
                    <a:pt x="13613" y="7916"/>
                  </a:cubicBezTo>
                  <a:cubicBezTo>
                    <a:pt x="13580" y="7916"/>
                    <a:pt x="13553" y="7822"/>
                    <a:pt x="13553" y="7706"/>
                  </a:cubicBezTo>
                  <a:cubicBezTo>
                    <a:pt x="13553" y="7589"/>
                    <a:pt x="13580" y="7495"/>
                    <a:pt x="13613" y="7495"/>
                  </a:cubicBezTo>
                </a:path>
                <a:path w="21600" h="21600">
                  <a:moveTo>
                    <a:pt x="20115" y="7355"/>
                  </a:moveTo>
                  <a:cubicBezTo>
                    <a:pt x="20150" y="7355"/>
                    <a:pt x="20175" y="7449"/>
                    <a:pt x="20175" y="7565"/>
                  </a:cubicBezTo>
                  <a:cubicBezTo>
                    <a:pt x="20175" y="7682"/>
                    <a:pt x="20150" y="7776"/>
                    <a:pt x="20115" y="7776"/>
                  </a:cubicBezTo>
                  <a:cubicBezTo>
                    <a:pt x="20081" y="7776"/>
                    <a:pt x="20055" y="7682"/>
                    <a:pt x="20055" y="7565"/>
                  </a:cubicBezTo>
                  <a:cubicBezTo>
                    <a:pt x="20055" y="7449"/>
                    <a:pt x="20081" y="7355"/>
                    <a:pt x="20115" y="7355"/>
                  </a:cubicBezTo>
                </a:path>
                <a:path w="21600" h="21600">
                  <a:moveTo>
                    <a:pt x="9042" y="7355"/>
                  </a:moveTo>
                  <a:cubicBezTo>
                    <a:pt x="9075" y="7355"/>
                    <a:pt x="9103" y="7449"/>
                    <a:pt x="9103" y="7565"/>
                  </a:cubicBezTo>
                  <a:cubicBezTo>
                    <a:pt x="9103" y="7682"/>
                    <a:pt x="9075" y="7776"/>
                    <a:pt x="9042" y="7776"/>
                  </a:cubicBezTo>
                  <a:cubicBezTo>
                    <a:pt x="9006" y="7776"/>
                    <a:pt x="8981" y="7682"/>
                    <a:pt x="8981" y="7565"/>
                  </a:cubicBezTo>
                  <a:cubicBezTo>
                    <a:pt x="8981" y="7449"/>
                    <a:pt x="9006" y="7355"/>
                    <a:pt x="9042" y="7355"/>
                  </a:cubicBezTo>
                </a:path>
                <a:path w="21600" h="21600">
                  <a:moveTo>
                    <a:pt x="7882" y="7355"/>
                  </a:moveTo>
                  <a:cubicBezTo>
                    <a:pt x="7917" y="7355"/>
                    <a:pt x="7943" y="7449"/>
                    <a:pt x="7943" y="7565"/>
                  </a:cubicBezTo>
                  <a:cubicBezTo>
                    <a:pt x="7943" y="7682"/>
                    <a:pt x="7917" y="7776"/>
                    <a:pt x="7882" y="7776"/>
                  </a:cubicBezTo>
                  <a:cubicBezTo>
                    <a:pt x="7850" y="7776"/>
                    <a:pt x="7823" y="7682"/>
                    <a:pt x="7823" y="7565"/>
                  </a:cubicBezTo>
                  <a:cubicBezTo>
                    <a:pt x="7823" y="7449"/>
                    <a:pt x="7850" y="7355"/>
                    <a:pt x="7882" y="7355"/>
                  </a:cubicBezTo>
                </a:path>
                <a:path w="21600" h="21600">
                  <a:moveTo>
                    <a:pt x="5120" y="7355"/>
                  </a:moveTo>
                  <a:cubicBezTo>
                    <a:pt x="5153" y="7355"/>
                    <a:pt x="5181" y="7449"/>
                    <a:pt x="5181" y="7565"/>
                  </a:cubicBezTo>
                  <a:cubicBezTo>
                    <a:pt x="5181" y="7682"/>
                    <a:pt x="5153" y="7776"/>
                    <a:pt x="5120" y="7776"/>
                  </a:cubicBezTo>
                  <a:cubicBezTo>
                    <a:pt x="5085" y="7776"/>
                    <a:pt x="5058" y="7682"/>
                    <a:pt x="5058" y="7565"/>
                  </a:cubicBezTo>
                  <a:cubicBezTo>
                    <a:pt x="5058" y="7449"/>
                    <a:pt x="5085" y="7355"/>
                    <a:pt x="5120" y="7355"/>
                  </a:cubicBezTo>
                </a:path>
                <a:path w="21600" h="21600">
                  <a:moveTo>
                    <a:pt x="3046" y="7355"/>
                  </a:moveTo>
                  <a:cubicBezTo>
                    <a:pt x="3080" y="7355"/>
                    <a:pt x="3108" y="7449"/>
                    <a:pt x="3108" y="7565"/>
                  </a:cubicBezTo>
                  <a:cubicBezTo>
                    <a:pt x="3108" y="7682"/>
                    <a:pt x="3080" y="7776"/>
                    <a:pt x="3046" y="7776"/>
                  </a:cubicBezTo>
                  <a:cubicBezTo>
                    <a:pt x="3013" y="7776"/>
                    <a:pt x="2986" y="7682"/>
                    <a:pt x="2986" y="7565"/>
                  </a:cubicBezTo>
                  <a:cubicBezTo>
                    <a:pt x="2986" y="7449"/>
                    <a:pt x="3013" y="7355"/>
                    <a:pt x="3046" y="7355"/>
                  </a:cubicBezTo>
                </a:path>
                <a:path w="21600" h="21600">
                  <a:moveTo>
                    <a:pt x="19710" y="7214"/>
                  </a:moveTo>
                  <a:cubicBezTo>
                    <a:pt x="19743" y="7214"/>
                    <a:pt x="19771" y="7309"/>
                    <a:pt x="19771" y="7425"/>
                  </a:cubicBezTo>
                  <a:cubicBezTo>
                    <a:pt x="19771" y="7541"/>
                    <a:pt x="19743" y="7636"/>
                    <a:pt x="19710" y="7636"/>
                  </a:cubicBezTo>
                  <a:cubicBezTo>
                    <a:pt x="19675" y="7636"/>
                    <a:pt x="19648" y="7541"/>
                    <a:pt x="19648" y="7425"/>
                  </a:cubicBezTo>
                  <a:cubicBezTo>
                    <a:pt x="19648" y="7309"/>
                    <a:pt x="19675" y="7214"/>
                    <a:pt x="19710" y="7214"/>
                  </a:cubicBezTo>
                </a:path>
                <a:path w="21600" h="21600">
                  <a:moveTo>
                    <a:pt x="8351" y="7214"/>
                  </a:moveTo>
                  <a:cubicBezTo>
                    <a:pt x="8383" y="7214"/>
                    <a:pt x="8412" y="7309"/>
                    <a:pt x="8412" y="7425"/>
                  </a:cubicBezTo>
                  <a:cubicBezTo>
                    <a:pt x="8412" y="7541"/>
                    <a:pt x="8383" y="7636"/>
                    <a:pt x="8351" y="7636"/>
                  </a:cubicBezTo>
                  <a:cubicBezTo>
                    <a:pt x="8317" y="7636"/>
                    <a:pt x="8290" y="7541"/>
                    <a:pt x="8290" y="7425"/>
                  </a:cubicBezTo>
                  <a:cubicBezTo>
                    <a:pt x="8290" y="7309"/>
                    <a:pt x="8317" y="7214"/>
                    <a:pt x="8351" y="7214"/>
                  </a:cubicBezTo>
                </a:path>
                <a:path w="21600" h="21600">
                  <a:moveTo>
                    <a:pt x="20665" y="7144"/>
                  </a:moveTo>
                  <a:cubicBezTo>
                    <a:pt x="20697" y="7144"/>
                    <a:pt x="20726" y="7239"/>
                    <a:pt x="20726" y="7355"/>
                  </a:cubicBezTo>
                  <a:cubicBezTo>
                    <a:pt x="20726" y="7471"/>
                    <a:pt x="20697" y="7565"/>
                    <a:pt x="20665" y="7565"/>
                  </a:cubicBezTo>
                  <a:cubicBezTo>
                    <a:pt x="20631" y="7565"/>
                    <a:pt x="20604" y="7471"/>
                    <a:pt x="20604" y="7355"/>
                  </a:cubicBezTo>
                  <a:cubicBezTo>
                    <a:pt x="20604" y="7239"/>
                    <a:pt x="20631" y="7144"/>
                    <a:pt x="20665" y="7144"/>
                  </a:cubicBezTo>
                </a:path>
                <a:path w="21600" h="21600">
                  <a:moveTo>
                    <a:pt x="12170" y="7144"/>
                  </a:moveTo>
                  <a:cubicBezTo>
                    <a:pt x="12203" y="7144"/>
                    <a:pt x="12231" y="7239"/>
                    <a:pt x="12231" y="7355"/>
                  </a:cubicBezTo>
                  <a:cubicBezTo>
                    <a:pt x="12231" y="7471"/>
                    <a:pt x="12203" y="7565"/>
                    <a:pt x="12170" y="7565"/>
                  </a:cubicBezTo>
                  <a:cubicBezTo>
                    <a:pt x="12136" y="7565"/>
                    <a:pt x="12109" y="7471"/>
                    <a:pt x="12109" y="7355"/>
                  </a:cubicBezTo>
                  <a:cubicBezTo>
                    <a:pt x="12109" y="7239"/>
                    <a:pt x="12136" y="7144"/>
                    <a:pt x="12170" y="7144"/>
                  </a:cubicBezTo>
                </a:path>
                <a:path w="21600" h="21600">
                  <a:moveTo>
                    <a:pt x="7274" y="7144"/>
                  </a:moveTo>
                  <a:cubicBezTo>
                    <a:pt x="7307" y="7144"/>
                    <a:pt x="7334" y="7239"/>
                    <a:pt x="7334" y="7355"/>
                  </a:cubicBezTo>
                  <a:cubicBezTo>
                    <a:pt x="7334" y="7471"/>
                    <a:pt x="7307" y="7565"/>
                    <a:pt x="7274" y="7565"/>
                  </a:cubicBezTo>
                  <a:cubicBezTo>
                    <a:pt x="7238" y="7565"/>
                    <a:pt x="7213" y="7471"/>
                    <a:pt x="7213" y="7355"/>
                  </a:cubicBezTo>
                  <a:cubicBezTo>
                    <a:pt x="7213" y="7239"/>
                    <a:pt x="7238" y="7144"/>
                    <a:pt x="7274" y="7144"/>
                  </a:cubicBezTo>
                </a:path>
                <a:path w="21600" h="21600">
                  <a:moveTo>
                    <a:pt x="6888" y="7074"/>
                  </a:moveTo>
                  <a:cubicBezTo>
                    <a:pt x="6921" y="7074"/>
                    <a:pt x="6949" y="7168"/>
                    <a:pt x="6949" y="7285"/>
                  </a:cubicBezTo>
                  <a:cubicBezTo>
                    <a:pt x="6949" y="7401"/>
                    <a:pt x="6921" y="7495"/>
                    <a:pt x="6888" y="7495"/>
                  </a:cubicBezTo>
                  <a:cubicBezTo>
                    <a:pt x="6853" y="7495"/>
                    <a:pt x="6825" y="7401"/>
                    <a:pt x="6825" y="7285"/>
                  </a:cubicBezTo>
                  <a:cubicBezTo>
                    <a:pt x="6825" y="7168"/>
                    <a:pt x="6853" y="7074"/>
                    <a:pt x="6888" y="7074"/>
                  </a:cubicBezTo>
                </a:path>
                <a:path w="21600" h="21600">
                  <a:moveTo>
                    <a:pt x="5586" y="7074"/>
                  </a:moveTo>
                  <a:cubicBezTo>
                    <a:pt x="5621" y="7074"/>
                    <a:pt x="5646" y="7168"/>
                    <a:pt x="5646" y="7285"/>
                  </a:cubicBezTo>
                  <a:cubicBezTo>
                    <a:pt x="5646" y="7401"/>
                    <a:pt x="5621" y="7495"/>
                    <a:pt x="5586" y="7495"/>
                  </a:cubicBezTo>
                  <a:cubicBezTo>
                    <a:pt x="5554" y="7495"/>
                    <a:pt x="5525" y="7401"/>
                    <a:pt x="5525" y="7285"/>
                  </a:cubicBezTo>
                  <a:cubicBezTo>
                    <a:pt x="5525" y="7168"/>
                    <a:pt x="5554" y="7074"/>
                    <a:pt x="5586" y="7074"/>
                  </a:cubicBezTo>
                </a:path>
                <a:path w="21600" h="21600">
                  <a:moveTo>
                    <a:pt x="3473" y="7074"/>
                  </a:moveTo>
                  <a:cubicBezTo>
                    <a:pt x="3507" y="7074"/>
                    <a:pt x="3534" y="7168"/>
                    <a:pt x="3534" y="7285"/>
                  </a:cubicBezTo>
                  <a:cubicBezTo>
                    <a:pt x="3534" y="7401"/>
                    <a:pt x="3507" y="7495"/>
                    <a:pt x="3473" y="7495"/>
                  </a:cubicBezTo>
                  <a:cubicBezTo>
                    <a:pt x="3440" y="7495"/>
                    <a:pt x="3412" y="7401"/>
                    <a:pt x="3412" y="7285"/>
                  </a:cubicBezTo>
                  <a:cubicBezTo>
                    <a:pt x="3412" y="7168"/>
                    <a:pt x="3440" y="7074"/>
                    <a:pt x="3473" y="7074"/>
                  </a:cubicBezTo>
                </a:path>
                <a:path w="21600" h="21600">
                  <a:moveTo>
                    <a:pt x="1705" y="7074"/>
                  </a:moveTo>
                  <a:cubicBezTo>
                    <a:pt x="1740" y="7074"/>
                    <a:pt x="1766" y="7168"/>
                    <a:pt x="1766" y="7285"/>
                  </a:cubicBezTo>
                  <a:cubicBezTo>
                    <a:pt x="1766" y="7401"/>
                    <a:pt x="1740" y="7495"/>
                    <a:pt x="1705" y="7495"/>
                  </a:cubicBezTo>
                  <a:cubicBezTo>
                    <a:pt x="1673" y="7495"/>
                    <a:pt x="1645" y="7401"/>
                    <a:pt x="1645" y="7285"/>
                  </a:cubicBezTo>
                  <a:cubicBezTo>
                    <a:pt x="1645" y="7168"/>
                    <a:pt x="1673" y="7074"/>
                    <a:pt x="1705" y="7074"/>
                  </a:cubicBezTo>
                </a:path>
                <a:path w="21600" h="21600">
                  <a:moveTo>
                    <a:pt x="1279" y="7074"/>
                  </a:moveTo>
                  <a:cubicBezTo>
                    <a:pt x="1312" y="7074"/>
                    <a:pt x="1341" y="7168"/>
                    <a:pt x="1341" y="7285"/>
                  </a:cubicBezTo>
                  <a:cubicBezTo>
                    <a:pt x="1341" y="7401"/>
                    <a:pt x="1312" y="7495"/>
                    <a:pt x="1279" y="7495"/>
                  </a:cubicBezTo>
                  <a:cubicBezTo>
                    <a:pt x="1246" y="7495"/>
                    <a:pt x="1218" y="7401"/>
                    <a:pt x="1218" y="7285"/>
                  </a:cubicBezTo>
                  <a:cubicBezTo>
                    <a:pt x="1218" y="7168"/>
                    <a:pt x="1246" y="7074"/>
                    <a:pt x="1279" y="7074"/>
                  </a:cubicBezTo>
                </a:path>
                <a:path w="21600" h="21600">
                  <a:moveTo>
                    <a:pt x="11357" y="7004"/>
                  </a:moveTo>
                  <a:cubicBezTo>
                    <a:pt x="11391" y="7004"/>
                    <a:pt x="11419" y="7098"/>
                    <a:pt x="11419" y="7214"/>
                  </a:cubicBezTo>
                  <a:cubicBezTo>
                    <a:pt x="11419" y="7331"/>
                    <a:pt x="11391" y="7425"/>
                    <a:pt x="11357" y="7425"/>
                  </a:cubicBezTo>
                  <a:cubicBezTo>
                    <a:pt x="11325" y="7425"/>
                    <a:pt x="11297" y="7331"/>
                    <a:pt x="11297" y="7214"/>
                  </a:cubicBezTo>
                  <a:cubicBezTo>
                    <a:pt x="11297" y="7098"/>
                    <a:pt x="11325" y="7004"/>
                    <a:pt x="11357" y="7004"/>
                  </a:cubicBezTo>
                </a:path>
                <a:path w="21600" h="21600">
                  <a:moveTo>
                    <a:pt x="13145" y="6934"/>
                  </a:moveTo>
                  <a:cubicBezTo>
                    <a:pt x="13180" y="6934"/>
                    <a:pt x="13207" y="7028"/>
                    <a:pt x="13207" y="7144"/>
                  </a:cubicBezTo>
                  <a:cubicBezTo>
                    <a:pt x="13207" y="7261"/>
                    <a:pt x="13180" y="7355"/>
                    <a:pt x="13145" y="7355"/>
                  </a:cubicBezTo>
                  <a:cubicBezTo>
                    <a:pt x="13112" y="7355"/>
                    <a:pt x="13084" y="7261"/>
                    <a:pt x="13084" y="7144"/>
                  </a:cubicBezTo>
                  <a:cubicBezTo>
                    <a:pt x="13084" y="7028"/>
                    <a:pt x="13112" y="6934"/>
                    <a:pt x="13145" y="6934"/>
                  </a:cubicBezTo>
                </a:path>
                <a:path w="21600" h="21600">
                  <a:moveTo>
                    <a:pt x="19018" y="6864"/>
                  </a:moveTo>
                  <a:cubicBezTo>
                    <a:pt x="19053" y="6864"/>
                    <a:pt x="19078" y="6958"/>
                    <a:pt x="19078" y="7074"/>
                  </a:cubicBezTo>
                  <a:cubicBezTo>
                    <a:pt x="19078" y="7190"/>
                    <a:pt x="19053" y="7285"/>
                    <a:pt x="19018" y="7285"/>
                  </a:cubicBezTo>
                  <a:cubicBezTo>
                    <a:pt x="18985" y="7285"/>
                    <a:pt x="18958" y="7190"/>
                    <a:pt x="18958" y="7074"/>
                  </a:cubicBezTo>
                  <a:cubicBezTo>
                    <a:pt x="18958" y="6958"/>
                    <a:pt x="18985" y="6864"/>
                    <a:pt x="19018" y="6864"/>
                  </a:cubicBezTo>
                </a:path>
                <a:path w="21600" h="21600">
                  <a:moveTo>
                    <a:pt x="14061" y="6864"/>
                  </a:moveTo>
                  <a:cubicBezTo>
                    <a:pt x="14095" y="6864"/>
                    <a:pt x="14122" y="6958"/>
                    <a:pt x="14122" y="7074"/>
                  </a:cubicBezTo>
                  <a:cubicBezTo>
                    <a:pt x="14122" y="7190"/>
                    <a:pt x="14095" y="7285"/>
                    <a:pt x="14061" y="7285"/>
                  </a:cubicBezTo>
                  <a:cubicBezTo>
                    <a:pt x="14026" y="7285"/>
                    <a:pt x="13999" y="7190"/>
                    <a:pt x="13999" y="7074"/>
                  </a:cubicBezTo>
                  <a:cubicBezTo>
                    <a:pt x="13999" y="6958"/>
                    <a:pt x="14026" y="6864"/>
                    <a:pt x="14061" y="6864"/>
                  </a:cubicBezTo>
                </a:path>
                <a:path w="21600" h="21600">
                  <a:moveTo>
                    <a:pt x="6379" y="6864"/>
                  </a:moveTo>
                  <a:cubicBezTo>
                    <a:pt x="6413" y="6864"/>
                    <a:pt x="6441" y="6958"/>
                    <a:pt x="6441" y="7074"/>
                  </a:cubicBezTo>
                  <a:cubicBezTo>
                    <a:pt x="6441" y="7190"/>
                    <a:pt x="6413" y="7285"/>
                    <a:pt x="6379" y="7285"/>
                  </a:cubicBezTo>
                  <a:cubicBezTo>
                    <a:pt x="6346" y="7285"/>
                    <a:pt x="6318" y="7190"/>
                    <a:pt x="6318" y="7074"/>
                  </a:cubicBezTo>
                  <a:cubicBezTo>
                    <a:pt x="6318" y="6958"/>
                    <a:pt x="6346" y="6864"/>
                    <a:pt x="6379" y="6864"/>
                  </a:cubicBezTo>
                </a:path>
                <a:path w="21600" h="21600">
                  <a:moveTo>
                    <a:pt x="3880" y="6864"/>
                  </a:moveTo>
                  <a:cubicBezTo>
                    <a:pt x="3913" y="6864"/>
                    <a:pt x="3942" y="6958"/>
                    <a:pt x="3942" y="7074"/>
                  </a:cubicBezTo>
                  <a:cubicBezTo>
                    <a:pt x="3942" y="7190"/>
                    <a:pt x="3913" y="7285"/>
                    <a:pt x="3880" y="7285"/>
                  </a:cubicBezTo>
                  <a:cubicBezTo>
                    <a:pt x="3846" y="7285"/>
                    <a:pt x="3819" y="7190"/>
                    <a:pt x="3819" y="7074"/>
                  </a:cubicBezTo>
                  <a:cubicBezTo>
                    <a:pt x="3819" y="6958"/>
                    <a:pt x="3846" y="6864"/>
                    <a:pt x="3880" y="6864"/>
                  </a:cubicBezTo>
                </a:path>
                <a:path w="21600" h="21600">
                  <a:moveTo>
                    <a:pt x="21010" y="6793"/>
                  </a:moveTo>
                  <a:cubicBezTo>
                    <a:pt x="21044" y="6793"/>
                    <a:pt x="21071" y="6888"/>
                    <a:pt x="21071" y="7004"/>
                  </a:cubicBezTo>
                  <a:cubicBezTo>
                    <a:pt x="21071" y="7120"/>
                    <a:pt x="21044" y="7214"/>
                    <a:pt x="21010" y="7214"/>
                  </a:cubicBezTo>
                  <a:cubicBezTo>
                    <a:pt x="20977" y="7214"/>
                    <a:pt x="20949" y="7120"/>
                    <a:pt x="20949" y="7004"/>
                  </a:cubicBezTo>
                  <a:cubicBezTo>
                    <a:pt x="20949" y="6888"/>
                    <a:pt x="20977" y="6793"/>
                    <a:pt x="21010" y="6793"/>
                  </a:cubicBezTo>
                </a:path>
                <a:path w="21600" h="21600">
                  <a:moveTo>
                    <a:pt x="11765" y="6793"/>
                  </a:moveTo>
                  <a:cubicBezTo>
                    <a:pt x="11797" y="6793"/>
                    <a:pt x="11826" y="6888"/>
                    <a:pt x="11826" y="7004"/>
                  </a:cubicBezTo>
                  <a:cubicBezTo>
                    <a:pt x="11826" y="7120"/>
                    <a:pt x="11797" y="7214"/>
                    <a:pt x="11765" y="7214"/>
                  </a:cubicBezTo>
                  <a:cubicBezTo>
                    <a:pt x="11730" y="7214"/>
                    <a:pt x="11704" y="7120"/>
                    <a:pt x="11704" y="7004"/>
                  </a:cubicBezTo>
                  <a:cubicBezTo>
                    <a:pt x="11704" y="6888"/>
                    <a:pt x="11730" y="6793"/>
                    <a:pt x="11765" y="6793"/>
                  </a:cubicBezTo>
                </a:path>
                <a:path w="21600" h="21600">
                  <a:moveTo>
                    <a:pt x="9753" y="6793"/>
                  </a:moveTo>
                  <a:cubicBezTo>
                    <a:pt x="9787" y="6793"/>
                    <a:pt x="9812" y="6888"/>
                    <a:pt x="9812" y="7004"/>
                  </a:cubicBezTo>
                  <a:cubicBezTo>
                    <a:pt x="9812" y="7120"/>
                    <a:pt x="9787" y="7214"/>
                    <a:pt x="9753" y="7214"/>
                  </a:cubicBezTo>
                  <a:cubicBezTo>
                    <a:pt x="9719" y="7214"/>
                    <a:pt x="9692" y="7120"/>
                    <a:pt x="9692" y="7004"/>
                  </a:cubicBezTo>
                  <a:cubicBezTo>
                    <a:pt x="9692" y="6888"/>
                    <a:pt x="9719" y="6793"/>
                    <a:pt x="9753" y="6793"/>
                  </a:cubicBezTo>
                </a:path>
                <a:path w="21600" h="21600">
                  <a:moveTo>
                    <a:pt x="15177" y="6723"/>
                  </a:moveTo>
                  <a:cubicBezTo>
                    <a:pt x="15212" y="6723"/>
                    <a:pt x="15239" y="6818"/>
                    <a:pt x="15239" y="6934"/>
                  </a:cubicBezTo>
                  <a:cubicBezTo>
                    <a:pt x="15239" y="7050"/>
                    <a:pt x="15212" y="7144"/>
                    <a:pt x="15177" y="7144"/>
                  </a:cubicBezTo>
                  <a:cubicBezTo>
                    <a:pt x="15144" y="7144"/>
                    <a:pt x="15115" y="7050"/>
                    <a:pt x="15115" y="6934"/>
                  </a:cubicBezTo>
                  <a:cubicBezTo>
                    <a:pt x="15115" y="6818"/>
                    <a:pt x="15144" y="6723"/>
                    <a:pt x="15177" y="6723"/>
                  </a:cubicBezTo>
                </a:path>
                <a:path w="21600" h="21600">
                  <a:moveTo>
                    <a:pt x="14588" y="6723"/>
                  </a:moveTo>
                  <a:cubicBezTo>
                    <a:pt x="14623" y="6723"/>
                    <a:pt x="14650" y="6818"/>
                    <a:pt x="14650" y="6934"/>
                  </a:cubicBezTo>
                  <a:cubicBezTo>
                    <a:pt x="14650" y="7050"/>
                    <a:pt x="14623" y="7144"/>
                    <a:pt x="14588" y="7144"/>
                  </a:cubicBezTo>
                  <a:cubicBezTo>
                    <a:pt x="14555" y="7144"/>
                    <a:pt x="14528" y="7050"/>
                    <a:pt x="14528" y="6934"/>
                  </a:cubicBezTo>
                  <a:cubicBezTo>
                    <a:pt x="14528" y="6818"/>
                    <a:pt x="14555" y="6723"/>
                    <a:pt x="14588" y="6723"/>
                  </a:cubicBezTo>
                </a:path>
                <a:path w="21600" h="21600">
                  <a:moveTo>
                    <a:pt x="4673" y="6653"/>
                  </a:moveTo>
                  <a:cubicBezTo>
                    <a:pt x="4707" y="6653"/>
                    <a:pt x="4734" y="6747"/>
                    <a:pt x="4734" y="6864"/>
                  </a:cubicBezTo>
                  <a:cubicBezTo>
                    <a:pt x="4734" y="6980"/>
                    <a:pt x="4707" y="7074"/>
                    <a:pt x="4673" y="7074"/>
                  </a:cubicBezTo>
                  <a:cubicBezTo>
                    <a:pt x="4638" y="7074"/>
                    <a:pt x="4612" y="6980"/>
                    <a:pt x="4612" y="6864"/>
                  </a:cubicBezTo>
                  <a:cubicBezTo>
                    <a:pt x="4612" y="6747"/>
                    <a:pt x="4638" y="6653"/>
                    <a:pt x="4673" y="6653"/>
                  </a:cubicBezTo>
                </a:path>
                <a:path w="21600" h="21600">
                  <a:moveTo>
                    <a:pt x="424" y="6583"/>
                  </a:moveTo>
                  <a:cubicBezTo>
                    <a:pt x="460" y="6583"/>
                    <a:pt x="487" y="6677"/>
                    <a:pt x="487" y="6793"/>
                  </a:cubicBezTo>
                  <a:cubicBezTo>
                    <a:pt x="487" y="6910"/>
                    <a:pt x="460" y="7004"/>
                    <a:pt x="424" y="7004"/>
                  </a:cubicBezTo>
                  <a:cubicBezTo>
                    <a:pt x="393" y="7004"/>
                    <a:pt x="364" y="6910"/>
                    <a:pt x="364" y="6793"/>
                  </a:cubicBezTo>
                  <a:cubicBezTo>
                    <a:pt x="364" y="6677"/>
                    <a:pt x="393" y="6583"/>
                    <a:pt x="424" y="6583"/>
                  </a:cubicBezTo>
                </a:path>
                <a:path w="21600" h="21600">
                  <a:moveTo>
                    <a:pt x="8737" y="6513"/>
                  </a:moveTo>
                  <a:cubicBezTo>
                    <a:pt x="8771" y="6513"/>
                    <a:pt x="8798" y="6607"/>
                    <a:pt x="8798" y="6723"/>
                  </a:cubicBezTo>
                  <a:cubicBezTo>
                    <a:pt x="8798" y="6840"/>
                    <a:pt x="8771" y="6934"/>
                    <a:pt x="8737" y="6934"/>
                  </a:cubicBezTo>
                  <a:cubicBezTo>
                    <a:pt x="8703" y="6934"/>
                    <a:pt x="8676" y="6840"/>
                    <a:pt x="8676" y="6723"/>
                  </a:cubicBezTo>
                  <a:cubicBezTo>
                    <a:pt x="8676" y="6607"/>
                    <a:pt x="8703" y="6513"/>
                    <a:pt x="8737" y="6513"/>
                  </a:cubicBezTo>
                </a:path>
                <a:path w="21600" h="21600">
                  <a:moveTo>
                    <a:pt x="833" y="6513"/>
                  </a:moveTo>
                  <a:cubicBezTo>
                    <a:pt x="865" y="6513"/>
                    <a:pt x="893" y="6607"/>
                    <a:pt x="893" y="6723"/>
                  </a:cubicBezTo>
                  <a:cubicBezTo>
                    <a:pt x="893" y="6840"/>
                    <a:pt x="865" y="6934"/>
                    <a:pt x="833" y="6934"/>
                  </a:cubicBezTo>
                  <a:cubicBezTo>
                    <a:pt x="799" y="6934"/>
                    <a:pt x="771" y="6840"/>
                    <a:pt x="771" y="6723"/>
                  </a:cubicBezTo>
                  <a:cubicBezTo>
                    <a:pt x="771" y="6607"/>
                    <a:pt x="799" y="6513"/>
                    <a:pt x="833" y="6513"/>
                  </a:cubicBezTo>
                </a:path>
                <a:path w="21600" h="21600">
                  <a:moveTo>
                    <a:pt x="5872" y="6443"/>
                  </a:moveTo>
                  <a:cubicBezTo>
                    <a:pt x="5906" y="6443"/>
                    <a:pt x="5932" y="6537"/>
                    <a:pt x="5932" y="6653"/>
                  </a:cubicBezTo>
                  <a:cubicBezTo>
                    <a:pt x="5932" y="6769"/>
                    <a:pt x="5906" y="6864"/>
                    <a:pt x="5872" y="6864"/>
                  </a:cubicBezTo>
                  <a:cubicBezTo>
                    <a:pt x="5837" y="6864"/>
                    <a:pt x="5811" y="6769"/>
                    <a:pt x="5811" y="6653"/>
                  </a:cubicBezTo>
                  <a:cubicBezTo>
                    <a:pt x="5811" y="6537"/>
                    <a:pt x="5837" y="6443"/>
                    <a:pt x="5872" y="6443"/>
                  </a:cubicBezTo>
                </a:path>
                <a:path w="21600" h="21600">
                  <a:moveTo>
                    <a:pt x="12618" y="6372"/>
                  </a:moveTo>
                  <a:cubicBezTo>
                    <a:pt x="12652" y="6372"/>
                    <a:pt x="12679" y="6467"/>
                    <a:pt x="12679" y="6583"/>
                  </a:cubicBezTo>
                  <a:cubicBezTo>
                    <a:pt x="12679" y="6699"/>
                    <a:pt x="12652" y="6793"/>
                    <a:pt x="12618" y="6793"/>
                  </a:cubicBezTo>
                  <a:cubicBezTo>
                    <a:pt x="12583" y="6793"/>
                    <a:pt x="12557" y="6699"/>
                    <a:pt x="12557" y="6583"/>
                  </a:cubicBezTo>
                  <a:cubicBezTo>
                    <a:pt x="12557" y="6467"/>
                    <a:pt x="12583" y="6372"/>
                    <a:pt x="12618" y="6372"/>
                  </a:cubicBezTo>
                </a:path>
                <a:path w="21600" h="21600">
                  <a:moveTo>
                    <a:pt x="9347" y="6372"/>
                  </a:moveTo>
                  <a:cubicBezTo>
                    <a:pt x="9380" y="6372"/>
                    <a:pt x="9408" y="6467"/>
                    <a:pt x="9408" y="6583"/>
                  </a:cubicBezTo>
                  <a:cubicBezTo>
                    <a:pt x="9408" y="6699"/>
                    <a:pt x="9380" y="6793"/>
                    <a:pt x="9347" y="6793"/>
                  </a:cubicBezTo>
                  <a:cubicBezTo>
                    <a:pt x="9313" y="6793"/>
                    <a:pt x="9286" y="6699"/>
                    <a:pt x="9286" y="6583"/>
                  </a:cubicBezTo>
                  <a:cubicBezTo>
                    <a:pt x="9286" y="6467"/>
                    <a:pt x="9313" y="6372"/>
                    <a:pt x="9347" y="6372"/>
                  </a:cubicBezTo>
                </a:path>
                <a:path w="21600" h="21600">
                  <a:moveTo>
                    <a:pt x="2457" y="6372"/>
                  </a:moveTo>
                  <a:cubicBezTo>
                    <a:pt x="2491" y="6372"/>
                    <a:pt x="2519" y="6467"/>
                    <a:pt x="2519" y="6583"/>
                  </a:cubicBezTo>
                  <a:cubicBezTo>
                    <a:pt x="2519" y="6699"/>
                    <a:pt x="2491" y="6793"/>
                    <a:pt x="2457" y="6793"/>
                  </a:cubicBezTo>
                  <a:cubicBezTo>
                    <a:pt x="2425" y="6793"/>
                    <a:pt x="2396" y="6699"/>
                    <a:pt x="2396" y="6583"/>
                  </a:cubicBezTo>
                  <a:cubicBezTo>
                    <a:pt x="2396" y="6467"/>
                    <a:pt x="2425" y="6372"/>
                    <a:pt x="2457" y="6372"/>
                  </a:cubicBezTo>
                </a:path>
                <a:path w="21600" h="21600">
                  <a:moveTo>
                    <a:pt x="10606" y="6302"/>
                  </a:moveTo>
                  <a:cubicBezTo>
                    <a:pt x="10639" y="6302"/>
                    <a:pt x="10666" y="6397"/>
                    <a:pt x="10666" y="6513"/>
                  </a:cubicBezTo>
                  <a:cubicBezTo>
                    <a:pt x="10666" y="6629"/>
                    <a:pt x="10639" y="6723"/>
                    <a:pt x="10606" y="6723"/>
                  </a:cubicBezTo>
                  <a:cubicBezTo>
                    <a:pt x="10573" y="6723"/>
                    <a:pt x="10544" y="6629"/>
                    <a:pt x="10544" y="6513"/>
                  </a:cubicBezTo>
                  <a:cubicBezTo>
                    <a:pt x="10544" y="6397"/>
                    <a:pt x="10573" y="6302"/>
                    <a:pt x="10606" y="6302"/>
                  </a:cubicBezTo>
                </a:path>
                <a:path w="21600" h="21600">
                  <a:moveTo>
                    <a:pt x="10159" y="6302"/>
                  </a:moveTo>
                  <a:cubicBezTo>
                    <a:pt x="10193" y="6302"/>
                    <a:pt x="10220" y="6397"/>
                    <a:pt x="10220" y="6513"/>
                  </a:cubicBezTo>
                  <a:cubicBezTo>
                    <a:pt x="10220" y="6629"/>
                    <a:pt x="10193" y="6723"/>
                    <a:pt x="10159" y="6723"/>
                  </a:cubicBezTo>
                  <a:cubicBezTo>
                    <a:pt x="10126" y="6723"/>
                    <a:pt x="10098" y="6629"/>
                    <a:pt x="10098" y="6513"/>
                  </a:cubicBezTo>
                  <a:cubicBezTo>
                    <a:pt x="10098" y="6397"/>
                    <a:pt x="10126" y="6302"/>
                    <a:pt x="10159" y="6302"/>
                  </a:cubicBezTo>
                </a:path>
                <a:path w="21600" h="21600">
                  <a:moveTo>
                    <a:pt x="2824" y="6302"/>
                  </a:moveTo>
                  <a:cubicBezTo>
                    <a:pt x="2845" y="6302"/>
                    <a:pt x="2865" y="6365"/>
                    <a:pt x="2865" y="6443"/>
                  </a:cubicBezTo>
                  <a:cubicBezTo>
                    <a:pt x="2865" y="6520"/>
                    <a:pt x="2845" y="6583"/>
                    <a:pt x="2824" y="6583"/>
                  </a:cubicBezTo>
                  <a:cubicBezTo>
                    <a:pt x="2801" y="6583"/>
                    <a:pt x="2782" y="6520"/>
                    <a:pt x="2782" y="6443"/>
                  </a:cubicBezTo>
                  <a:cubicBezTo>
                    <a:pt x="2782" y="6365"/>
                    <a:pt x="2801" y="6302"/>
                    <a:pt x="2824" y="6302"/>
                  </a:cubicBezTo>
                </a:path>
                <a:path w="21600" h="21600">
                  <a:moveTo>
                    <a:pt x="2072" y="6302"/>
                  </a:moveTo>
                  <a:cubicBezTo>
                    <a:pt x="2105" y="6302"/>
                    <a:pt x="2132" y="6397"/>
                    <a:pt x="2132" y="6513"/>
                  </a:cubicBezTo>
                  <a:cubicBezTo>
                    <a:pt x="2132" y="6629"/>
                    <a:pt x="2105" y="6723"/>
                    <a:pt x="2072" y="6723"/>
                  </a:cubicBezTo>
                  <a:cubicBezTo>
                    <a:pt x="2037" y="6723"/>
                    <a:pt x="2011" y="6629"/>
                    <a:pt x="2011" y="6513"/>
                  </a:cubicBezTo>
                  <a:cubicBezTo>
                    <a:pt x="2011" y="6397"/>
                    <a:pt x="2037" y="6302"/>
                    <a:pt x="2072" y="6302"/>
                  </a:cubicBezTo>
                </a:path>
                <a:path w="21600" h="21600">
                  <a:moveTo>
                    <a:pt x="20340" y="6232"/>
                  </a:moveTo>
                  <a:cubicBezTo>
                    <a:pt x="20372" y="6232"/>
                    <a:pt x="20401" y="6326"/>
                    <a:pt x="20401" y="6443"/>
                  </a:cubicBezTo>
                  <a:cubicBezTo>
                    <a:pt x="20401" y="6559"/>
                    <a:pt x="20372" y="6653"/>
                    <a:pt x="20340" y="6653"/>
                  </a:cubicBezTo>
                  <a:cubicBezTo>
                    <a:pt x="20306" y="6653"/>
                    <a:pt x="20279" y="6559"/>
                    <a:pt x="20279" y="6443"/>
                  </a:cubicBezTo>
                  <a:cubicBezTo>
                    <a:pt x="20279" y="6326"/>
                    <a:pt x="20306" y="6232"/>
                    <a:pt x="20340" y="6232"/>
                  </a:cubicBezTo>
                </a:path>
                <a:path w="21600" h="21600">
                  <a:moveTo>
                    <a:pt x="19364" y="6232"/>
                  </a:moveTo>
                  <a:cubicBezTo>
                    <a:pt x="19397" y="6232"/>
                    <a:pt x="19425" y="6326"/>
                    <a:pt x="19425" y="6443"/>
                  </a:cubicBezTo>
                  <a:cubicBezTo>
                    <a:pt x="19425" y="6559"/>
                    <a:pt x="19397" y="6653"/>
                    <a:pt x="19364" y="6653"/>
                  </a:cubicBezTo>
                  <a:cubicBezTo>
                    <a:pt x="19331" y="6653"/>
                    <a:pt x="19303" y="6559"/>
                    <a:pt x="19303" y="6443"/>
                  </a:cubicBezTo>
                  <a:cubicBezTo>
                    <a:pt x="19303" y="6326"/>
                    <a:pt x="19331" y="6232"/>
                    <a:pt x="19364" y="6232"/>
                  </a:cubicBezTo>
                </a:path>
                <a:path w="21600" h="21600">
                  <a:moveTo>
                    <a:pt x="13572" y="6232"/>
                  </a:moveTo>
                  <a:cubicBezTo>
                    <a:pt x="13607" y="6232"/>
                    <a:pt x="13634" y="6326"/>
                    <a:pt x="13634" y="6443"/>
                  </a:cubicBezTo>
                  <a:cubicBezTo>
                    <a:pt x="13634" y="6559"/>
                    <a:pt x="13607" y="6653"/>
                    <a:pt x="13572" y="6653"/>
                  </a:cubicBezTo>
                  <a:cubicBezTo>
                    <a:pt x="13539" y="6653"/>
                    <a:pt x="13511" y="6559"/>
                    <a:pt x="13511" y="6443"/>
                  </a:cubicBezTo>
                  <a:cubicBezTo>
                    <a:pt x="13511" y="6326"/>
                    <a:pt x="13539" y="6232"/>
                    <a:pt x="13572" y="6232"/>
                  </a:cubicBezTo>
                </a:path>
                <a:path w="21600" h="21600">
                  <a:moveTo>
                    <a:pt x="7516" y="6232"/>
                  </a:moveTo>
                  <a:cubicBezTo>
                    <a:pt x="7552" y="6232"/>
                    <a:pt x="7579" y="6326"/>
                    <a:pt x="7579" y="6443"/>
                  </a:cubicBezTo>
                  <a:cubicBezTo>
                    <a:pt x="7579" y="6559"/>
                    <a:pt x="7552" y="6653"/>
                    <a:pt x="7516" y="6653"/>
                  </a:cubicBezTo>
                  <a:cubicBezTo>
                    <a:pt x="7484" y="6653"/>
                    <a:pt x="7457" y="6559"/>
                    <a:pt x="7457" y="6443"/>
                  </a:cubicBezTo>
                  <a:cubicBezTo>
                    <a:pt x="7457" y="6326"/>
                    <a:pt x="7484" y="6232"/>
                    <a:pt x="7516" y="6232"/>
                  </a:cubicBezTo>
                </a:path>
                <a:path w="21600" h="21600">
                  <a:moveTo>
                    <a:pt x="4226" y="6232"/>
                  </a:moveTo>
                  <a:cubicBezTo>
                    <a:pt x="4260" y="6232"/>
                    <a:pt x="4287" y="6326"/>
                    <a:pt x="4287" y="6443"/>
                  </a:cubicBezTo>
                  <a:cubicBezTo>
                    <a:pt x="4287" y="6559"/>
                    <a:pt x="4260" y="6653"/>
                    <a:pt x="4226" y="6653"/>
                  </a:cubicBezTo>
                  <a:cubicBezTo>
                    <a:pt x="4192" y="6653"/>
                    <a:pt x="4164" y="6559"/>
                    <a:pt x="4164" y="6443"/>
                  </a:cubicBezTo>
                  <a:cubicBezTo>
                    <a:pt x="4164" y="6326"/>
                    <a:pt x="4192" y="6232"/>
                    <a:pt x="4226" y="6232"/>
                  </a:cubicBezTo>
                </a:path>
                <a:path w="21600" h="21600">
                  <a:moveTo>
                    <a:pt x="8146" y="6162"/>
                  </a:moveTo>
                  <a:cubicBezTo>
                    <a:pt x="8179" y="6162"/>
                    <a:pt x="8209" y="6256"/>
                    <a:pt x="8209" y="6372"/>
                  </a:cubicBezTo>
                  <a:cubicBezTo>
                    <a:pt x="8209" y="6489"/>
                    <a:pt x="8179" y="6583"/>
                    <a:pt x="8146" y="6583"/>
                  </a:cubicBezTo>
                  <a:cubicBezTo>
                    <a:pt x="8114" y="6583"/>
                    <a:pt x="8087" y="6489"/>
                    <a:pt x="8087" y="6372"/>
                  </a:cubicBezTo>
                  <a:cubicBezTo>
                    <a:pt x="8087" y="6256"/>
                    <a:pt x="8114" y="6162"/>
                    <a:pt x="8146" y="6162"/>
                  </a:cubicBezTo>
                </a:path>
                <a:path w="21600" h="21600">
                  <a:moveTo>
                    <a:pt x="18694" y="6092"/>
                  </a:moveTo>
                  <a:cubicBezTo>
                    <a:pt x="18726" y="6092"/>
                    <a:pt x="18755" y="6186"/>
                    <a:pt x="18755" y="6302"/>
                  </a:cubicBezTo>
                  <a:cubicBezTo>
                    <a:pt x="18755" y="6419"/>
                    <a:pt x="18726" y="6513"/>
                    <a:pt x="18694" y="6513"/>
                  </a:cubicBezTo>
                  <a:cubicBezTo>
                    <a:pt x="18660" y="6513"/>
                    <a:pt x="18633" y="6419"/>
                    <a:pt x="18633" y="6302"/>
                  </a:cubicBezTo>
                  <a:cubicBezTo>
                    <a:pt x="18633" y="6186"/>
                    <a:pt x="18660" y="6092"/>
                    <a:pt x="18694" y="6092"/>
                  </a:cubicBezTo>
                </a:path>
                <a:path w="21600" h="21600">
                  <a:moveTo>
                    <a:pt x="16337" y="6092"/>
                  </a:moveTo>
                  <a:cubicBezTo>
                    <a:pt x="16368" y="6092"/>
                    <a:pt x="16398" y="6186"/>
                    <a:pt x="16398" y="6302"/>
                  </a:cubicBezTo>
                  <a:cubicBezTo>
                    <a:pt x="16398" y="6419"/>
                    <a:pt x="16368" y="6513"/>
                    <a:pt x="16337" y="6513"/>
                  </a:cubicBezTo>
                  <a:cubicBezTo>
                    <a:pt x="16303" y="6513"/>
                    <a:pt x="16276" y="6419"/>
                    <a:pt x="16276" y="6302"/>
                  </a:cubicBezTo>
                  <a:cubicBezTo>
                    <a:pt x="16276" y="6186"/>
                    <a:pt x="16303" y="6092"/>
                    <a:pt x="16337" y="6092"/>
                  </a:cubicBezTo>
                </a:path>
                <a:path w="21600" h="21600">
                  <a:moveTo>
                    <a:pt x="5120" y="6092"/>
                  </a:moveTo>
                  <a:cubicBezTo>
                    <a:pt x="5153" y="6092"/>
                    <a:pt x="5181" y="6186"/>
                    <a:pt x="5181" y="6302"/>
                  </a:cubicBezTo>
                  <a:cubicBezTo>
                    <a:pt x="5181" y="6419"/>
                    <a:pt x="5153" y="6513"/>
                    <a:pt x="5120" y="6513"/>
                  </a:cubicBezTo>
                  <a:cubicBezTo>
                    <a:pt x="5085" y="6513"/>
                    <a:pt x="5058" y="6419"/>
                    <a:pt x="5058" y="6302"/>
                  </a:cubicBezTo>
                  <a:cubicBezTo>
                    <a:pt x="5058" y="6186"/>
                    <a:pt x="5085" y="6092"/>
                    <a:pt x="5120" y="6092"/>
                  </a:cubicBezTo>
                </a:path>
                <a:path w="21600" h="21600">
                  <a:moveTo>
                    <a:pt x="21417" y="6022"/>
                  </a:moveTo>
                  <a:cubicBezTo>
                    <a:pt x="21450" y="6022"/>
                    <a:pt x="21477" y="6116"/>
                    <a:pt x="21477" y="6232"/>
                  </a:cubicBezTo>
                  <a:cubicBezTo>
                    <a:pt x="21477" y="6348"/>
                    <a:pt x="21450" y="6443"/>
                    <a:pt x="21417" y="6443"/>
                  </a:cubicBezTo>
                  <a:cubicBezTo>
                    <a:pt x="21382" y="6443"/>
                    <a:pt x="21356" y="6348"/>
                    <a:pt x="21356" y="6232"/>
                  </a:cubicBezTo>
                  <a:cubicBezTo>
                    <a:pt x="21356" y="6116"/>
                    <a:pt x="21382" y="6022"/>
                    <a:pt x="21417" y="6022"/>
                  </a:cubicBezTo>
                </a:path>
                <a:path w="21600" h="21600">
                  <a:moveTo>
                    <a:pt x="19933" y="5951"/>
                  </a:moveTo>
                  <a:cubicBezTo>
                    <a:pt x="19965" y="5951"/>
                    <a:pt x="19994" y="6046"/>
                    <a:pt x="19994" y="6162"/>
                  </a:cubicBezTo>
                  <a:cubicBezTo>
                    <a:pt x="19994" y="6278"/>
                    <a:pt x="19965" y="6372"/>
                    <a:pt x="19933" y="6372"/>
                  </a:cubicBezTo>
                  <a:cubicBezTo>
                    <a:pt x="19900" y="6372"/>
                    <a:pt x="19871" y="6278"/>
                    <a:pt x="19871" y="6162"/>
                  </a:cubicBezTo>
                  <a:cubicBezTo>
                    <a:pt x="19871" y="6046"/>
                    <a:pt x="19900" y="5951"/>
                    <a:pt x="19933" y="5951"/>
                  </a:cubicBezTo>
                </a:path>
                <a:path w="21600" h="21600">
                  <a:moveTo>
                    <a:pt x="10972" y="5951"/>
                  </a:moveTo>
                  <a:cubicBezTo>
                    <a:pt x="11005" y="5951"/>
                    <a:pt x="11032" y="6046"/>
                    <a:pt x="11032" y="6162"/>
                  </a:cubicBezTo>
                  <a:cubicBezTo>
                    <a:pt x="11032" y="6278"/>
                    <a:pt x="11005" y="6372"/>
                    <a:pt x="10972" y="6372"/>
                  </a:cubicBezTo>
                  <a:cubicBezTo>
                    <a:pt x="10939" y="6372"/>
                    <a:pt x="10911" y="6278"/>
                    <a:pt x="10911" y="6162"/>
                  </a:cubicBezTo>
                  <a:cubicBezTo>
                    <a:pt x="10911" y="6046"/>
                    <a:pt x="10939" y="5951"/>
                    <a:pt x="10972" y="5951"/>
                  </a:cubicBezTo>
                </a:path>
                <a:path w="21600" h="21600">
                  <a:moveTo>
                    <a:pt x="6705" y="5951"/>
                  </a:moveTo>
                  <a:cubicBezTo>
                    <a:pt x="6739" y="5951"/>
                    <a:pt x="6764" y="6046"/>
                    <a:pt x="6764" y="6162"/>
                  </a:cubicBezTo>
                  <a:cubicBezTo>
                    <a:pt x="6764" y="6278"/>
                    <a:pt x="6739" y="6372"/>
                    <a:pt x="6705" y="6372"/>
                  </a:cubicBezTo>
                  <a:cubicBezTo>
                    <a:pt x="6671" y="6372"/>
                    <a:pt x="6644" y="6278"/>
                    <a:pt x="6644" y="6162"/>
                  </a:cubicBezTo>
                  <a:cubicBezTo>
                    <a:pt x="6644" y="6046"/>
                    <a:pt x="6671" y="5951"/>
                    <a:pt x="6705" y="5951"/>
                  </a:cubicBezTo>
                </a:path>
                <a:path w="21600" h="21600">
                  <a:moveTo>
                    <a:pt x="17047" y="5881"/>
                  </a:moveTo>
                  <a:cubicBezTo>
                    <a:pt x="17080" y="5881"/>
                    <a:pt x="17109" y="5975"/>
                    <a:pt x="17109" y="6092"/>
                  </a:cubicBezTo>
                  <a:cubicBezTo>
                    <a:pt x="17109" y="6208"/>
                    <a:pt x="17080" y="6302"/>
                    <a:pt x="17047" y="6302"/>
                  </a:cubicBezTo>
                  <a:cubicBezTo>
                    <a:pt x="17014" y="6302"/>
                    <a:pt x="16987" y="6208"/>
                    <a:pt x="16987" y="6092"/>
                  </a:cubicBezTo>
                  <a:cubicBezTo>
                    <a:pt x="16987" y="5975"/>
                    <a:pt x="17014" y="5881"/>
                    <a:pt x="17047" y="5881"/>
                  </a:cubicBezTo>
                </a:path>
                <a:path w="21600" h="21600">
                  <a:moveTo>
                    <a:pt x="16662" y="5881"/>
                  </a:moveTo>
                  <a:cubicBezTo>
                    <a:pt x="16695" y="5881"/>
                    <a:pt x="16723" y="5975"/>
                    <a:pt x="16723" y="6092"/>
                  </a:cubicBezTo>
                  <a:cubicBezTo>
                    <a:pt x="16723" y="6208"/>
                    <a:pt x="16695" y="6302"/>
                    <a:pt x="16662" y="6302"/>
                  </a:cubicBezTo>
                  <a:cubicBezTo>
                    <a:pt x="16628" y="6302"/>
                    <a:pt x="16601" y="6208"/>
                    <a:pt x="16601" y="6092"/>
                  </a:cubicBezTo>
                  <a:cubicBezTo>
                    <a:pt x="16601" y="5975"/>
                    <a:pt x="16628" y="5881"/>
                    <a:pt x="16662" y="5881"/>
                  </a:cubicBezTo>
                </a:path>
                <a:path w="21600" h="21600">
                  <a:moveTo>
                    <a:pt x="18328" y="5811"/>
                  </a:moveTo>
                  <a:cubicBezTo>
                    <a:pt x="18362" y="5811"/>
                    <a:pt x="18389" y="5905"/>
                    <a:pt x="18389" y="6022"/>
                  </a:cubicBezTo>
                  <a:cubicBezTo>
                    <a:pt x="18389" y="6138"/>
                    <a:pt x="18362" y="6232"/>
                    <a:pt x="18328" y="6232"/>
                  </a:cubicBezTo>
                  <a:cubicBezTo>
                    <a:pt x="18293" y="6232"/>
                    <a:pt x="18267" y="6138"/>
                    <a:pt x="18267" y="6022"/>
                  </a:cubicBezTo>
                  <a:cubicBezTo>
                    <a:pt x="18267" y="5905"/>
                    <a:pt x="18293" y="5811"/>
                    <a:pt x="18328" y="5811"/>
                  </a:cubicBezTo>
                </a:path>
                <a:path w="21600" h="21600">
                  <a:moveTo>
                    <a:pt x="12212" y="5811"/>
                  </a:moveTo>
                  <a:cubicBezTo>
                    <a:pt x="12244" y="5811"/>
                    <a:pt x="12272" y="5905"/>
                    <a:pt x="12272" y="6022"/>
                  </a:cubicBezTo>
                  <a:cubicBezTo>
                    <a:pt x="12272" y="6138"/>
                    <a:pt x="12244" y="6232"/>
                    <a:pt x="12212" y="6232"/>
                  </a:cubicBezTo>
                  <a:cubicBezTo>
                    <a:pt x="12178" y="6232"/>
                    <a:pt x="12151" y="6138"/>
                    <a:pt x="12151" y="6022"/>
                  </a:cubicBezTo>
                  <a:cubicBezTo>
                    <a:pt x="12151" y="5905"/>
                    <a:pt x="12178" y="5811"/>
                    <a:pt x="12212" y="5811"/>
                  </a:cubicBezTo>
                </a:path>
                <a:path w="21600" h="21600">
                  <a:moveTo>
                    <a:pt x="3270" y="5811"/>
                  </a:moveTo>
                  <a:cubicBezTo>
                    <a:pt x="3304" y="5811"/>
                    <a:pt x="3332" y="5905"/>
                    <a:pt x="3332" y="6022"/>
                  </a:cubicBezTo>
                  <a:cubicBezTo>
                    <a:pt x="3332" y="6138"/>
                    <a:pt x="3304" y="6232"/>
                    <a:pt x="3270" y="6232"/>
                  </a:cubicBezTo>
                  <a:cubicBezTo>
                    <a:pt x="3236" y="6232"/>
                    <a:pt x="3209" y="6138"/>
                    <a:pt x="3209" y="6022"/>
                  </a:cubicBezTo>
                  <a:cubicBezTo>
                    <a:pt x="3209" y="5905"/>
                    <a:pt x="3236" y="5811"/>
                    <a:pt x="3270" y="5811"/>
                  </a:cubicBezTo>
                </a:path>
                <a:path w="21600" h="21600">
                  <a:moveTo>
                    <a:pt x="1521" y="5811"/>
                  </a:moveTo>
                  <a:cubicBezTo>
                    <a:pt x="1556" y="5811"/>
                    <a:pt x="1584" y="5905"/>
                    <a:pt x="1584" y="6022"/>
                  </a:cubicBezTo>
                  <a:cubicBezTo>
                    <a:pt x="1584" y="6138"/>
                    <a:pt x="1556" y="6232"/>
                    <a:pt x="1521" y="6232"/>
                  </a:cubicBezTo>
                  <a:cubicBezTo>
                    <a:pt x="1489" y="6232"/>
                    <a:pt x="1463" y="6138"/>
                    <a:pt x="1463" y="6022"/>
                  </a:cubicBezTo>
                  <a:cubicBezTo>
                    <a:pt x="1463" y="5905"/>
                    <a:pt x="1489" y="5811"/>
                    <a:pt x="1521" y="5811"/>
                  </a:cubicBezTo>
                </a:path>
                <a:path w="21600" h="21600">
                  <a:moveTo>
                    <a:pt x="15666" y="5671"/>
                  </a:moveTo>
                  <a:cubicBezTo>
                    <a:pt x="15699" y="5671"/>
                    <a:pt x="15727" y="5765"/>
                    <a:pt x="15727" y="5881"/>
                  </a:cubicBezTo>
                  <a:cubicBezTo>
                    <a:pt x="15727" y="5998"/>
                    <a:pt x="15699" y="6092"/>
                    <a:pt x="15666" y="6092"/>
                  </a:cubicBezTo>
                  <a:cubicBezTo>
                    <a:pt x="15632" y="6092"/>
                    <a:pt x="15605" y="5998"/>
                    <a:pt x="15605" y="5881"/>
                  </a:cubicBezTo>
                  <a:cubicBezTo>
                    <a:pt x="15605" y="5765"/>
                    <a:pt x="15632" y="5671"/>
                    <a:pt x="15666" y="5671"/>
                  </a:cubicBezTo>
                </a:path>
                <a:path w="21600" h="21600">
                  <a:moveTo>
                    <a:pt x="14812" y="5671"/>
                  </a:moveTo>
                  <a:cubicBezTo>
                    <a:pt x="14845" y="5671"/>
                    <a:pt x="14874" y="5765"/>
                    <a:pt x="14874" y="5881"/>
                  </a:cubicBezTo>
                  <a:cubicBezTo>
                    <a:pt x="14874" y="5998"/>
                    <a:pt x="14845" y="6092"/>
                    <a:pt x="14812" y="6092"/>
                  </a:cubicBezTo>
                  <a:cubicBezTo>
                    <a:pt x="14777" y="6092"/>
                    <a:pt x="14752" y="5998"/>
                    <a:pt x="14752" y="5881"/>
                  </a:cubicBezTo>
                  <a:cubicBezTo>
                    <a:pt x="14752" y="5765"/>
                    <a:pt x="14777" y="5671"/>
                    <a:pt x="14812" y="5671"/>
                  </a:cubicBezTo>
                </a:path>
                <a:path w="21600" h="21600">
                  <a:moveTo>
                    <a:pt x="17454" y="5601"/>
                  </a:moveTo>
                  <a:cubicBezTo>
                    <a:pt x="17488" y="5601"/>
                    <a:pt x="17513" y="5695"/>
                    <a:pt x="17513" y="5811"/>
                  </a:cubicBezTo>
                  <a:cubicBezTo>
                    <a:pt x="17513" y="5927"/>
                    <a:pt x="17488" y="6022"/>
                    <a:pt x="17454" y="6022"/>
                  </a:cubicBezTo>
                  <a:cubicBezTo>
                    <a:pt x="17421" y="6022"/>
                    <a:pt x="17393" y="5927"/>
                    <a:pt x="17393" y="5811"/>
                  </a:cubicBezTo>
                  <a:cubicBezTo>
                    <a:pt x="17393" y="5695"/>
                    <a:pt x="17421" y="5601"/>
                    <a:pt x="17454" y="5601"/>
                  </a:cubicBezTo>
                </a:path>
                <a:path w="21600" h="21600">
                  <a:moveTo>
                    <a:pt x="14345" y="5601"/>
                  </a:moveTo>
                  <a:cubicBezTo>
                    <a:pt x="14379" y="5601"/>
                    <a:pt x="14406" y="5695"/>
                    <a:pt x="14406" y="5811"/>
                  </a:cubicBezTo>
                  <a:cubicBezTo>
                    <a:pt x="14406" y="5927"/>
                    <a:pt x="14379" y="6022"/>
                    <a:pt x="14345" y="6022"/>
                  </a:cubicBezTo>
                  <a:cubicBezTo>
                    <a:pt x="14312" y="6022"/>
                    <a:pt x="14284" y="5927"/>
                    <a:pt x="14284" y="5811"/>
                  </a:cubicBezTo>
                  <a:cubicBezTo>
                    <a:pt x="14284" y="5695"/>
                    <a:pt x="14312" y="5601"/>
                    <a:pt x="14345" y="5601"/>
                  </a:cubicBezTo>
                </a:path>
                <a:path w="21600" h="21600">
                  <a:moveTo>
                    <a:pt x="12922" y="5601"/>
                  </a:moveTo>
                  <a:cubicBezTo>
                    <a:pt x="12957" y="5601"/>
                    <a:pt x="12983" y="5695"/>
                    <a:pt x="12983" y="5811"/>
                  </a:cubicBezTo>
                  <a:cubicBezTo>
                    <a:pt x="12983" y="5927"/>
                    <a:pt x="12957" y="6022"/>
                    <a:pt x="12922" y="6022"/>
                  </a:cubicBezTo>
                  <a:cubicBezTo>
                    <a:pt x="12889" y="6022"/>
                    <a:pt x="12862" y="5927"/>
                    <a:pt x="12862" y="5811"/>
                  </a:cubicBezTo>
                  <a:cubicBezTo>
                    <a:pt x="12862" y="5695"/>
                    <a:pt x="12889" y="5601"/>
                    <a:pt x="12922" y="5601"/>
                  </a:cubicBezTo>
                </a:path>
                <a:path w="21600" h="21600">
                  <a:moveTo>
                    <a:pt x="11379" y="5601"/>
                  </a:moveTo>
                  <a:cubicBezTo>
                    <a:pt x="11412" y="5601"/>
                    <a:pt x="11440" y="5695"/>
                    <a:pt x="11440" y="5811"/>
                  </a:cubicBezTo>
                  <a:cubicBezTo>
                    <a:pt x="11440" y="5927"/>
                    <a:pt x="11412" y="6022"/>
                    <a:pt x="11379" y="6022"/>
                  </a:cubicBezTo>
                  <a:cubicBezTo>
                    <a:pt x="11344" y="6022"/>
                    <a:pt x="11317" y="5927"/>
                    <a:pt x="11317" y="5811"/>
                  </a:cubicBezTo>
                  <a:cubicBezTo>
                    <a:pt x="11317" y="5695"/>
                    <a:pt x="11344" y="5601"/>
                    <a:pt x="11379" y="5601"/>
                  </a:cubicBezTo>
                </a:path>
                <a:path w="21600" h="21600">
                  <a:moveTo>
                    <a:pt x="3698" y="5601"/>
                  </a:moveTo>
                  <a:cubicBezTo>
                    <a:pt x="3730" y="5601"/>
                    <a:pt x="3758" y="5695"/>
                    <a:pt x="3758" y="5811"/>
                  </a:cubicBezTo>
                  <a:cubicBezTo>
                    <a:pt x="3758" y="5927"/>
                    <a:pt x="3730" y="6022"/>
                    <a:pt x="3698" y="6022"/>
                  </a:cubicBezTo>
                  <a:cubicBezTo>
                    <a:pt x="3663" y="6022"/>
                    <a:pt x="3636" y="5927"/>
                    <a:pt x="3636" y="5811"/>
                  </a:cubicBezTo>
                  <a:cubicBezTo>
                    <a:pt x="3636" y="5695"/>
                    <a:pt x="3663" y="5601"/>
                    <a:pt x="3698" y="5601"/>
                  </a:cubicBezTo>
                </a:path>
                <a:path w="21600" h="21600">
                  <a:moveTo>
                    <a:pt x="17922" y="5530"/>
                  </a:moveTo>
                  <a:cubicBezTo>
                    <a:pt x="17955" y="5530"/>
                    <a:pt x="17982" y="5625"/>
                    <a:pt x="17982" y="5741"/>
                  </a:cubicBezTo>
                  <a:cubicBezTo>
                    <a:pt x="17982" y="5857"/>
                    <a:pt x="17955" y="5951"/>
                    <a:pt x="17922" y="5951"/>
                  </a:cubicBezTo>
                  <a:cubicBezTo>
                    <a:pt x="17888" y="5951"/>
                    <a:pt x="17861" y="5857"/>
                    <a:pt x="17861" y="5741"/>
                  </a:cubicBezTo>
                  <a:cubicBezTo>
                    <a:pt x="17861" y="5625"/>
                    <a:pt x="17888" y="5530"/>
                    <a:pt x="17922" y="5530"/>
                  </a:cubicBezTo>
                </a:path>
                <a:path w="21600" h="21600">
                  <a:moveTo>
                    <a:pt x="15239" y="5530"/>
                  </a:moveTo>
                  <a:cubicBezTo>
                    <a:pt x="15272" y="5530"/>
                    <a:pt x="15300" y="5625"/>
                    <a:pt x="15300" y="5741"/>
                  </a:cubicBezTo>
                  <a:cubicBezTo>
                    <a:pt x="15300" y="5857"/>
                    <a:pt x="15272" y="5951"/>
                    <a:pt x="15239" y="5951"/>
                  </a:cubicBezTo>
                  <a:cubicBezTo>
                    <a:pt x="15206" y="5951"/>
                    <a:pt x="15177" y="5857"/>
                    <a:pt x="15177" y="5741"/>
                  </a:cubicBezTo>
                  <a:cubicBezTo>
                    <a:pt x="15177" y="5625"/>
                    <a:pt x="15206" y="5530"/>
                    <a:pt x="15239" y="5530"/>
                  </a:cubicBezTo>
                </a:path>
                <a:path w="21600" h="21600">
                  <a:moveTo>
                    <a:pt x="13919" y="5530"/>
                  </a:moveTo>
                  <a:cubicBezTo>
                    <a:pt x="13952" y="5530"/>
                    <a:pt x="13980" y="5625"/>
                    <a:pt x="13980" y="5741"/>
                  </a:cubicBezTo>
                  <a:cubicBezTo>
                    <a:pt x="13980" y="5857"/>
                    <a:pt x="13952" y="5951"/>
                    <a:pt x="13919" y="5951"/>
                  </a:cubicBezTo>
                  <a:cubicBezTo>
                    <a:pt x="13885" y="5951"/>
                    <a:pt x="13858" y="5857"/>
                    <a:pt x="13858" y="5741"/>
                  </a:cubicBezTo>
                  <a:cubicBezTo>
                    <a:pt x="13858" y="5625"/>
                    <a:pt x="13885" y="5530"/>
                    <a:pt x="13919" y="5530"/>
                  </a:cubicBezTo>
                </a:path>
                <a:path w="21600" h="21600">
                  <a:moveTo>
                    <a:pt x="7762" y="5530"/>
                  </a:moveTo>
                  <a:cubicBezTo>
                    <a:pt x="7795" y="5530"/>
                    <a:pt x="7823" y="5625"/>
                    <a:pt x="7823" y="5741"/>
                  </a:cubicBezTo>
                  <a:cubicBezTo>
                    <a:pt x="7823" y="5857"/>
                    <a:pt x="7795" y="5951"/>
                    <a:pt x="7762" y="5951"/>
                  </a:cubicBezTo>
                  <a:cubicBezTo>
                    <a:pt x="7728" y="5951"/>
                    <a:pt x="7701" y="5857"/>
                    <a:pt x="7701" y="5741"/>
                  </a:cubicBezTo>
                  <a:cubicBezTo>
                    <a:pt x="7701" y="5625"/>
                    <a:pt x="7728" y="5530"/>
                    <a:pt x="7762" y="5530"/>
                  </a:cubicBezTo>
                </a:path>
                <a:path w="21600" h="21600">
                  <a:moveTo>
                    <a:pt x="6216" y="5530"/>
                  </a:moveTo>
                  <a:cubicBezTo>
                    <a:pt x="6249" y="5530"/>
                    <a:pt x="6277" y="5625"/>
                    <a:pt x="6277" y="5741"/>
                  </a:cubicBezTo>
                  <a:cubicBezTo>
                    <a:pt x="6277" y="5857"/>
                    <a:pt x="6249" y="5951"/>
                    <a:pt x="6216" y="5951"/>
                  </a:cubicBezTo>
                  <a:cubicBezTo>
                    <a:pt x="6184" y="5951"/>
                    <a:pt x="6156" y="5857"/>
                    <a:pt x="6156" y="5741"/>
                  </a:cubicBezTo>
                  <a:cubicBezTo>
                    <a:pt x="6156" y="5625"/>
                    <a:pt x="6184" y="5530"/>
                    <a:pt x="6216" y="5530"/>
                  </a:cubicBezTo>
                </a:path>
                <a:path w="21600" h="21600">
                  <a:moveTo>
                    <a:pt x="9771" y="5460"/>
                  </a:moveTo>
                  <a:cubicBezTo>
                    <a:pt x="9807" y="5460"/>
                    <a:pt x="9834" y="5554"/>
                    <a:pt x="9834" y="5671"/>
                  </a:cubicBezTo>
                  <a:cubicBezTo>
                    <a:pt x="9834" y="5787"/>
                    <a:pt x="9807" y="5881"/>
                    <a:pt x="9771" y="5881"/>
                  </a:cubicBezTo>
                  <a:cubicBezTo>
                    <a:pt x="9738" y="5881"/>
                    <a:pt x="9710" y="5787"/>
                    <a:pt x="9710" y="5671"/>
                  </a:cubicBezTo>
                  <a:cubicBezTo>
                    <a:pt x="9710" y="5554"/>
                    <a:pt x="9738" y="5460"/>
                    <a:pt x="9771" y="5460"/>
                  </a:cubicBezTo>
                </a:path>
                <a:path w="21600" h="21600">
                  <a:moveTo>
                    <a:pt x="7130" y="5460"/>
                  </a:moveTo>
                  <a:cubicBezTo>
                    <a:pt x="7163" y="5460"/>
                    <a:pt x="7192" y="5554"/>
                    <a:pt x="7192" y="5671"/>
                  </a:cubicBezTo>
                  <a:cubicBezTo>
                    <a:pt x="7192" y="5787"/>
                    <a:pt x="7163" y="5881"/>
                    <a:pt x="7130" y="5881"/>
                  </a:cubicBezTo>
                  <a:cubicBezTo>
                    <a:pt x="7098" y="5881"/>
                    <a:pt x="7071" y="5787"/>
                    <a:pt x="7071" y="5671"/>
                  </a:cubicBezTo>
                  <a:cubicBezTo>
                    <a:pt x="7071" y="5554"/>
                    <a:pt x="7098" y="5460"/>
                    <a:pt x="7130" y="5460"/>
                  </a:cubicBezTo>
                </a:path>
                <a:path w="21600" h="21600">
                  <a:moveTo>
                    <a:pt x="5465" y="5460"/>
                  </a:moveTo>
                  <a:cubicBezTo>
                    <a:pt x="5498" y="5460"/>
                    <a:pt x="5525" y="5554"/>
                    <a:pt x="5525" y="5671"/>
                  </a:cubicBezTo>
                  <a:cubicBezTo>
                    <a:pt x="5525" y="5787"/>
                    <a:pt x="5498" y="5881"/>
                    <a:pt x="5465" y="5881"/>
                  </a:cubicBezTo>
                  <a:cubicBezTo>
                    <a:pt x="5432" y="5881"/>
                    <a:pt x="5404" y="5787"/>
                    <a:pt x="5404" y="5671"/>
                  </a:cubicBezTo>
                  <a:cubicBezTo>
                    <a:pt x="5404" y="5554"/>
                    <a:pt x="5432" y="5460"/>
                    <a:pt x="5465" y="5460"/>
                  </a:cubicBezTo>
                </a:path>
                <a:path w="21600" h="21600">
                  <a:moveTo>
                    <a:pt x="1115" y="5460"/>
                  </a:moveTo>
                  <a:cubicBezTo>
                    <a:pt x="1151" y="5460"/>
                    <a:pt x="1176" y="5554"/>
                    <a:pt x="1176" y="5671"/>
                  </a:cubicBezTo>
                  <a:cubicBezTo>
                    <a:pt x="1176" y="5787"/>
                    <a:pt x="1151" y="5881"/>
                    <a:pt x="1115" y="5881"/>
                  </a:cubicBezTo>
                  <a:cubicBezTo>
                    <a:pt x="1083" y="5881"/>
                    <a:pt x="1056" y="5787"/>
                    <a:pt x="1056" y="5671"/>
                  </a:cubicBezTo>
                  <a:cubicBezTo>
                    <a:pt x="1056" y="5554"/>
                    <a:pt x="1083" y="5460"/>
                    <a:pt x="1115" y="5460"/>
                  </a:cubicBezTo>
                </a:path>
                <a:path w="21600" h="21600">
                  <a:moveTo>
                    <a:pt x="13309" y="5390"/>
                  </a:moveTo>
                  <a:cubicBezTo>
                    <a:pt x="13343" y="5390"/>
                    <a:pt x="13369" y="5484"/>
                    <a:pt x="13369" y="5601"/>
                  </a:cubicBezTo>
                  <a:cubicBezTo>
                    <a:pt x="13369" y="5717"/>
                    <a:pt x="13343" y="5811"/>
                    <a:pt x="13309" y="5811"/>
                  </a:cubicBezTo>
                  <a:cubicBezTo>
                    <a:pt x="13274" y="5811"/>
                    <a:pt x="13248" y="5717"/>
                    <a:pt x="13248" y="5601"/>
                  </a:cubicBezTo>
                  <a:cubicBezTo>
                    <a:pt x="13248" y="5484"/>
                    <a:pt x="13274" y="5390"/>
                    <a:pt x="13309" y="5390"/>
                  </a:cubicBezTo>
                </a:path>
                <a:path w="21600" h="21600">
                  <a:moveTo>
                    <a:pt x="21050" y="5320"/>
                  </a:moveTo>
                  <a:cubicBezTo>
                    <a:pt x="21085" y="5320"/>
                    <a:pt x="21111" y="5414"/>
                    <a:pt x="21111" y="5530"/>
                  </a:cubicBezTo>
                  <a:cubicBezTo>
                    <a:pt x="21111" y="5647"/>
                    <a:pt x="21085" y="5741"/>
                    <a:pt x="21050" y="5741"/>
                  </a:cubicBezTo>
                  <a:cubicBezTo>
                    <a:pt x="21017" y="5741"/>
                    <a:pt x="20990" y="5647"/>
                    <a:pt x="20990" y="5530"/>
                  </a:cubicBezTo>
                  <a:cubicBezTo>
                    <a:pt x="20990" y="5414"/>
                    <a:pt x="21017" y="5320"/>
                    <a:pt x="21050" y="5320"/>
                  </a:cubicBezTo>
                </a:path>
                <a:path w="21600" h="21600">
                  <a:moveTo>
                    <a:pt x="20665" y="5320"/>
                  </a:moveTo>
                  <a:cubicBezTo>
                    <a:pt x="20697" y="5320"/>
                    <a:pt x="20726" y="5414"/>
                    <a:pt x="20726" y="5530"/>
                  </a:cubicBezTo>
                  <a:cubicBezTo>
                    <a:pt x="20726" y="5647"/>
                    <a:pt x="20697" y="5741"/>
                    <a:pt x="20665" y="5741"/>
                  </a:cubicBezTo>
                  <a:cubicBezTo>
                    <a:pt x="20631" y="5741"/>
                    <a:pt x="20604" y="5647"/>
                    <a:pt x="20604" y="5530"/>
                  </a:cubicBezTo>
                  <a:cubicBezTo>
                    <a:pt x="20604" y="5414"/>
                    <a:pt x="20631" y="5320"/>
                    <a:pt x="20665" y="5320"/>
                  </a:cubicBezTo>
                </a:path>
                <a:path w="21600" h="21600">
                  <a:moveTo>
                    <a:pt x="11826" y="5320"/>
                  </a:moveTo>
                  <a:cubicBezTo>
                    <a:pt x="11859" y="5320"/>
                    <a:pt x="11887" y="5414"/>
                    <a:pt x="11887" y="5530"/>
                  </a:cubicBezTo>
                  <a:cubicBezTo>
                    <a:pt x="11887" y="5647"/>
                    <a:pt x="11859" y="5741"/>
                    <a:pt x="11826" y="5741"/>
                  </a:cubicBezTo>
                  <a:cubicBezTo>
                    <a:pt x="11792" y="5741"/>
                    <a:pt x="11765" y="5647"/>
                    <a:pt x="11765" y="5530"/>
                  </a:cubicBezTo>
                  <a:cubicBezTo>
                    <a:pt x="11765" y="5414"/>
                    <a:pt x="11792" y="5320"/>
                    <a:pt x="11826" y="5320"/>
                  </a:cubicBezTo>
                </a:path>
                <a:path w="21600" h="21600">
                  <a:moveTo>
                    <a:pt x="4510" y="5320"/>
                  </a:moveTo>
                  <a:cubicBezTo>
                    <a:pt x="4543" y="5320"/>
                    <a:pt x="4571" y="5414"/>
                    <a:pt x="4571" y="5530"/>
                  </a:cubicBezTo>
                  <a:cubicBezTo>
                    <a:pt x="4571" y="5647"/>
                    <a:pt x="4543" y="5741"/>
                    <a:pt x="4510" y="5741"/>
                  </a:cubicBezTo>
                  <a:cubicBezTo>
                    <a:pt x="4476" y="5741"/>
                    <a:pt x="4450" y="5647"/>
                    <a:pt x="4450" y="5530"/>
                  </a:cubicBezTo>
                  <a:cubicBezTo>
                    <a:pt x="4450" y="5414"/>
                    <a:pt x="4476" y="5320"/>
                    <a:pt x="4510" y="5320"/>
                  </a:cubicBezTo>
                </a:path>
                <a:path w="21600" h="21600">
                  <a:moveTo>
                    <a:pt x="9224" y="5250"/>
                  </a:moveTo>
                  <a:cubicBezTo>
                    <a:pt x="9258" y="5250"/>
                    <a:pt x="9286" y="5344"/>
                    <a:pt x="9286" y="5460"/>
                  </a:cubicBezTo>
                  <a:cubicBezTo>
                    <a:pt x="9286" y="5576"/>
                    <a:pt x="9258" y="5671"/>
                    <a:pt x="9224" y="5671"/>
                  </a:cubicBezTo>
                  <a:cubicBezTo>
                    <a:pt x="9190" y="5671"/>
                    <a:pt x="9162" y="5576"/>
                    <a:pt x="9162" y="5460"/>
                  </a:cubicBezTo>
                  <a:cubicBezTo>
                    <a:pt x="9162" y="5344"/>
                    <a:pt x="9190" y="5250"/>
                    <a:pt x="9224" y="5250"/>
                  </a:cubicBezTo>
                </a:path>
                <a:path w="21600" h="21600">
                  <a:moveTo>
                    <a:pt x="8818" y="5250"/>
                  </a:moveTo>
                  <a:cubicBezTo>
                    <a:pt x="8852" y="5250"/>
                    <a:pt x="8879" y="5344"/>
                    <a:pt x="8879" y="5460"/>
                  </a:cubicBezTo>
                  <a:cubicBezTo>
                    <a:pt x="8879" y="5576"/>
                    <a:pt x="8852" y="5671"/>
                    <a:pt x="8818" y="5671"/>
                  </a:cubicBezTo>
                  <a:cubicBezTo>
                    <a:pt x="8785" y="5671"/>
                    <a:pt x="8757" y="5576"/>
                    <a:pt x="8757" y="5460"/>
                  </a:cubicBezTo>
                  <a:cubicBezTo>
                    <a:pt x="8757" y="5344"/>
                    <a:pt x="8785" y="5250"/>
                    <a:pt x="8818" y="5250"/>
                  </a:cubicBezTo>
                </a:path>
                <a:path w="21600" h="21600">
                  <a:moveTo>
                    <a:pt x="19607" y="5180"/>
                  </a:moveTo>
                  <a:cubicBezTo>
                    <a:pt x="19641" y="5180"/>
                    <a:pt x="19668" y="5274"/>
                    <a:pt x="19668" y="5390"/>
                  </a:cubicBezTo>
                  <a:cubicBezTo>
                    <a:pt x="19668" y="5506"/>
                    <a:pt x="19641" y="5601"/>
                    <a:pt x="19607" y="5601"/>
                  </a:cubicBezTo>
                  <a:cubicBezTo>
                    <a:pt x="19574" y="5601"/>
                    <a:pt x="19546" y="5506"/>
                    <a:pt x="19546" y="5390"/>
                  </a:cubicBezTo>
                  <a:cubicBezTo>
                    <a:pt x="19546" y="5274"/>
                    <a:pt x="19574" y="5180"/>
                    <a:pt x="19607" y="5180"/>
                  </a:cubicBezTo>
                </a:path>
                <a:path w="21600" h="21600">
                  <a:moveTo>
                    <a:pt x="19120" y="5180"/>
                  </a:moveTo>
                  <a:cubicBezTo>
                    <a:pt x="19154" y="5180"/>
                    <a:pt x="19180" y="5274"/>
                    <a:pt x="19180" y="5390"/>
                  </a:cubicBezTo>
                  <a:cubicBezTo>
                    <a:pt x="19180" y="5506"/>
                    <a:pt x="19154" y="5601"/>
                    <a:pt x="19120" y="5601"/>
                  </a:cubicBezTo>
                  <a:cubicBezTo>
                    <a:pt x="19085" y="5601"/>
                    <a:pt x="19059" y="5506"/>
                    <a:pt x="19059" y="5390"/>
                  </a:cubicBezTo>
                  <a:cubicBezTo>
                    <a:pt x="19059" y="5274"/>
                    <a:pt x="19085" y="5180"/>
                    <a:pt x="19120" y="5180"/>
                  </a:cubicBezTo>
                </a:path>
                <a:path w="21600" h="21600">
                  <a:moveTo>
                    <a:pt x="325" y="5109"/>
                  </a:moveTo>
                  <a:cubicBezTo>
                    <a:pt x="357" y="5109"/>
                    <a:pt x="385" y="5204"/>
                    <a:pt x="385" y="5320"/>
                  </a:cubicBezTo>
                  <a:cubicBezTo>
                    <a:pt x="385" y="5436"/>
                    <a:pt x="357" y="5530"/>
                    <a:pt x="325" y="5530"/>
                  </a:cubicBezTo>
                  <a:cubicBezTo>
                    <a:pt x="291" y="5530"/>
                    <a:pt x="262" y="5436"/>
                    <a:pt x="262" y="5320"/>
                  </a:cubicBezTo>
                  <a:cubicBezTo>
                    <a:pt x="262" y="5204"/>
                    <a:pt x="291" y="5109"/>
                    <a:pt x="325" y="5109"/>
                  </a:cubicBezTo>
                </a:path>
                <a:path w="21600" h="21600">
                  <a:moveTo>
                    <a:pt x="10341" y="5039"/>
                  </a:moveTo>
                  <a:cubicBezTo>
                    <a:pt x="10376" y="5039"/>
                    <a:pt x="10403" y="5133"/>
                    <a:pt x="10403" y="5250"/>
                  </a:cubicBezTo>
                  <a:cubicBezTo>
                    <a:pt x="10403" y="5366"/>
                    <a:pt x="10376" y="5460"/>
                    <a:pt x="10341" y="5460"/>
                  </a:cubicBezTo>
                  <a:cubicBezTo>
                    <a:pt x="10309" y="5460"/>
                    <a:pt x="10281" y="5366"/>
                    <a:pt x="10281" y="5250"/>
                  </a:cubicBezTo>
                  <a:cubicBezTo>
                    <a:pt x="10281" y="5133"/>
                    <a:pt x="10309" y="5039"/>
                    <a:pt x="10341" y="5039"/>
                  </a:cubicBezTo>
                </a:path>
                <a:path w="21600" h="21600">
                  <a:moveTo>
                    <a:pt x="8430" y="5039"/>
                  </a:moveTo>
                  <a:cubicBezTo>
                    <a:pt x="8466" y="5039"/>
                    <a:pt x="8493" y="5133"/>
                    <a:pt x="8493" y="5250"/>
                  </a:cubicBezTo>
                  <a:cubicBezTo>
                    <a:pt x="8493" y="5366"/>
                    <a:pt x="8466" y="5460"/>
                    <a:pt x="8430" y="5460"/>
                  </a:cubicBezTo>
                  <a:cubicBezTo>
                    <a:pt x="8399" y="5460"/>
                    <a:pt x="8371" y="5366"/>
                    <a:pt x="8371" y="5250"/>
                  </a:cubicBezTo>
                  <a:cubicBezTo>
                    <a:pt x="8371" y="5133"/>
                    <a:pt x="8399" y="5039"/>
                    <a:pt x="8430" y="5039"/>
                  </a:cubicBezTo>
                </a:path>
                <a:path w="21600" h="21600">
                  <a:moveTo>
                    <a:pt x="731" y="5039"/>
                  </a:moveTo>
                  <a:cubicBezTo>
                    <a:pt x="763" y="5039"/>
                    <a:pt x="790" y="5133"/>
                    <a:pt x="790" y="5250"/>
                  </a:cubicBezTo>
                  <a:cubicBezTo>
                    <a:pt x="790" y="5366"/>
                    <a:pt x="763" y="5460"/>
                    <a:pt x="731" y="5460"/>
                  </a:cubicBezTo>
                  <a:cubicBezTo>
                    <a:pt x="696" y="5460"/>
                    <a:pt x="668" y="5366"/>
                    <a:pt x="668" y="5250"/>
                  </a:cubicBezTo>
                  <a:cubicBezTo>
                    <a:pt x="668" y="5133"/>
                    <a:pt x="696" y="5039"/>
                    <a:pt x="731" y="5039"/>
                  </a:cubicBezTo>
                </a:path>
                <a:path w="21600" h="21600">
                  <a:moveTo>
                    <a:pt x="16093" y="4969"/>
                  </a:moveTo>
                  <a:cubicBezTo>
                    <a:pt x="16126" y="4969"/>
                    <a:pt x="16154" y="5063"/>
                    <a:pt x="16154" y="5180"/>
                  </a:cubicBezTo>
                  <a:cubicBezTo>
                    <a:pt x="16154" y="5296"/>
                    <a:pt x="16126" y="5390"/>
                    <a:pt x="16093" y="5390"/>
                  </a:cubicBezTo>
                  <a:cubicBezTo>
                    <a:pt x="16059" y="5390"/>
                    <a:pt x="16031" y="5296"/>
                    <a:pt x="16031" y="5180"/>
                  </a:cubicBezTo>
                  <a:cubicBezTo>
                    <a:pt x="16031" y="5063"/>
                    <a:pt x="16059" y="4969"/>
                    <a:pt x="16093" y="4969"/>
                  </a:cubicBezTo>
                </a:path>
                <a:path w="21600" h="21600">
                  <a:moveTo>
                    <a:pt x="4917" y="4969"/>
                  </a:moveTo>
                  <a:cubicBezTo>
                    <a:pt x="4950" y="4969"/>
                    <a:pt x="4978" y="5063"/>
                    <a:pt x="4978" y="5180"/>
                  </a:cubicBezTo>
                  <a:cubicBezTo>
                    <a:pt x="4978" y="5296"/>
                    <a:pt x="4950" y="5390"/>
                    <a:pt x="4917" y="5390"/>
                  </a:cubicBezTo>
                  <a:cubicBezTo>
                    <a:pt x="4883" y="5390"/>
                    <a:pt x="4856" y="5296"/>
                    <a:pt x="4856" y="5180"/>
                  </a:cubicBezTo>
                  <a:cubicBezTo>
                    <a:pt x="4856" y="5063"/>
                    <a:pt x="4883" y="4969"/>
                    <a:pt x="4917" y="4969"/>
                  </a:cubicBezTo>
                </a:path>
                <a:path w="21600" h="21600">
                  <a:moveTo>
                    <a:pt x="1868" y="4969"/>
                  </a:moveTo>
                  <a:cubicBezTo>
                    <a:pt x="1903" y="4969"/>
                    <a:pt x="1930" y="5063"/>
                    <a:pt x="1930" y="5180"/>
                  </a:cubicBezTo>
                  <a:cubicBezTo>
                    <a:pt x="1930" y="5296"/>
                    <a:pt x="1903" y="5390"/>
                    <a:pt x="1868" y="5390"/>
                  </a:cubicBezTo>
                  <a:cubicBezTo>
                    <a:pt x="1835" y="5390"/>
                    <a:pt x="1807" y="5296"/>
                    <a:pt x="1807" y="5180"/>
                  </a:cubicBezTo>
                  <a:cubicBezTo>
                    <a:pt x="1807" y="5063"/>
                    <a:pt x="1835" y="4969"/>
                    <a:pt x="1868" y="4969"/>
                  </a:cubicBezTo>
                </a:path>
                <a:path w="21600" h="21600">
                  <a:moveTo>
                    <a:pt x="5892" y="4899"/>
                  </a:moveTo>
                  <a:cubicBezTo>
                    <a:pt x="5925" y="4899"/>
                    <a:pt x="5952" y="4993"/>
                    <a:pt x="5952" y="5109"/>
                  </a:cubicBezTo>
                  <a:cubicBezTo>
                    <a:pt x="5952" y="5226"/>
                    <a:pt x="5925" y="5320"/>
                    <a:pt x="5892" y="5320"/>
                  </a:cubicBezTo>
                  <a:cubicBezTo>
                    <a:pt x="5859" y="5320"/>
                    <a:pt x="5830" y="5226"/>
                    <a:pt x="5830" y="5109"/>
                  </a:cubicBezTo>
                  <a:cubicBezTo>
                    <a:pt x="5830" y="4993"/>
                    <a:pt x="5859" y="4899"/>
                    <a:pt x="5892" y="4899"/>
                  </a:cubicBezTo>
                </a:path>
                <a:path w="21600" h="21600">
                  <a:moveTo>
                    <a:pt x="4002" y="4829"/>
                  </a:moveTo>
                  <a:cubicBezTo>
                    <a:pt x="4035" y="4829"/>
                    <a:pt x="4062" y="4923"/>
                    <a:pt x="4062" y="5039"/>
                  </a:cubicBezTo>
                  <a:cubicBezTo>
                    <a:pt x="4062" y="5155"/>
                    <a:pt x="4035" y="5250"/>
                    <a:pt x="4002" y="5250"/>
                  </a:cubicBezTo>
                  <a:cubicBezTo>
                    <a:pt x="3968" y="5250"/>
                    <a:pt x="3942" y="5155"/>
                    <a:pt x="3942" y="5039"/>
                  </a:cubicBezTo>
                  <a:cubicBezTo>
                    <a:pt x="3942" y="4923"/>
                    <a:pt x="3968" y="4829"/>
                    <a:pt x="4002" y="4829"/>
                  </a:cubicBezTo>
                </a:path>
                <a:path w="21600" h="21600">
                  <a:moveTo>
                    <a:pt x="3027" y="4829"/>
                  </a:moveTo>
                  <a:cubicBezTo>
                    <a:pt x="3061" y="4829"/>
                    <a:pt x="3088" y="4923"/>
                    <a:pt x="3088" y="5039"/>
                  </a:cubicBezTo>
                  <a:cubicBezTo>
                    <a:pt x="3088" y="5155"/>
                    <a:pt x="3061" y="5250"/>
                    <a:pt x="3027" y="5250"/>
                  </a:cubicBezTo>
                  <a:cubicBezTo>
                    <a:pt x="2993" y="5250"/>
                    <a:pt x="2965" y="5155"/>
                    <a:pt x="2965" y="5039"/>
                  </a:cubicBezTo>
                  <a:cubicBezTo>
                    <a:pt x="2965" y="4923"/>
                    <a:pt x="2993" y="4829"/>
                    <a:pt x="3027" y="4829"/>
                  </a:cubicBezTo>
                </a:path>
                <a:path w="21600" h="21600">
                  <a:moveTo>
                    <a:pt x="2274" y="4829"/>
                  </a:moveTo>
                  <a:cubicBezTo>
                    <a:pt x="2309" y="4829"/>
                    <a:pt x="2336" y="4923"/>
                    <a:pt x="2336" y="5039"/>
                  </a:cubicBezTo>
                  <a:cubicBezTo>
                    <a:pt x="2336" y="5155"/>
                    <a:pt x="2309" y="5250"/>
                    <a:pt x="2274" y="5250"/>
                  </a:cubicBezTo>
                  <a:cubicBezTo>
                    <a:pt x="2242" y="5250"/>
                    <a:pt x="2213" y="5155"/>
                    <a:pt x="2213" y="5039"/>
                  </a:cubicBezTo>
                  <a:cubicBezTo>
                    <a:pt x="2213" y="4923"/>
                    <a:pt x="2242" y="4829"/>
                    <a:pt x="2274" y="4829"/>
                  </a:cubicBezTo>
                </a:path>
                <a:path w="21600" h="21600">
                  <a:moveTo>
                    <a:pt x="12577" y="4759"/>
                  </a:moveTo>
                  <a:cubicBezTo>
                    <a:pt x="12610" y="4759"/>
                    <a:pt x="12638" y="4853"/>
                    <a:pt x="12638" y="4969"/>
                  </a:cubicBezTo>
                  <a:cubicBezTo>
                    <a:pt x="12638" y="5085"/>
                    <a:pt x="12610" y="5180"/>
                    <a:pt x="12577" y="5180"/>
                  </a:cubicBezTo>
                  <a:cubicBezTo>
                    <a:pt x="12544" y="5180"/>
                    <a:pt x="12517" y="5085"/>
                    <a:pt x="12517" y="4969"/>
                  </a:cubicBezTo>
                  <a:cubicBezTo>
                    <a:pt x="12517" y="4853"/>
                    <a:pt x="12544" y="4759"/>
                    <a:pt x="12577" y="4759"/>
                  </a:cubicBezTo>
                </a:path>
                <a:path w="21600" h="21600">
                  <a:moveTo>
                    <a:pt x="20299" y="4688"/>
                  </a:moveTo>
                  <a:cubicBezTo>
                    <a:pt x="20333" y="4688"/>
                    <a:pt x="20360" y="4783"/>
                    <a:pt x="20360" y="4899"/>
                  </a:cubicBezTo>
                  <a:cubicBezTo>
                    <a:pt x="20360" y="5015"/>
                    <a:pt x="20333" y="5109"/>
                    <a:pt x="20299" y="5109"/>
                  </a:cubicBezTo>
                  <a:cubicBezTo>
                    <a:pt x="20264" y="5109"/>
                    <a:pt x="20237" y="5015"/>
                    <a:pt x="20237" y="4899"/>
                  </a:cubicBezTo>
                  <a:cubicBezTo>
                    <a:pt x="20237" y="4783"/>
                    <a:pt x="20264" y="4688"/>
                    <a:pt x="20299" y="4688"/>
                  </a:cubicBezTo>
                </a:path>
                <a:path w="21600" h="21600">
                  <a:moveTo>
                    <a:pt x="6662" y="4688"/>
                  </a:moveTo>
                  <a:cubicBezTo>
                    <a:pt x="6698" y="4688"/>
                    <a:pt x="6725" y="4783"/>
                    <a:pt x="6725" y="4899"/>
                  </a:cubicBezTo>
                  <a:cubicBezTo>
                    <a:pt x="6725" y="5015"/>
                    <a:pt x="6698" y="5109"/>
                    <a:pt x="6662" y="5109"/>
                  </a:cubicBezTo>
                  <a:cubicBezTo>
                    <a:pt x="6630" y="5109"/>
                    <a:pt x="6602" y="5015"/>
                    <a:pt x="6602" y="4899"/>
                  </a:cubicBezTo>
                  <a:cubicBezTo>
                    <a:pt x="6602" y="4783"/>
                    <a:pt x="6630" y="4688"/>
                    <a:pt x="6662" y="4688"/>
                  </a:cubicBezTo>
                </a:path>
                <a:path w="21600" h="21600">
                  <a:moveTo>
                    <a:pt x="18714" y="4618"/>
                  </a:moveTo>
                  <a:cubicBezTo>
                    <a:pt x="18748" y="4618"/>
                    <a:pt x="18775" y="4712"/>
                    <a:pt x="18775" y="4829"/>
                  </a:cubicBezTo>
                  <a:cubicBezTo>
                    <a:pt x="18775" y="4945"/>
                    <a:pt x="18748" y="5039"/>
                    <a:pt x="18714" y="5039"/>
                  </a:cubicBezTo>
                  <a:cubicBezTo>
                    <a:pt x="18680" y="5039"/>
                    <a:pt x="18653" y="4945"/>
                    <a:pt x="18653" y="4829"/>
                  </a:cubicBezTo>
                  <a:cubicBezTo>
                    <a:pt x="18653" y="4712"/>
                    <a:pt x="18680" y="4618"/>
                    <a:pt x="18714" y="4618"/>
                  </a:cubicBezTo>
                </a:path>
                <a:path w="21600" h="21600">
                  <a:moveTo>
                    <a:pt x="10708" y="4618"/>
                  </a:moveTo>
                  <a:cubicBezTo>
                    <a:pt x="10742" y="4618"/>
                    <a:pt x="10769" y="4712"/>
                    <a:pt x="10769" y="4829"/>
                  </a:cubicBezTo>
                  <a:cubicBezTo>
                    <a:pt x="10769" y="4945"/>
                    <a:pt x="10742" y="5039"/>
                    <a:pt x="10708" y="5039"/>
                  </a:cubicBezTo>
                  <a:cubicBezTo>
                    <a:pt x="10674" y="5039"/>
                    <a:pt x="10647" y="4945"/>
                    <a:pt x="10647" y="4829"/>
                  </a:cubicBezTo>
                  <a:cubicBezTo>
                    <a:pt x="10647" y="4712"/>
                    <a:pt x="10674" y="4618"/>
                    <a:pt x="10708" y="4618"/>
                  </a:cubicBezTo>
                </a:path>
                <a:path w="21600" h="21600">
                  <a:moveTo>
                    <a:pt x="8026" y="4618"/>
                  </a:moveTo>
                  <a:cubicBezTo>
                    <a:pt x="8060" y="4618"/>
                    <a:pt x="8087" y="4712"/>
                    <a:pt x="8087" y="4829"/>
                  </a:cubicBezTo>
                  <a:cubicBezTo>
                    <a:pt x="8087" y="4945"/>
                    <a:pt x="8060" y="5039"/>
                    <a:pt x="8026" y="5039"/>
                  </a:cubicBezTo>
                  <a:cubicBezTo>
                    <a:pt x="7990" y="5039"/>
                    <a:pt x="7965" y="4945"/>
                    <a:pt x="7965" y="4829"/>
                  </a:cubicBezTo>
                  <a:cubicBezTo>
                    <a:pt x="7965" y="4712"/>
                    <a:pt x="7990" y="4618"/>
                    <a:pt x="8026" y="4618"/>
                  </a:cubicBezTo>
                </a:path>
                <a:path w="21600" h="21600">
                  <a:moveTo>
                    <a:pt x="2660" y="4618"/>
                  </a:moveTo>
                  <a:cubicBezTo>
                    <a:pt x="2694" y="4618"/>
                    <a:pt x="2722" y="4712"/>
                    <a:pt x="2722" y="4829"/>
                  </a:cubicBezTo>
                  <a:cubicBezTo>
                    <a:pt x="2722" y="4945"/>
                    <a:pt x="2694" y="5039"/>
                    <a:pt x="2660" y="5039"/>
                  </a:cubicBezTo>
                  <a:cubicBezTo>
                    <a:pt x="2627" y="5039"/>
                    <a:pt x="2600" y="4945"/>
                    <a:pt x="2600" y="4829"/>
                  </a:cubicBezTo>
                  <a:cubicBezTo>
                    <a:pt x="2600" y="4712"/>
                    <a:pt x="2627" y="4618"/>
                    <a:pt x="2660" y="4618"/>
                  </a:cubicBezTo>
                </a:path>
                <a:path w="21600" h="21600">
                  <a:moveTo>
                    <a:pt x="21457" y="4548"/>
                  </a:moveTo>
                  <a:cubicBezTo>
                    <a:pt x="21491" y="4548"/>
                    <a:pt x="21517" y="4642"/>
                    <a:pt x="21517" y="4758"/>
                  </a:cubicBezTo>
                  <a:cubicBezTo>
                    <a:pt x="21517" y="4875"/>
                    <a:pt x="21491" y="4969"/>
                    <a:pt x="21457" y="4969"/>
                  </a:cubicBezTo>
                  <a:cubicBezTo>
                    <a:pt x="21424" y="4969"/>
                    <a:pt x="21396" y="4875"/>
                    <a:pt x="21396" y="4758"/>
                  </a:cubicBezTo>
                  <a:cubicBezTo>
                    <a:pt x="21396" y="4642"/>
                    <a:pt x="21424" y="4548"/>
                    <a:pt x="21457" y="4548"/>
                  </a:cubicBezTo>
                </a:path>
                <a:path w="21600" h="21600">
                  <a:moveTo>
                    <a:pt x="18287" y="4478"/>
                  </a:moveTo>
                  <a:cubicBezTo>
                    <a:pt x="18321" y="4478"/>
                    <a:pt x="18347" y="4572"/>
                    <a:pt x="18347" y="4688"/>
                  </a:cubicBezTo>
                  <a:cubicBezTo>
                    <a:pt x="18347" y="4805"/>
                    <a:pt x="18321" y="4899"/>
                    <a:pt x="18287" y="4899"/>
                  </a:cubicBezTo>
                  <a:cubicBezTo>
                    <a:pt x="18252" y="4899"/>
                    <a:pt x="18226" y="4805"/>
                    <a:pt x="18226" y="4688"/>
                  </a:cubicBezTo>
                  <a:cubicBezTo>
                    <a:pt x="18226" y="4572"/>
                    <a:pt x="18252" y="4478"/>
                    <a:pt x="18287" y="4478"/>
                  </a:cubicBezTo>
                </a:path>
                <a:path w="21600" h="21600">
                  <a:moveTo>
                    <a:pt x="17698" y="4478"/>
                  </a:moveTo>
                  <a:cubicBezTo>
                    <a:pt x="17732" y="4478"/>
                    <a:pt x="17759" y="4572"/>
                    <a:pt x="17759" y="4688"/>
                  </a:cubicBezTo>
                  <a:cubicBezTo>
                    <a:pt x="17759" y="4805"/>
                    <a:pt x="17732" y="4899"/>
                    <a:pt x="17698" y="4899"/>
                  </a:cubicBezTo>
                  <a:cubicBezTo>
                    <a:pt x="17664" y="4899"/>
                    <a:pt x="17636" y="4805"/>
                    <a:pt x="17636" y="4688"/>
                  </a:cubicBezTo>
                  <a:cubicBezTo>
                    <a:pt x="17636" y="4572"/>
                    <a:pt x="17664" y="4478"/>
                    <a:pt x="17698" y="4478"/>
                  </a:cubicBezTo>
                </a:path>
                <a:path w="21600" h="21600">
                  <a:moveTo>
                    <a:pt x="16763" y="4478"/>
                  </a:moveTo>
                  <a:cubicBezTo>
                    <a:pt x="16797" y="4478"/>
                    <a:pt x="16824" y="4572"/>
                    <a:pt x="16824" y="4688"/>
                  </a:cubicBezTo>
                  <a:cubicBezTo>
                    <a:pt x="16824" y="4805"/>
                    <a:pt x="16797" y="4899"/>
                    <a:pt x="16763" y="4899"/>
                  </a:cubicBezTo>
                  <a:cubicBezTo>
                    <a:pt x="16730" y="4899"/>
                    <a:pt x="16702" y="4805"/>
                    <a:pt x="16702" y="4688"/>
                  </a:cubicBezTo>
                  <a:cubicBezTo>
                    <a:pt x="16702" y="4572"/>
                    <a:pt x="16730" y="4478"/>
                    <a:pt x="16763" y="4478"/>
                  </a:cubicBezTo>
                </a:path>
                <a:path w="21600" h="21600">
                  <a:moveTo>
                    <a:pt x="12191" y="4408"/>
                  </a:moveTo>
                  <a:cubicBezTo>
                    <a:pt x="12225" y="4408"/>
                    <a:pt x="12252" y="4502"/>
                    <a:pt x="12252" y="4618"/>
                  </a:cubicBezTo>
                  <a:cubicBezTo>
                    <a:pt x="12252" y="4734"/>
                    <a:pt x="12225" y="4829"/>
                    <a:pt x="12191" y="4829"/>
                  </a:cubicBezTo>
                  <a:cubicBezTo>
                    <a:pt x="12157" y="4829"/>
                    <a:pt x="12130" y="4734"/>
                    <a:pt x="12130" y="4618"/>
                  </a:cubicBezTo>
                  <a:cubicBezTo>
                    <a:pt x="12130" y="4502"/>
                    <a:pt x="12157" y="4408"/>
                    <a:pt x="12191" y="4408"/>
                  </a:cubicBezTo>
                </a:path>
                <a:path w="21600" h="21600">
                  <a:moveTo>
                    <a:pt x="17190" y="4337"/>
                  </a:moveTo>
                  <a:cubicBezTo>
                    <a:pt x="17224" y="4337"/>
                    <a:pt x="17250" y="4432"/>
                    <a:pt x="17250" y="4548"/>
                  </a:cubicBezTo>
                  <a:cubicBezTo>
                    <a:pt x="17250" y="4664"/>
                    <a:pt x="17224" y="4759"/>
                    <a:pt x="17190" y="4759"/>
                  </a:cubicBezTo>
                  <a:cubicBezTo>
                    <a:pt x="17156" y="4759"/>
                    <a:pt x="17129" y="4664"/>
                    <a:pt x="17129" y="4548"/>
                  </a:cubicBezTo>
                  <a:cubicBezTo>
                    <a:pt x="17129" y="4432"/>
                    <a:pt x="17156" y="4337"/>
                    <a:pt x="17190" y="4337"/>
                  </a:cubicBezTo>
                </a:path>
                <a:path w="21600" h="21600">
                  <a:moveTo>
                    <a:pt x="15686" y="4337"/>
                  </a:moveTo>
                  <a:cubicBezTo>
                    <a:pt x="15720" y="4337"/>
                    <a:pt x="15747" y="4432"/>
                    <a:pt x="15747" y="4548"/>
                  </a:cubicBezTo>
                  <a:cubicBezTo>
                    <a:pt x="15747" y="4664"/>
                    <a:pt x="15720" y="4759"/>
                    <a:pt x="15686" y="4759"/>
                  </a:cubicBezTo>
                  <a:cubicBezTo>
                    <a:pt x="15653" y="4759"/>
                    <a:pt x="15625" y="4664"/>
                    <a:pt x="15625" y="4548"/>
                  </a:cubicBezTo>
                  <a:cubicBezTo>
                    <a:pt x="15625" y="4432"/>
                    <a:pt x="15653" y="4337"/>
                    <a:pt x="15686" y="4337"/>
                  </a:cubicBezTo>
                </a:path>
                <a:path w="21600" h="21600">
                  <a:moveTo>
                    <a:pt x="14508" y="4337"/>
                  </a:moveTo>
                  <a:cubicBezTo>
                    <a:pt x="14541" y="4337"/>
                    <a:pt x="14569" y="4432"/>
                    <a:pt x="14569" y="4548"/>
                  </a:cubicBezTo>
                  <a:cubicBezTo>
                    <a:pt x="14569" y="4664"/>
                    <a:pt x="14541" y="4759"/>
                    <a:pt x="14508" y="4759"/>
                  </a:cubicBezTo>
                  <a:cubicBezTo>
                    <a:pt x="14474" y="4759"/>
                    <a:pt x="14447" y="4664"/>
                    <a:pt x="14447" y="4548"/>
                  </a:cubicBezTo>
                  <a:cubicBezTo>
                    <a:pt x="14447" y="4432"/>
                    <a:pt x="14474" y="4337"/>
                    <a:pt x="14508" y="4337"/>
                  </a:cubicBezTo>
                </a:path>
                <a:path w="21600" h="21600">
                  <a:moveTo>
                    <a:pt x="11541" y="4337"/>
                  </a:moveTo>
                  <a:cubicBezTo>
                    <a:pt x="11575" y="4337"/>
                    <a:pt x="11602" y="4432"/>
                    <a:pt x="11602" y="4548"/>
                  </a:cubicBezTo>
                  <a:cubicBezTo>
                    <a:pt x="11602" y="4664"/>
                    <a:pt x="11575" y="4759"/>
                    <a:pt x="11541" y="4759"/>
                  </a:cubicBezTo>
                  <a:cubicBezTo>
                    <a:pt x="11507" y="4759"/>
                    <a:pt x="11479" y="4664"/>
                    <a:pt x="11479" y="4548"/>
                  </a:cubicBezTo>
                  <a:cubicBezTo>
                    <a:pt x="11479" y="4432"/>
                    <a:pt x="11507" y="4337"/>
                    <a:pt x="11541" y="4337"/>
                  </a:cubicBezTo>
                </a:path>
                <a:path w="21600" h="21600">
                  <a:moveTo>
                    <a:pt x="11114" y="4337"/>
                  </a:moveTo>
                  <a:cubicBezTo>
                    <a:pt x="11148" y="4337"/>
                    <a:pt x="11175" y="4432"/>
                    <a:pt x="11175" y="4548"/>
                  </a:cubicBezTo>
                  <a:cubicBezTo>
                    <a:pt x="11175" y="4664"/>
                    <a:pt x="11148" y="4759"/>
                    <a:pt x="11114" y="4759"/>
                  </a:cubicBezTo>
                  <a:cubicBezTo>
                    <a:pt x="11081" y="4759"/>
                    <a:pt x="11052" y="4664"/>
                    <a:pt x="11052" y="4548"/>
                  </a:cubicBezTo>
                  <a:cubicBezTo>
                    <a:pt x="11052" y="4432"/>
                    <a:pt x="11081" y="4337"/>
                    <a:pt x="11114" y="4337"/>
                  </a:cubicBezTo>
                </a:path>
                <a:path w="21600" h="21600">
                  <a:moveTo>
                    <a:pt x="7457" y="4337"/>
                  </a:moveTo>
                  <a:cubicBezTo>
                    <a:pt x="7491" y="4337"/>
                    <a:pt x="7516" y="4432"/>
                    <a:pt x="7516" y="4548"/>
                  </a:cubicBezTo>
                  <a:cubicBezTo>
                    <a:pt x="7516" y="4664"/>
                    <a:pt x="7491" y="4759"/>
                    <a:pt x="7457" y="4759"/>
                  </a:cubicBezTo>
                  <a:cubicBezTo>
                    <a:pt x="7423" y="4759"/>
                    <a:pt x="7395" y="4664"/>
                    <a:pt x="7395" y="4548"/>
                  </a:cubicBezTo>
                  <a:cubicBezTo>
                    <a:pt x="7395" y="4432"/>
                    <a:pt x="7423" y="4337"/>
                    <a:pt x="7457" y="4337"/>
                  </a:cubicBezTo>
                </a:path>
                <a:path w="21600" h="21600">
                  <a:moveTo>
                    <a:pt x="3494" y="4337"/>
                  </a:moveTo>
                  <a:cubicBezTo>
                    <a:pt x="3527" y="4337"/>
                    <a:pt x="3554" y="4432"/>
                    <a:pt x="3554" y="4548"/>
                  </a:cubicBezTo>
                  <a:cubicBezTo>
                    <a:pt x="3554" y="4664"/>
                    <a:pt x="3527" y="4759"/>
                    <a:pt x="3494" y="4759"/>
                  </a:cubicBezTo>
                  <a:cubicBezTo>
                    <a:pt x="3460" y="4759"/>
                    <a:pt x="3434" y="4664"/>
                    <a:pt x="3434" y="4548"/>
                  </a:cubicBezTo>
                  <a:cubicBezTo>
                    <a:pt x="3434" y="4432"/>
                    <a:pt x="3460" y="4337"/>
                    <a:pt x="3494" y="4337"/>
                  </a:cubicBezTo>
                </a:path>
                <a:path w="21600" h="21600">
                  <a:moveTo>
                    <a:pt x="1463" y="4337"/>
                  </a:moveTo>
                  <a:cubicBezTo>
                    <a:pt x="1496" y="4337"/>
                    <a:pt x="1521" y="4432"/>
                    <a:pt x="1521" y="4548"/>
                  </a:cubicBezTo>
                  <a:cubicBezTo>
                    <a:pt x="1521" y="4664"/>
                    <a:pt x="1496" y="4759"/>
                    <a:pt x="1463" y="4759"/>
                  </a:cubicBezTo>
                  <a:cubicBezTo>
                    <a:pt x="1429" y="4759"/>
                    <a:pt x="1402" y="4664"/>
                    <a:pt x="1402" y="4548"/>
                  </a:cubicBezTo>
                  <a:cubicBezTo>
                    <a:pt x="1402" y="4432"/>
                    <a:pt x="1429" y="4337"/>
                    <a:pt x="1463" y="4337"/>
                  </a:cubicBezTo>
                </a:path>
                <a:path w="21600" h="21600">
                  <a:moveTo>
                    <a:pt x="13654" y="4267"/>
                  </a:moveTo>
                  <a:cubicBezTo>
                    <a:pt x="13688" y="4267"/>
                    <a:pt x="13715" y="4362"/>
                    <a:pt x="13715" y="4478"/>
                  </a:cubicBezTo>
                  <a:cubicBezTo>
                    <a:pt x="13715" y="4594"/>
                    <a:pt x="13688" y="4688"/>
                    <a:pt x="13654" y="4688"/>
                  </a:cubicBezTo>
                  <a:cubicBezTo>
                    <a:pt x="13621" y="4688"/>
                    <a:pt x="13593" y="4594"/>
                    <a:pt x="13593" y="4478"/>
                  </a:cubicBezTo>
                  <a:cubicBezTo>
                    <a:pt x="13593" y="4362"/>
                    <a:pt x="13621" y="4267"/>
                    <a:pt x="13654" y="4267"/>
                  </a:cubicBezTo>
                </a:path>
                <a:path w="21600" h="21600">
                  <a:moveTo>
                    <a:pt x="9956" y="4267"/>
                  </a:moveTo>
                  <a:cubicBezTo>
                    <a:pt x="9989" y="4267"/>
                    <a:pt x="10016" y="4362"/>
                    <a:pt x="10016" y="4478"/>
                  </a:cubicBezTo>
                  <a:cubicBezTo>
                    <a:pt x="10016" y="4594"/>
                    <a:pt x="9989" y="4688"/>
                    <a:pt x="9956" y="4688"/>
                  </a:cubicBezTo>
                  <a:cubicBezTo>
                    <a:pt x="9923" y="4688"/>
                    <a:pt x="9895" y="4594"/>
                    <a:pt x="9895" y="4478"/>
                  </a:cubicBezTo>
                  <a:cubicBezTo>
                    <a:pt x="9895" y="4362"/>
                    <a:pt x="9923" y="4267"/>
                    <a:pt x="9956" y="4267"/>
                  </a:cubicBezTo>
                </a:path>
                <a:path w="21600" h="21600">
                  <a:moveTo>
                    <a:pt x="9509" y="4267"/>
                  </a:moveTo>
                  <a:cubicBezTo>
                    <a:pt x="9543" y="4267"/>
                    <a:pt x="9570" y="4362"/>
                    <a:pt x="9570" y="4478"/>
                  </a:cubicBezTo>
                  <a:cubicBezTo>
                    <a:pt x="9570" y="4594"/>
                    <a:pt x="9543" y="4688"/>
                    <a:pt x="9509" y="4688"/>
                  </a:cubicBezTo>
                  <a:cubicBezTo>
                    <a:pt x="9474" y="4688"/>
                    <a:pt x="9446" y="4594"/>
                    <a:pt x="9446" y="4478"/>
                  </a:cubicBezTo>
                  <a:cubicBezTo>
                    <a:pt x="9446" y="4362"/>
                    <a:pt x="9474" y="4267"/>
                    <a:pt x="9509" y="4267"/>
                  </a:cubicBezTo>
                </a:path>
                <a:path w="21600" h="21600">
                  <a:moveTo>
                    <a:pt x="19954" y="4127"/>
                  </a:moveTo>
                  <a:cubicBezTo>
                    <a:pt x="19987" y="4127"/>
                    <a:pt x="20015" y="4221"/>
                    <a:pt x="20015" y="4337"/>
                  </a:cubicBezTo>
                  <a:cubicBezTo>
                    <a:pt x="20015" y="4454"/>
                    <a:pt x="19987" y="4548"/>
                    <a:pt x="19954" y="4548"/>
                  </a:cubicBezTo>
                  <a:cubicBezTo>
                    <a:pt x="19920" y="4548"/>
                    <a:pt x="19893" y="4454"/>
                    <a:pt x="19893" y="4337"/>
                  </a:cubicBezTo>
                  <a:cubicBezTo>
                    <a:pt x="19893" y="4221"/>
                    <a:pt x="19920" y="4127"/>
                    <a:pt x="19954" y="4127"/>
                  </a:cubicBezTo>
                </a:path>
                <a:path w="21600" h="21600">
                  <a:moveTo>
                    <a:pt x="16377" y="4127"/>
                  </a:moveTo>
                  <a:cubicBezTo>
                    <a:pt x="16411" y="4127"/>
                    <a:pt x="16438" y="4221"/>
                    <a:pt x="16438" y="4337"/>
                  </a:cubicBezTo>
                  <a:cubicBezTo>
                    <a:pt x="16438" y="4454"/>
                    <a:pt x="16411" y="4548"/>
                    <a:pt x="16377" y="4548"/>
                  </a:cubicBezTo>
                  <a:cubicBezTo>
                    <a:pt x="16344" y="4548"/>
                    <a:pt x="16316" y="4454"/>
                    <a:pt x="16316" y="4337"/>
                  </a:cubicBezTo>
                  <a:cubicBezTo>
                    <a:pt x="16316" y="4221"/>
                    <a:pt x="16344" y="4127"/>
                    <a:pt x="16377" y="4127"/>
                  </a:cubicBezTo>
                </a:path>
                <a:path w="21600" h="21600">
                  <a:moveTo>
                    <a:pt x="15280" y="4127"/>
                  </a:moveTo>
                  <a:cubicBezTo>
                    <a:pt x="15313" y="4127"/>
                    <a:pt x="15341" y="4221"/>
                    <a:pt x="15341" y="4337"/>
                  </a:cubicBezTo>
                  <a:cubicBezTo>
                    <a:pt x="15341" y="4454"/>
                    <a:pt x="15313" y="4548"/>
                    <a:pt x="15280" y="4548"/>
                  </a:cubicBezTo>
                  <a:cubicBezTo>
                    <a:pt x="15246" y="4548"/>
                    <a:pt x="15218" y="4454"/>
                    <a:pt x="15218" y="4337"/>
                  </a:cubicBezTo>
                  <a:cubicBezTo>
                    <a:pt x="15218" y="4221"/>
                    <a:pt x="15246" y="4127"/>
                    <a:pt x="15280" y="4127"/>
                  </a:cubicBezTo>
                </a:path>
                <a:path w="21600" h="21600">
                  <a:moveTo>
                    <a:pt x="14894" y="4127"/>
                  </a:moveTo>
                  <a:cubicBezTo>
                    <a:pt x="14927" y="4127"/>
                    <a:pt x="14954" y="4221"/>
                    <a:pt x="14954" y="4337"/>
                  </a:cubicBezTo>
                  <a:cubicBezTo>
                    <a:pt x="14954" y="4454"/>
                    <a:pt x="14927" y="4548"/>
                    <a:pt x="14894" y="4548"/>
                  </a:cubicBezTo>
                  <a:cubicBezTo>
                    <a:pt x="14860" y="4548"/>
                    <a:pt x="14833" y="4454"/>
                    <a:pt x="14833" y="4337"/>
                  </a:cubicBezTo>
                  <a:cubicBezTo>
                    <a:pt x="14833" y="4221"/>
                    <a:pt x="14860" y="4127"/>
                    <a:pt x="14894" y="4127"/>
                  </a:cubicBezTo>
                </a:path>
                <a:path w="21600" h="21600">
                  <a:moveTo>
                    <a:pt x="14040" y="4127"/>
                  </a:moveTo>
                  <a:cubicBezTo>
                    <a:pt x="14074" y="4127"/>
                    <a:pt x="14099" y="4221"/>
                    <a:pt x="14099" y="4337"/>
                  </a:cubicBezTo>
                  <a:cubicBezTo>
                    <a:pt x="14099" y="4454"/>
                    <a:pt x="14074" y="4548"/>
                    <a:pt x="14040" y="4548"/>
                  </a:cubicBezTo>
                  <a:cubicBezTo>
                    <a:pt x="14007" y="4548"/>
                    <a:pt x="13980" y="4454"/>
                    <a:pt x="13980" y="4337"/>
                  </a:cubicBezTo>
                  <a:cubicBezTo>
                    <a:pt x="13980" y="4221"/>
                    <a:pt x="14007" y="4127"/>
                    <a:pt x="14040" y="4127"/>
                  </a:cubicBezTo>
                </a:path>
                <a:path w="21600" h="21600">
                  <a:moveTo>
                    <a:pt x="13228" y="4057"/>
                  </a:moveTo>
                  <a:cubicBezTo>
                    <a:pt x="13261" y="4057"/>
                    <a:pt x="13288" y="4151"/>
                    <a:pt x="13288" y="4267"/>
                  </a:cubicBezTo>
                  <a:cubicBezTo>
                    <a:pt x="13288" y="4384"/>
                    <a:pt x="13261" y="4478"/>
                    <a:pt x="13228" y="4478"/>
                  </a:cubicBezTo>
                  <a:cubicBezTo>
                    <a:pt x="13194" y="4478"/>
                    <a:pt x="13167" y="4384"/>
                    <a:pt x="13167" y="4267"/>
                  </a:cubicBezTo>
                  <a:cubicBezTo>
                    <a:pt x="13167" y="4151"/>
                    <a:pt x="13194" y="4057"/>
                    <a:pt x="13228" y="4057"/>
                  </a:cubicBezTo>
                </a:path>
                <a:path w="21600" h="21600">
                  <a:moveTo>
                    <a:pt x="7028" y="4057"/>
                  </a:moveTo>
                  <a:cubicBezTo>
                    <a:pt x="7064" y="4057"/>
                    <a:pt x="7090" y="4151"/>
                    <a:pt x="7090" y="4267"/>
                  </a:cubicBezTo>
                  <a:cubicBezTo>
                    <a:pt x="7090" y="4384"/>
                    <a:pt x="7064" y="4478"/>
                    <a:pt x="7028" y="4478"/>
                  </a:cubicBezTo>
                  <a:cubicBezTo>
                    <a:pt x="6995" y="4478"/>
                    <a:pt x="6968" y="4384"/>
                    <a:pt x="6968" y="4267"/>
                  </a:cubicBezTo>
                  <a:cubicBezTo>
                    <a:pt x="6968" y="4151"/>
                    <a:pt x="6995" y="4057"/>
                    <a:pt x="7028" y="4057"/>
                  </a:cubicBezTo>
                </a:path>
                <a:path w="21600" h="21600">
                  <a:moveTo>
                    <a:pt x="4550" y="4057"/>
                  </a:moveTo>
                  <a:cubicBezTo>
                    <a:pt x="4585" y="4057"/>
                    <a:pt x="4612" y="4151"/>
                    <a:pt x="4612" y="4267"/>
                  </a:cubicBezTo>
                  <a:cubicBezTo>
                    <a:pt x="4612" y="4384"/>
                    <a:pt x="4585" y="4478"/>
                    <a:pt x="4550" y="4478"/>
                  </a:cubicBezTo>
                  <a:cubicBezTo>
                    <a:pt x="4517" y="4478"/>
                    <a:pt x="4489" y="4384"/>
                    <a:pt x="4489" y="4267"/>
                  </a:cubicBezTo>
                  <a:cubicBezTo>
                    <a:pt x="4489" y="4151"/>
                    <a:pt x="4517" y="4057"/>
                    <a:pt x="4550" y="4057"/>
                  </a:cubicBezTo>
                </a:path>
                <a:path w="21600" h="21600">
                  <a:moveTo>
                    <a:pt x="5261" y="3987"/>
                  </a:moveTo>
                  <a:cubicBezTo>
                    <a:pt x="5296" y="3987"/>
                    <a:pt x="5322" y="4081"/>
                    <a:pt x="5322" y="4197"/>
                  </a:cubicBezTo>
                  <a:cubicBezTo>
                    <a:pt x="5322" y="4313"/>
                    <a:pt x="5296" y="4408"/>
                    <a:pt x="5261" y="4408"/>
                  </a:cubicBezTo>
                  <a:cubicBezTo>
                    <a:pt x="5229" y="4408"/>
                    <a:pt x="5200" y="4313"/>
                    <a:pt x="5200" y="4197"/>
                  </a:cubicBezTo>
                  <a:cubicBezTo>
                    <a:pt x="5200" y="4081"/>
                    <a:pt x="5229" y="3987"/>
                    <a:pt x="5261" y="3987"/>
                  </a:cubicBezTo>
                </a:path>
                <a:path w="21600" h="21600">
                  <a:moveTo>
                    <a:pt x="1035" y="3987"/>
                  </a:moveTo>
                  <a:cubicBezTo>
                    <a:pt x="1069" y="3987"/>
                    <a:pt x="1097" y="4081"/>
                    <a:pt x="1097" y="4197"/>
                  </a:cubicBezTo>
                  <a:cubicBezTo>
                    <a:pt x="1097" y="4313"/>
                    <a:pt x="1069" y="4408"/>
                    <a:pt x="1035" y="4408"/>
                  </a:cubicBezTo>
                  <a:cubicBezTo>
                    <a:pt x="1002" y="4408"/>
                    <a:pt x="974" y="4313"/>
                    <a:pt x="974" y="4197"/>
                  </a:cubicBezTo>
                  <a:cubicBezTo>
                    <a:pt x="974" y="4081"/>
                    <a:pt x="1002" y="3987"/>
                    <a:pt x="1035" y="3987"/>
                  </a:cubicBezTo>
                </a:path>
                <a:path w="21600" h="21600">
                  <a:moveTo>
                    <a:pt x="20990" y="3916"/>
                  </a:moveTo>
                  <a:cubicBezTo>
                    <a:pt x="21023" y="3916"/>
                    <a:pt x="21050" y="4011"/>
                    <a:pt x="21050" y="4127"/>
                  </a:cubicBezTo>
                  <a:cubicBezTo>
                    <a:pt x="21050" y="4243"/>
                    <a:pt x="21023" y="4337"/>
                    <a:pt x="20990" y="4337"/>
                  </a:cubicBezTo>
                  <a:cubicBezTo>
                    <a:pt x="20956" y="4337"/>
                    <a:pt x="20929" y="4243"/>
                    <a:pt x="20929" y="4127"/>
                  </a:cubicBezTo>
                  <a:cubicBezTo>
                    <a:pt x="20929" y="4011"/>
                    <a:pt x="20956" y="3916"/>
                    <a:pt x="20990" y="3916"/>
                  </a:cubicBezTo>
                </a:path>
                <a:path w="21600" h="21600">
                  <a:moveTo>
                    <a:pt x="5646" y="3916"/>
                  </a:moveTo>
                  <a:cubicBezTo>
                    <a:pt x="5682" y="3916"/>
                    <a:pt x="5709" y="4011"/>
                    <a:pt x="5709" y="4127"/>
                  </a:cubicBezTo>
                  <a:cubicBezTo>
                    <a:pt x="5709" y="4243"/>
                    <a:pt x="5682" y="4337"/>
                    <a:pt x="5646" y="4337"/>
                  </a:cubicBezTo>
                  <a:cubicBezTo>
                    <a:pt x="5614" y="4337"/>
                    <a:pt x="5586" y="4243"/>
                    <a:pt x="5586" y="4127"/>
                  </a:cubicBezTo>
                  <a:cubicBezTo>
                    <a:pt x="5586" y="4011"/>
                    <a:pt x="5614" y="3916"/>
                    <a:pt x="5646" y="3916"/>
                  </a:cubicBezTo>
                </a:path>
                <a:path w="21600" h="21600">
                  <a:moveTo>
                    <a:pt x="19507" y="3846"/>
                  </a:moveTo>
                  <a:cubicBezTo>
                    <a:pt x="19540" y="3846"/>
                    <a:pt x="19568" y="3941"/>
                    <a:pt x="19568" y="4057"/>
                  </a:cubicBezTo>
                  <a:cubicBezTo>
                    <a:pt x="19568" y="4173"/>
                    <a:pt x="19540" y="4267"/>
                    <a:pt x="19507" y="4267"/>
                  </a:cubicBezTo>
                  <a:cubicBezTo>
                    <a:pt x="19473" y="4267"/>
                    <a:pt x="19445" y="4173"/>
                    <a:pt x="19445" y="4057"/>
                  </a:cubicBezTo>
                  <a:cubicBezTo>
                    <a:pt x="19445" y="3941"/>
                    <a:pt x="19473" y="3846"/>
                    <a:pt x="19507" y="3846"/>
                  </a:cubicBezTo>
                </a:path>
                <a:path w="21600" h="21600">
                  <a:moveTo>
                    <a:pt x="12842" y="3846"/>
                  </a:moveTo>
                  <a:cubicBezTo>
                    <a:pt x="12875" y="3846"/>
                    <a:pt x="12903" y="3941"/>
                    <a:pt x="12903" y="4057"/>
                  </a:cubicBezTo>
                  <a:cubicBezTo>
                    <a:pt x="12903" y="4173"/>
                    <a:pt x="12875" y="4267"/>
                    <a:pt x="12842" y="4267"/>
                  </a:cubicBezTo>
                  <a:cubicBezTo>
                    <a:pt x="12807" y="4267"/>
                    <a:pt x="12781" y="4173"/>
                    <a:pt x="12781" y="4057"/>
                  </a:cubicBezTo>
                  <a:cubicBezTo>
                    <a:pt x="12781" y="3941"/>
                    <a:pt x="12807" y="3846"/>
                    <a:pt x="12842" y="3846"/>
                  </a:cubicBezTo>
                </a:path>
                <a:path w="21600" h="21600">
                  <a:moveTo>
                    <a:pt x="9042" y="3846"/>
                  </a:moveTo>
                  <a:cubicBezTo>
                    <a:pt x="9075" y="3846"/>
                    <a:pt x="9103" y="3941"/>
                    <a:pt x="9103" y="4057"/>
                  </a:cubicBezTo>
                  <a:cubicBezTo>
                    <a:pt x="9103" y="4173"/>
                    <a:pt x="9075" y="4267"/>
                    <a:pt x="9042" y="4267"/>
                  </a:cubicBezTo>
                  <a:cubicBezTo>
                    <a:pt x="9006" y="4267"/>
                    <a:pt x="8981" y="4173"/>
                    <a:pt x="8981" y="4057"/>
                  </a:cubicBezTo>
                  <a:cubicBezTo>
                    <a:pt x="8981" y="3941"/>
                    <a:pt x="9006" y="3846"/>
                    <a:pt x="9042" y="3846"/>
                  </a:cubicBezTo>
                </a:path>
                <a:path w="21600" h="21600">
                  <a:moveTo>
                    <a:pt x="6420" y="3846"/>
                  </a:moveTo>
                  <a:cubicBezTo>
                    <a:pt x="6452" y="3846"/>
                    <a:pt x="6481" y="3941"/>
                    <a:pt x="6481" y="4057"/>
                  </a:cubicBezTo>
                  <a:cubicBezTo>
                    <a:pt x="6481" y="4173"/>
                    <a:pt x="6452" y="4267"/>
                    <a:pt x="6420" y="4267"/>
                  </a:cubicBezTo>
                  <a:cubicBezTo>
                    <a:pt x="6387" y="4267"/>
                    <a:pt x="6360" y="4173"/>
                    <a:pt x="6360" y="4057"/>
                  </a:cubicBezTo>
                  <a:cubicBezTo>
                    <a:pt x="6360" y="3941"/>
                    <a:pt x="6387" y="3846"/>
                    <a:pt x="6420" y="3846"/>
                  </a:cubicBezTo>
                </a:path>
                <a:path w="21600" h="21600">
                  <a:moveTo>
                    <a:pt x="223" y="3776"/>
                  </a:moveTo>
                  <a:cubicBezTo>
                    <a:pt x="255" y="3776"/>
                    <a:pt x="282" y="3870"/>
                    <a:pt x="282" y="3987"/>
                  </a:cubicBezTo>
                  <a:cubicBezTo>
                    <a:pt x="282" y="4103"/>
                    <a:pt x="255" y="4197"/>
                    <a:pt x="223" y="4197"/>
                  </a:cubicBezTo>
                  <a:cubicBezTo>
                    <a:pt x="188" y="4197"/>
                    <a:pt x="162" y="4103"/>
                    <a:pt x="162" y="3987"/>
                  </a:cubicBezTo>
                  <a:cubicBezTo>
                    <a:pt x="162" y="3870"/>
                    <a:pt x="188" y="3776"/>
                    <a:pt x="223" y="3776"/>
                  </a:cubicBezTo>
                </a:path>
                <a:path w="21600" h="21600">
                  <a:moveTo>
                    <a:pt x="19100" y="3706"/>
                  </a:moveTo>
                  <a:cubicBezTo>
                    <a:pt x="19133" y="3706"/>
                    <a:pt x="19161" y="3800"/>
                    <a:pt x="19161" y="3916"/>
                  </a:cubicBezTo>
                  <a:cubicBezTo>
                    <a:pt x="19161" y="4033"/>
                    <a:pt x="19133" y="4127"/>
                    <a:pt x="19100" y="4127"/>
                  </a:cubicBezTo>
                  <a:cubicBezTo>
                    <a:pt x="19066" y="4127"/>
                    <a:pt x="19039" y="4033"/>
                    <a:pt x="19039" y="3916"/>
                  </a:cubicBezTo>
                  <a:cubicBezTo>
                    <a:pt x="19039" y="3800"/>
                    <a:pt x="19066" y="3706"/>
                    <a:pt x="19100" y="3706"/>
                  </a:cubicBezTo>
                </a:path>
                <a:path w="21600" h="21600">
                  <a:moveTo>
                    <a:pt x="10363" y="3636"/>
                  </a:moveTo>
                  <a:cubicBezTo>
                    <a:pt x="10396" y="3636"/>
                    <a:pt x="10424" y="3730"/>
                    <a:pt x="10424" y="3846"/>
                  </a:cubicBezTo>
                  <a:cubicBezTo>
                    <a:pt x="10424" y="3963"/>
                    <a:pt x="10396" y="4057"/>
                    <a:pt x="10363" y="4057"/>
                  </a:cubicBezTo>
                  <a:cubicBezTo>
                    <a:pt x="10328" y="4057"/>
                    <a:pt x="10301" y="3963"/>
                    <a:pt x="10301" y="3846"/>
                  </a:cubicBezTo>
                  <a:cubicBezTo>
                    <a:pt x="10301" y="3730"/>
                    <a:pt x="10328" y="3636"/>
                    <a:pt x="10363" y="3636"/>
                  </a:cubicBezTo>
                </a:path>
                <a:path w="21600" h="21600">
                  <a:moveTo>
                    <a:pt x="8635" y="3636"/>
                  </a:moveTo>
                  <a:cubicBezTo>
                    <a:pt x="8669" y="3636"/>
                    <a:pt x="8695" y="3730"/>
                    <a:pt x="8695" y="3846"/>
                  </a:cubicBezTo>
                  <a:cubicBezTo>
                    <a:pt x="8695" y="3963"/>
                    <a:pt x="8669" y="4057"/>
                    <a:pt x="8635" y="4057"/>
                  </a:cubicBezTo>
                  <a:cubicBezTo>
                    <a:pt x="8602" y="4057"/>
                    <a:pt x="8574" y="3963"/>
                    <a:pt x="8574" y="3846"/>
                  </a:cubicBezTo>
                  <a:cubicBezTo>
                    <a:pt x="8574" y="3730"/>
                    <a:pt x="8602" y="3636"/>
                    <a:pt x="8635" y="3636"/>
                  </a:cubicBezTo>
                </a:path>
                <a:path w="21600" h="21600">
                  <a:moveTo>
                    <a:pt x="20623" y="3566"/>
                  </a:moveTo>
                  <a:cubicBezTo>
                    <a:pt x="20658" y="3566"/>
                    <a:pt x="20685" y="3660"/>
                    <a:pt x="20685" y="3776"/>
                  </a:cubicBezTo>
                  <a:cubicBezTo>
                    <a:pt x="20685" y="3892"/>
                    <a:pt x="20658" y="3987"/>
                    <a:pt x="20623" y="3987"/>
                  </a:cubicBezTo>
                  <a:cubicBezTo>
                    <a:pt x="20590" y="3987"/>
                    <a:pt x="20563" y="3892"/>
                    <a:pt x="20563" y="3776"/>
                  </a:cubicBezTo>
                  <a:cubicBezTo>
                    <a:pt x="20563" y="3660"/>
                    <a:pt x="20590" y="3566"/>
                    <a:pt x="20623" y="3566"/>
                  </a:cubicBezTo>
                </a:path>
                <a:path w="21600" h="21600">
                  <a:moveTo>
                    <a:pt x="4164" y="3566"/>
                  </a:moveTo>
                  <a:cubicBezTo>
                    <a:pt x="4197" y="3566"/>
                    <a:pt x="4226" y="3660"/>
                    <a:pt x="4226" y="3776"/>
                  </a:cubicBezTo>
                  <a:cubicBezTo>
                    <a:pt x="4226" y="3892"/>
                    <a:pt x="4197" y="3987"/>
                    <a:pt x="4164" y="3987"/>
                  </a:cubicBezTo>
                  <a:cubicBezTo>
                    <a:pt x="4129" y="3987"/>
                    <a:pt x="4104" y="3892"/>
                    <a:pt x="4104" y="3776"/>
                  </a:cubicBezTo>
                  <a:cubicBezTo>
                    <a:pt x="4104" y="3660"/>
                    <a:pt x="4129" y="3566"/>
                    <a:pt x="4164" y="3566"/>
                  </a:cubicBezTo>
                </a:path>
                <a:path w="21600" h="21600">
                  <a:moveTo>
                    <a:pt x="587" y="3566"/>
                  </a:moveTo>
                  <a:cubicBezTo>
                    <a:pt x="620" y="3566"/>
                    <a:pt x="650" y="3660"/>
                    <a:pt x="650" y="3776"/>
                  </a:cubicBezTo>
                  <a:cubicBezTo>
                    <a:pt x="650" y="3892"/>
                    <a:pt x="620" y="3987"/>
                    <a:pt x="587" y="3987"/>
                  </a:cubicBezTo>
                  <a:cubicBezTo>
                    <a:pt x="554" y="3987"/>
                    <a:pt x="527" y="3892"/>
                    <a:pt x="527" y="3776"/>
                  </a:cubicBezTo>
                  <a:cubicBezTo>
                    <a:pt x="527" y="3660"/>
                    <a:pt x="554" y="3566"/>
                    <a:pt x="587" y="3566"/>
                  </a:cubicBezTo>
                </a:path>
                <a:path w="21600" h="21600">
                  <a:moveTo>
                    <a:pt x="11906" y="3495"/>
                  </a:moveTo>
                  <a:cubicBezTo>
                    <a:pt x="11941" y="3495"/>
                    <a:pt x="11968" y="3590"/>
                    <a:pt x="11968" y="3706"/>
                  </a:cubicBezTo>
                  <a:cubicBezTo>
                    <a:pt x="11968" y="3822"/>
                    <a:pt x="11941" y="3916"/>
                    <a:pt x="11906" y="3916"/>
                  </a:cubicBezTo>
                  <a:cubicBezTo>
                    <a:pt x="11873" y="3916"/>
                    <a:pt x="11846" y="3822"/>
                    <a:pt x="11846" y="3706"/>
                  </a:cubicBezTo>
                  <a:cubicBezTo>
                    <a:pt x="11846" y="3590"/>
                    <a:pt x="11873" y="3495"/>
                    <a:pt x="11906" y="3495"/>
                  </a:cubicBezTo>
                </a:path>
                <a:path w="21600" h="21600">
                  <a:moveTo>
                    <a:pt x="18083" y="3425"/>
                  </a:moveTo>
                  <a:cubicBezTo>
                    <a:pt x="18118" y="3425"/>
                    <a:pt x="18144" y="3520"/>
                    <a:pt x="18144" y="3636"/>
                  </a:cubicBezTo>
                  <a:cubicBezTo>
                    <a:pt x="18144" y="3752"/>
                    <a:pt x="18118" y="3846"/>
                    <a:pt x="18083" y="3846"/>
                  </a:cubicBezTo>
                  <a:cubicBezTo>
                    <a:pt x="18048" y="3846"/>
                    <a:pt x="18023" y="3752"/>
                    <a:pt x="18023" y="3636"/>
                  </a:cubicBezTo>
                  <a:cubicBezTo>
                    <a:pt x="18023" y="3520"/>
                    <a:pt x="18048" y="3425"/>
                    <a:pt x="18083" y="3425"/>
                  </a:cubicBezTo>
                </a:path>
                <a:path w="21600" h="21600">
                  <a:moveTo>
                    <a:pt x="8247" y="3425"/>
                  </a:moveTo>
                  <a:cubicBezTo>
                    <a:pt x="8281" y="3425"/>
                    <a:pt x="8310" y="3520"/>
                    <a:pt x="8310" y="3636"/>
                  </a:cubicBezTo>
                  <a:cubicBezTo>
                    <a:pt x="8310" y="3752"/>
                    <a:pt x="8281" y="3846"/>
                    <a:pt x="8247" y="3846"/>
                  </a:cubicBezTo>
                  <a:cubicBezTo>
                    <a:pt x="8216" y="3846"/>
                    <a:pt x="8188" y="3752"/>
                    <a:pt x="8188" y="3636"/>
                  </a:cubicBezTo>
                  <a:cubicBezTo>
                    <a:pt x="8188" y="3520"/>
                    <a:pt x="8216" y="3425"/>
                    <a:pt x="8247" y="3425"/>
                  </a:cubicBezTo>
                </a:path>
                <a:path w="21600" h="21600">
                  <a:moveTo>
                    <a:pt x="7780" y="3425"/>
                  </a:moveTo>
                  <a:cubicBezTo>
                    <a:pt x="7814" y="3425"/>
                    <a:pt x="7841" y="3520"/>
                    <a:pt x="7841" y="3636"/>
                  </a:cubicBezTo>
                  <a:cubicBezTo>
                    <a:pt x="7841" y="3752"/>
                    <a:pt x="7814" y="3846"/>
                    <a:pt x="7780" y="3846"/>
                  </a:cubicBezTo>
                  <a:cubicBezTo>
                    <a:pt x="7748" y="3846"/>
                    <a:pt x="7721" y="3752"/>
                    <a:pt x="7721" y="3636"/>
                  </a:cubicBezTo>
                  <a:cubicBezTo>
                    <a:pt x="7721" y="3520"/>
                    <a:pt x="7748" y="3425"/>
                    <a:pt x="7780" y="3425"/>
                  </a:cubicBezTo>
                </a:path>
                <a:path w="21600" h="21600">
                  <a:moveTo>
                    <a:pt x="4896" y="3425"/>
                  </a:moveTo>
                  <a:cubicBezTo>
                    <a:pt x="4930" y="3425"/>
                    <a:pt x="4958" y="3520"/>
                    <a:pt x="4958" y="3636"/>
                  </a:cubicBezTo>
                  <a:cubicBezTo>
                    <a:pt x="4958" y="3752"/>
                    <a:pt x="4930" y="3846"/>
                    <a:pt x="4896" y="3846"/>
                  </a:cubicBezTo>
                  <a:cubicBezTo>
                    <a:pt x="4862" y="3846"/>
                    <a:pt x="4835" y="3752"/>
                    <a:pt x="4835" y="3636"/>
                  </a:cubicBezTo>
                  <a:cubicBezTo>
                    <a:pt x="4835" y="3520"/>
                    <a:pt x="4862" y="3425"/>
                    <a:pt x="4896" y="3425"/>
                  </a:cubicBezTo>
                </a:path>
                <a:path w="21600" h="21600">
                  <a:moveTo>
                    <a:pt x="3046" y="3425"/>
                  </a:moveTo>
                  <a:cubicBezTo>
                    <a:pt x="3080" y="3425"/>
                    <a:pt x="3108" y="3520"/>
                    <a:pt x="3108" y="3636"/>
                  </a:cubicBezTo>
                  <a:cubicBezTo>
                    <a:pt x="3108" y="3752"/>
                    <a:pt x="3080" y="3846"/>
                    <a:pt x="3046" y="3846"/>
                  </a:cubicBezTo>
                  <a:cubicBezTo>
                    <a:pt x="3013" y="3846"/>
                    <a:pt x="2986" y="3752"/>
                    <a:pt x="2986" y="3636"/>
                  </a:cubicBezTo>
                  <a:cubicBezTo>
                    <a:pt x="2986" y="3520"/>
                    <a:pt x="3013" y="3425"/>
                    <a:pt x="3046" y="3425"/>
                  </a:cubicBezTo>
                </a:path>
                <a:path w="21600" h="21600">
                  <a:moveTo>
                    <a:pt x="1868" y="3425"/>
                  </a:moveTo>
                  <a:cubicBezTo>
                    <a:pt x="1903" y="3425"/>
                    <a:pt x="1930" y="3520"/>
                    <a:pt x="1930" y="3636"/>
                  </a:cubicBezTo>
                  <a:cubicBezTo>
                    <a:pt x="1930" y="3752"/>
                    <a:pt x="1903" y="3846"/>
                    <a:pt x="1868" y="3846"/>
                  </a:cubicBezTo>
                  <a:cubicBezTo>
                    <a:pt x="1835" y="3846"/>
                    <a:pt x="1807" y="3752"/>
                    <a:pt x="1807" y="3636"/>
                  </a:cubicBezTo>
                  <a:cubicBezTo>
                    <a:pt x="1807" y="3520"/>
                    <a:pt x="1835" y="3425"/>
                    <a:pt x="1868" y="3425"/>
                  </a:cubicBezTo>
                </a:path>
                <a:path w="21600" h="21600">
                  <a:moveTo>
                    <a:pt x="21396" y="3355"/>
                  </a:moveTo>
                  <a:cubicBezTo>
                    <a:pt x="21429" y="3355"/>
                    <a:pt x="21457" y="3449"/>
                    <a:pt x="21457" y="3566"/>
                  </a:cubicBezTo>
                  <a:cubicBezTo>
                    <a:pt x="21457" y="3682"/>
                    <a:pt x="21429" y="3776"/>
                    <a:pt x="21396" y="3776"/>
                  </a:cubicBezTo>
                  <a:cubicBezTo>
                    <a:pt x="21363" y="3776"/>
                    <a:pt x="21335" y="3682"/>
                    <a:pt x="21335" y="3566"/>
                  </a:cubicBezTo>
                  <a:cubicBezTo>
                    <a:pt x="21335" y="3449"/>
                    <a:pt x="21363" y="3355"/>
                    <a:pt x="21396" y="3355"/>
                  </a:cubicBezTo>
                </a:path>
                <a:path w="21600" h="21600">
                  <a:moveTo>
                    <a:pt x="18612" y="3355"/>
                  </a:moveTo>
                  <a:cubicBezTo>
                    <a:pt x="18646" y="3355"/>
                    <a:pt x="18671" y="3449"/>
                    <a:pt x="18671" y="3566"/>
                  </a:cubicBezTo>
                  <a:cubicBezTo>
                    <a:pt x="18671" y="3682"/>
                    <a:pt x="18646" y="3776"/>
                    <a:pt x="18612" y="3776"/>
                  </a:cubicBezTo>
                  <a:cubicBezTo>
                    <a:pt x="18579" y="3776"/>
                    <a:pt x="18551" y="3682"/>
                    <a:pt x="18551" y="3566"/>
                  </a:cubicBezTo>
                  <a:cubicBezTo>
                    <a:pt x="18551" y="3449"/>
                    <a:pt x="18579" y="3355"/>
                    <a:pt x="18612" y="3355"/>
                  </a:cubicBezTo>
                </a:path>
                <a:path w="21600" h="21600">
                  <a:moveTo>
                    <a:pt x="6114" y="3355"/>
                  </a:moveTo>
                  <a:cubicBezTo>
                    <a:pt x="6147" y="3355"/>
                    <a:pt x="6176" y="3449"/>
                    <a:pt x="6176" y="3566"/>
                  </a:cubicBezTo>
                  <a:cubicBezTo>
                    <a:pt x="6176" y="3682"/>
                    <a:pt x="6147" y="3776"/>
                    <a:pt x="6114" y="3776"/>
                  </a:cubicBezTo>
                  <a:cubicBezTo>
                    <a:pt x="6081" y="3776"/>
                    <a:pt x="6054" y="3682"/>
                    <a:pt x="6054" y="3566"/>
                  </a:cubicBezTo>
                  <a:cubicBezTo>
                    <a:pt x="6054" y="3449"/>
                    <a:pt x="6081" y="3355"/>
                    <a:pt x="6114" y="3355"/>
                  </a:cubicBezTo>
                </a:path>
                <a:path w="21600" h="21600">
                  <a:moveTo>
                    <a:pt x="2274" y="3355"/>
                  </a:moveTo>
                  <a:cubicBezTo>
                    <a:pt x="2309" y="3355"/>
                    <a:pt x="2336" y="3449"/>
                    <a:pt x="2336" y="3566"/>
                  </a:cubicBezTo>
                  <a:cubicBezTo>
                    <a:pt x="2336" y="3682"/>
                    <a:pt x="2309" y="3776"/>
                    <a:pt x="2274" y="3776"/>
                  </a:cubicBezTo>
                  <a:cubicBezTo>
                    <a:pt x="2242" y="3776"/>
                    <a:pt x="2213" y="3682"/>
                    <a:pt x="2213" y="3566"/>
                  </a:cubicBezTo>
                  <a:cubicBezTo>
                    <a:pt x="2213" y="3449"/>
                    <a:pt x="2242" y="3355"/>
                    <a:pt x="2274" y="3355"/>
                  </a:cubicBezTo>
                </a:path>
                <a:path w="21600" h="21600">
                  <a:moveTo>
                    <a:pt x="15928" y="3215"/>
                  </a:moveTo>
                  <a:cubicBezTo>
                    <a:pt x="15964" y="3215"/>
                    <a:pt x="15991" y="3309"/>
                    <a:pt x="15991" y="3425"/>
                  </a:cubicBezTo>
                  <a:cubicBezTo>
                    <a:pt x="15991" y="3542"/>
                    <a:pt x="15964" y="3636"/>
                    <a:pt x="15928" y="3636"/>
                  </a:cubicBezTo>
                  <a:cubicBezTo>
                    <a:pt x="15895" y="3636"/>
                    <a:pt x="15869" y="3542"/>
                    <a:pt x="15869" y="3425"/>
                  </a:cubicBezTo>
                  <a:cubicBezTo>
                    <a:pt x="15869" y="3309"/>
                    <a:pt x="15895" y="3215"/>
                    <a:pt x="15928" y="3215"/>
                  </a:cubicBezTo>
                </a:path>
                <a:path w="21600" h="21600">
                  <a:moveTo>
                    <a:pt x="16784" y="3145"/>
                  </a:moveTo>
                  <a:cubicBezTo>
                    <a:pt x="16817" y="3145"/>
                    <a:pt x="16845" y="3239"/>
                    <a:pt x="16845" y="3355"/>
                  </a:cubicBezTo>
                  <a:cubicBezTo>
                    <a:pt x="16845" y="3471"/>
                    <a:pt x="16817" y="3566"/>
                    <a:pt x="16784" y="3566"/>
                  </a:cubicBezTo>
                  <a:cubicBezTo>
                    <a:pt x="16750" y="3566"/>
                    <a:pt x="16723" y="3471"/>
                    <a:pt x="16723" y="3355"/>
                  </a:cubicBezTo>
                  <a:cubicBezTo>
                    <a:pt x="16723" y="3239"/>
                    <a:pt x="16750" y="3145"/>
                    <a:pt x="16784" y="3145"/>
                  </a:cubicBezTo>
                </a:path>
                <a:path w="21600" h="21600">
                  <a:moveTo>
                    <a:pt x="12354" y="3145"/>
                  </a:moveTo>
                  <a:cubicBezTo>
                    <a:pt x="12388" y="3145"/>
                    <a:pt x="12415" y="3239"/>
                    <a:pt x="12415" y="3355"/>
                  </a:cubicBezTo>
                  <a:cubicBezTo>
                    <a:pt x="12415" y="3471"/>
                    <a:pt x="12388" y="3566"/>
                    <a:pt x="12354" y="3566"/>
                  </a:cubicBezTo>
                  <a:cubicBezTo>
                    <a:pt x="12319" y="3566"/>
                    <a:pt x="12293" y="3471"/>
                    <a:pt x="12293" y="3355"/>
                  </a:cubicBezTo>
                  <a:cubicBezTo>
                    <a:pt x="12293" y="3239"/>
                    <a:pt x="12319" y="3145"/>
                    <a:pt x="12354" y="3145"/>
                  </a:cubicBezTo>
                </a:path>
                <a:path w="21600" h="21600">
                  <a:moveTo>
                    <a:pt x="3798" y="3145"/>
                  </a:moveTo>
                  <a:cubicBezTo>
                    <a:pt x="3832" y="3145"/>
                    <a:pt x="3858" y="3239"/>
                    <a:pt x="3858" y="3355"/>
                  </a:cubicBezTo>
                  <a:cubicBezTo>
                    <a:pt x="3858" y="3471"/>
                    <a:pt x="3832" y="3566"/>
                    <a:pt x="3798" y="3566"/>
                  </a:cubicBezTo>
                  <a:cubicBezTo>
                    <a:pt x="3766" y="3566"/>
                    <a:pt x="3738" y="3471"/>
                    <a:pt x="3738" y="3355"/>
                  </a:cubicBezTo>
                  <a:cubicBezTo>
                    <a:pt x="3738" y="3239"/>
                    <a:pt x="3766" y="3145"/>
                    <a:pt x="3798" y="3145"/>
                  </a:cubicBezTo>
                </a:path>
                <a:path w="21600" h="21600">
                  <a:moveTo>
                    <a:pt x="17292" y="3074"/>
                  </a:moveTo>
                  <a:cubicBezTo>
                    <a:pt x="17325" y="3074"/>
                    <a:pt x="17353" y="3169"/>
                    <a:pt x="17353" y="3285"/>
                  </a:cubicBezTo>
                  <a:cubicBezTo>
                    <a:pt x="17353" y="3401"/>
                    <a:pt x="17325" y="3495"/>
                    <a:pt x="17292" y="3495"/>
                  </a:cubicBezTo>
                  <a:cubicBezTo>
                    <a:pt x="17256" y="3495"/>
                    <a:pt x="17231" y="3401"/>
                    <a:pt x="17231" y="3285"/>
                  </a:cubicBezTo>
                  <a:cubicBezTo>
                    <a:pt x="17231" y="3169"/>
                    <a:pt x="17256" y="3074"/>
                    <a:pt x="17292" y="3074"/>
                  </a:cubicBezTo>
                </a:path>
                <a:path w="21600" h="21600">
                  <a:moveTo>
                    <a:pt x="14264" y="3074"/>
                  </a:moveTo>
                  <a:cubicBezTo>
                    <a:pt x="14297" y="3074"/>
                    <a:pt x="14325" y="3169"/>
                    <a:pt x="14325" y="3285"/>
                  </a:cubicBezTo>
                  <a:cubicBezTo>
                    <a:pt x="14325" y="3401"/>
                    <a:pt x="14297" y="3495"/>
                    <a:pt x="14264" y="3495"/>
                  </a:cubicBezTo>
                  <a:cubicBezTo>
                    <a:pt x="14230" y="3495"/>
                    <a:pt x="14202" y="3401"/>
                    <a:pt x="14202" y="3285"/>
                  </a:cubicBezTo>
                  <a:cubicBezTo>
                    <a:pt x="14202" y="3169"/>
                    <a:pt x="14230" y="3074"/>
                    <a:pt x="14264" y="3074"/>
                  </a:cubicBezTo>
                </a:path>
                <a:path w="21600" h="21600">
                  <a:moveTo>
                    <a:pt x="10788" y="3074"/>
                  </a:moveTo>
                  <a:cubicBezTo>
                    <a:pt x="10823" y="3074"/>
                    <a:pt x="10850" y="3169"/>
                    <a:pt x="10850" y="3285"/>
                  </a:cubicBezTo>
                  <a:cubicBezTo>
                    <a:pt x="10850" y="3401"/>
                    <a:pt x="10823" y="3495"/>
                    <a:pt x="10788" y="3495"/>
                  </a:cubicBezTo>
                  <a:cubicBezTo>
                    <a:pt x="10755" y="3495"/>
                    <a:pt x="10726" y="3401"/>
                    <a:pt x="10726" y="3285"/>
                  </a:cubicBezTo>
                  <a:cubicBezTo>
                    <a:pt x="10726" y="3169"/>
                    <a:pt x="10755" y="3074"/>
                    <a:pt x="10788" y="3074"/>
                  </a:cubicBezTo>
                </a:path>
                <a:path w="21600" h="21600">
                  <a:moveTo>
                    <a:pt x="20279" y="3004"/>
                  </a:moveTo>
                  <a:cubicBezTo>
                    <a:pt x="20312" y="3004"/>
                    <a:pt x="20340" y="3098"/>
                    <a:pt x="20340" y="3215"/>
                  </a:cubicBezTo>
                  <a:cubicBezTo>
                    <a:pt x="20340" y="3331"/>
                    <a:pt x="20312" y="3425"/>
                    <a:pt x="20279" y="3425"/>
                  </a:cubicBezTo>
                  <a:cubicBezTo>
                    <a:pt x="20245" y="3425"/>
                    <a:pt x="20218" y="3331"/>
                    <a:pt x="20218" y="3215"/>
                  </a:cubicBezTo>
                  <a:cubicBezTo>
                    <a:pt x="20218" y="3098"/>
                    <a:pt x="20245" y="3004"/>
                    <a:pt x="20279" y="3004"/>
                  </a:cubicBezTo>
                </a:path>
                <a:path w="21600" h="21600">
                  <a:moveTo>
                    <a:pt x="17698" y="3004"/>
                  </a:moveTo>
                  <a:cubicBezTo>
                    <a:pt x="17732" y="3004"/>
                    <a:pt x="17759" y="3098"/>
                    <a:pt x="17759" y="3215"/>
                  </a:cubicBezTo>
                  <a:cubicBezTo>
                    <a:pt x="17759" y="3331"/>
                    <a:pt x="17732" y="3425"/>
                    <a:pt x="17698" y="3425"/>
                  </a:cubicBezTo>
                  <a:cubicBezTo>
                    <a:pt x="17664" y="3425"/>
                    <a:pt x="17636" y="3331"/>
                    <a:pt x="17636" y="3215"/>
                  </a:cubicBezTo>
                  <a:cubicBezTo>
                    <a:pt x="17636" y="3098"/>
                    <a:pt x="17664" y="3004"/>
                    <a:pt x="17698" y="3004"/>
                  </a:cubicBezTo>
                </a:path>
                <a:path w="21600" h="21600">
                  <a:moveTo>
                    <a:pt x="15504" y="3004"/>
                  </a:moveTo>
                  <a:cubicBezTo>
                    <a:pt x="15537" y="3004"/>
                    <a:pt x="15565" y="3098"/>
                    <a:pt x="15565" y="3215"/>
                  </a:cubicBezTo>
                  <a:cubicBezTo>
                    <a:pt x="15565" y="3331"/>
                    <a:pt x="15537" y="3425"/>
                    <a:pt x="15504" y="3425"/>
                  </a:cubicBezTo>
                  <a:cubicBezTo>
                    <a:pt x="15470" y="3425"/>
                    <a:pt x="15443" y="3331"/>
                    <a:pt x="15443" y="3215"/>
                  </a:cubicBezTo>
                  <a:cubicBezTo>
                    <a:pt x="15443" y="3098"/>
                    <a:pt x="15470" y="3004"/>
                    <a:pt x="15504" y="3004"/>
                  </a:cubicBezTo>
                </a:path>
                <a:path w="21600" h="21600">
                  <a:moveTo>
                    <a:pt x="7293" y="3004"/>
                  </a:moveTo>
                  <a:cubicBezTo>
                    <a:pt x="7328" y="3004"/>
                    <a:pt x="7355" y="3098"/>
                    <a:pt x="7355" y="3215"/>
                  </a:cubicBezTo>
                  <a:cubicBezTo>
                    <a:pt x="7355" y="3331"/>
                    <a:pt x="7328" y="3425"/>
                    <a:pt x="7293" y="3425"/>
                  </a:cubicBezTo>
                  <a:cubicBezTo>
                    <a:pt x="7260" y="3425"/>
                    <a:pt x="7231" y="3331"/>
                    <a:pt x="7231" y="3215"/>
                  </a:cubicBezTo>
                  <a:cubicBezTo>
                    <a:pt x="7231" y="3098"/>
                    <a:pt x="7260" y="3004"/>
                    <a:pt x="7293" y="3004"/>
                  </a:cubicBezTo>
                </a:path>
                <a:path w="21600" h="21600">
                  <a:moveTo>
                    <a:pt x="2640" y="3004"/>
                  </a:moveTo>
                  <a:cubicBezTo>
                    <a:pt x="2674" y="3004"/>
                    <a:pt x="2701" y="3098"/>
                    <a:pt x="2701" y="3215"/>
                  </a:cubicBezTo>
                  <a:cubicBezTo>
                    <a:pt x="2701" y="3331"/>
                    <a:pt x="2674" y="3425"/>
                    <a:pt x="2640" y="3425"/>
                  </a:cubicBezTo>
                  <a:cubicBezTo>
                    <a:pt x="2605" y="3425"/>
                    <a:pt x="2580" y="3331"/>
                    <a:pt x="2580" y="3215"/>
                  </a:cubicBezTo>
                  <a:cubicBezTo>
                    <a:pt x="2580" y="3098"/>
                    <a:pt x="2605" y="3004"/>
                    <a:pt x="2640" y="3004"/>
                  </a:cubicBezTo>
                </a:path>
                <a:path w="21600" h="21600">
                  <a:moveTo>
                    <a:pt x="1422" y="3004"/>
                  </a:moveTo>
                  <a:cubicBezTo>
                    <a:pt x="1454" y="3004"/>
                    <a:pt x="1482" y="3098"/>
                    <a:pt x="1482" y="3215"/>
                  </a:cubicBezTo>
                  <a:cubicBezTo>
                    <a:pt x="1482" y="3331"/>
                    <a:pt x="1454" y="3425"/>
                    <a:pt x="1422" y="3425"/>
                  </a:cubicBezTo>
                  <a:cubicBezTo>
                    <a:pt x="1387" y="3425"/>
                    <a:pt x="1360" y="3331"/>
                    <a:pt x="1360" y="3215"/>
                  </a:cubicBezTo>
                  <a:cubicBezTo>
                    <a:pt x="1360" y="3098"/>
                    <a:pt x="1387" y="3004"/>
                    <a:pt x="1422" y="3004"/>
                  </a:cubicBezTo>
                </a:path>
                <a:path w="21600" h="21600">
                  <a:moveTo>
                    <a:pt x="19771" y="2864"/>
                  </a:moveTo>
                  <a:cubicBezTo>
                    <a:pt x="19804" y="2864"/>
                    <a:pt x="19832" y="2958"/>
                    <a:pt x="19832" y="3074"/>
                  </a:cubicBezTo>
                  <a:cubicBezTo>
                    <a:pt x="19832" y="3191"/>
                    <a:pt x="19804" y="3285"/>
                    <a:pt x="19771" y="3285"/>
                  </a:cubicBezTo>
                  <a:cubicBezTo>
                    <a:pt x="19736" y="3285"/>
                    <a:pt x="19710" y="3191"/>
                    <a:pt x="19710" y="3074"/>
                  </a:cubicBezTo>
                  <a:cubicBezTo>
                    <a:pt x="19710" y="2958"/>
                    <a:pt x="19736" y="2864"/>
                    <a:pt x="19771" y="2864"/>
                  </a:cubicBezTo>
                </a:path>
                <a:path w="21600" h="21600">
                  <a:moveTo>
                    <a:pt x="13572" y="2864"/>
                  </a:moveTo>
                  <a:cubicBezTo>
                    <a:pt x="13607" y="2864"/>
                    <a:pt x="13634" y="2958"/>
                    <a:pt x="13634" y="3074"/>
                  </a:cubicBezTo>
                  <a:cubicBezTo>
                    <a:pt x="13634" y="3191"/>
                    <a:pt x="13607" y="3285"/>
                    <a:pt x="13572" y="3285"/>
                  </a:cubicBezTo>
                  <a:cubicBezTo>
                    <a:pt x="13539" y="3285"/>
                    <a:pt x="13511" y="3191"/>
                    <a:pt x="13511" y="3074"/>
                  </a:cubicBezTo>
                  <a:cubicBezTo>
                    <a:pt x="13511" y="2958"/>
                    <a:pt x="13539" y="2864"/>
                    <a:pt x="13572" y="2864"/>
                  </a:cubicBezTo>
                </a:path>
                <a:path w="21600" h="21600">
                  <a:moveTo>
                    <a:pt x="9609" y="2864"/>
                  </a:moveTo>
                  <a:cubicBezTo>
                    <a:pt x="9644" y="2864"/>
                    <a:pt x="9672" y="2958"/>
                    <a:pt x="9672" y="3074"/>
                  </a:cubicBezTo>
                  <a:cubicBezTo>
                    <a:pt x="9672" y="3191"/>
                    <a:pt x="9644" y="3285"/>
                    <a:pt x="9609" y="3285"/>
                  </a:cubicBezTo>
                  <a:cubicBezTo>
                    <a:pt x="9576" y="3285"/>
                    <a:pt x="9549" y="3191"/>
                    <a:pt x="9549" y="3074"/>
                  </a:cubicBezTo>
                  <a:cubicBezTo>
                    <a:pt x="9549" y="2958"/>
                    <a:pt x="9576" y="2864"/>
                    <a:pt x="9609" y="2864"/>
                  </a:cubicBezTo>
                </a:path>
                <a:path w="21600" h="21600">
                  <a:moveTo>
                    <a:pt x="6786" y="2864"/>
                  </a:moveTo>
                  <a:cubicBezTo>
                    <a:pt x="6819" y="2864"/>
                    <a:pt x="6847" y="2958"/>
                    <a:pt x="6847" y="3074"/>
                  </a:cubicBezTo>
                  <a:cubicBezTo>
                    <a:pt x="6847" y="3191"/>
                    <a:pt x="6819" y="3285"/>
                    <a:pt x="6786" y="3285"/>
                  </a:cubicBezTo>
                  <a:cubicBezTo>
                    <a:pt x="6753" y="3285"/>
                    <a:pt x="6725" y="3191"/>
                    <a:pt x="6725" y="3074"/>
                  </a:cubicBezTo>
                  <a:cubicBezTo>
                    <a:pt x="6725" y="2958"/>
                    <a:pt x="6753" y="2864"/>
                    <a:pt x="6786" y="2864"/>
                  </a:cubicBezTo>
                </a:path>
                <a:path w="21600" h="21600">
                  <a:moveTo>
                    <a:pt x="3412" y="2864"/>
                  </a:moveTo>
                  <a:cubicBezTo>
                    <a:pt x="3446" y="2864"/>
                    <a:pt x="3473" y="2958"/>
                    <a:pt x="3473" y="3074"/>
                  </a:cubicBezTo>
                  <a:cubicBezTo>
                    <a:pt x="3473" y="3191"/>
                    <a:pt x="3446" y="3285"/>
                    <a:pt x="3412" y="3285"/>
                  </a:cubicBezTo>
                  <a:cubicBezTo>
                    <a:pt x="3379" y="3285"/>
                    <a:pt x="3351" y="3191"/>
                    <a:pt x="3351" y="3074"/>
                  </a:cubicBezTo>
                  <a:cubicBezTo>
                    <a:pt x="3351" y="2958"/>
                    <a:pt x="3379" y="2864"/>
                    <a:pt x="3412" y="2864"/>
                  </a:cubicBezTo>
                </a:path>
                <a:path w="21600" h="21600">
                  <a:moveTo>
                    <a:pt x="14670" y="2794"/>
                  </a:moveTo>
                  <a:cubicBezTo>
                    <a:pt x="14703" y="2794"/>
                    <a:pt x="14731" y="2888"/>
                    <a:pt x="14731" y="3004"/>
                  </a:cubicBezTo>
                  <a:cubicBezTo>
                    <a:pt x="14731" y="3121"/>
                    <a:pt x="14703" y="3215"/>
                    <a:pt x="14670" y="3215"/>
                  </a:cubicBezTo>
                  <a:cubicBezTo>
                    <a:pt x="14637" y="3215"/>
                    <a:pt x="14609" y="3121"/>
                    <a:pt x="14609" y="3004"/>
                  </a:cubicBezTo>
                  <a:cubicBezTo>
                    <a:pt x="14609" y="2888"/>
                    <a:pt x="14637" y="2794"/>
                    <a:pt x="14670" y="2794"/>
                  </a:cubicBezTo>
                </a:path>
                <a:path w="21600" h="21600">
                  <a:moveTo>
                    <a:pt x="11195" y="2794"/>
                  </a:moveTo>
                  <a:cubicBezTo>
                    <a:pt x="11228" y="2794"/>
                    <a:pt x="11256" y="2888"/>
                    <a:pt x="11256" y="3004"/>
                  </a:cubicBezTo>
                  <a:cubicBezTo>
                    <a:pt x="11256" y="3121"/>
                    <a:pt x="11228" y="3215"/>
                    <a:pt x="11195" y="3215"/>
                  </a:cubicBezTo>
                  <a:cubicBezTo>
                    <a:pt x="11162" y="3215"/>
                    <a:pt x="11135" y="3121"/>
                    <a:pt x="11135" y="3004"/>
                  </a:cubicBezTo>
                  <a:cubicBezTo>
                    <a:pt x="11135" y="2888"/>
                    <a:pt x="11162" y="2794"/>
                    <a:pt x="11195" y="2794"/>
                  </a:cubicBezTo>
                </a:path>
                <a:path w="21600" h="21600">
                  <a:moveTo>
                    <a:pt x="11561" y="2724"/>
                  </a:moveTo>
                  <a:cubicBezTo>
                    <a:pt x="11594" y="2724"/>
                    <a:pt x="11622" y="2818"/>
                    <a:pt x="11622" y="2934"/>
                  </a:cubicBezTo>
                  <a:cubicBezTo>
                    <a:pt x="11622" y="3050"/>
                    <a:pt x="11594" y="3145"/>
                    <a:pt x="11561" y="3145"/>
                  </a:cubicBezTo>
                  <a:cubicBezTo>
                    <a:pt x="11528" y="3145"/>
                    <a:pt x="11501" y="3050"/>
                    <a:pt x="11501" y="2934"/>
                  </a:cubicBezTo>
                  <a:cubicBezTo>
                    <a:pt x="11501" y="2818"/>
                    <a:pt x="11528" y="2724"/>
                    <a:pt x="11561" y="2724"/>
                  </a:cubicBezTo>
                </a:path>
                <a:path w="21600" h="21600">
                  <a:moveTo>
                    <a:pt x="16357" y="2653"/>
                  </a:moveTo>
                  <a:cubicBezTo>
                    <a:pt x="16391" y="2653"/>
                    <a:pt x="16418" y="2748"/>
                    <a:pt x="16418" y="2864"/>
                  </a:cubicBezTo>
                  <a:cubicBezTo>
                    <a:pt x="16418" y="2980"/>
                    <a:pt x="16391" y="3074"/>
                    <a:pt x="16357" y="3074"/>
                  </a:cubicBezTo>
                  <a:cubicBezTo>
                    <a:pt x="16323" y="3074"/>
                    <a:pt x="16296" y="2980"/>
                    <a:pt x="16296" y="2864"/>
                  </a:cubicBezTo>
                  <a:cubicBezTo>
                    <a:pt x="16296" y="2748"/>
                    <a:pt x="16323" y="2653"/>
                    <a:pt x="16357" y="2653"/>
                  </a:cubicBezTo>
                </a:path>
                <a:path w="21600" h="21600">
                  <a:moveTo>
                    <a:pt x="9975" y="2653"/>
                  </a:moveTo>
                  <a:cubicBezTo>
                    <a:pt x="10010" y="2653"/>
                    <a:pt x="10037" y="2748"/>
                    <a:pt x="10037" y="2864"/>
                  </a:cubicBezTo>
                  <a:cubicBezTo>
                    <a:pt x="10037" y="2980"/>
                    <a:pt x="10010" y="3074"/>
                    <a:pt x="9975" y="3074"/>
                  </a:cubicBezTo>
                  <a:cubicBezTo>
                    <a:pt x="9942" y="3074"/>
                    <a:pt x="9915" y="2980"/>
                    <a:pt x="9915" y="2864"/>
                  </a:cubicBezTo>
                  <a:cubicBezTo>
                    <a:pt x="9915" y="2748"/>
                    <a:pt x="9942" y="2653"/>
                    <a:pt x="9975" y="2653"/>
                  </a:cubicBezTo>
                </a:path>
                <a:path w="21600" h="21600">
                  <a:moveTo>
                    <a:pt x="9224" y="2653"/>
                  </a:moveTo>
                  <a:cubicBezTo>
                    <a:pt x="9258" y="2653"/>
                    <a:pt x="9286" y="2748"/>
                    <a:pt x="9286" y="2864"/>
                  </a:cubicBezTo>
                  <a:cubicBezTo>
                    <a:pt x="9286" y="2980"/>
                    <a:pt x="9258" y="3074"/>
                    <a:pt x="9224" y="3074"/>
                  </a:cubicBezTo>
                  <a:cubicBezTo>
                    <a:pt x="9190" y="3074"/>
                    <a:pt x="9162" y="2980"/>
                    <a:pt x="9162" y="2864"/>
                  </a:cubicBezTo>
                  <a:cubicBezTo>
                    <a:pt x="9162" y="2748"/>
                    <a:pt x="9190" y="2653"/>
                    <a:pt x="9224" y="2653"/>
                  </a:cubicBezTo>
                </a:path>
                <a:path w="21600" h="21600">
                  <a:moveTo>
                    <a:pt x="914" y="2653"/>
                  </a:moveTo>
                  <a:cubicBezTo>
                    <a:pt x="946" y="2653"/>
                    <a:pt x="974" y="2748"/>
                    <a:pt x="974" y="2864"/>
                  </a:cubicBezTo>
                  <a:cubicBezTo>
                    <a:pt x="974" y="2980"/>
                    <a:pt x="946" y="3074"/>
                    <a:pt x="914" y="3074"/>
                  </a:cubicBezTo>
                  <a:cubicBezTo>
                    <a:pt x="879" y="3074"/>
                    <a:pt x="852" y="2980"/>
                    <a:pt x="852" y="2864"/>
                  </a:cubicBezTo>
                  <a:cubicBezTo>
                    <a:pt x="852" y="2748"/>
                    <a:pt x="879" y="2653"/>
                    <a:pt x="914" y="2653"/>
                  </a:cubicBezTo>
                </a:path>
                <a:path w="21600" h="21600">
                  <a:moveTo>
                    <a:pt x="13167" y="2583"/>
                  </a:moveTo>
                  <a:cubicBezTo>
                    <a:pt x="13200" y="2583"/>
                    <a:pt x="13228" y="2677"/>
                    <a:pt x="13228" y="2794"/>
                  </a:cubicBezTo>
                  <a:cubicBezTo>
                    <a:pt x="13228" y="2910"/>
                    <a:pt x="13200" y="3004"/>
                    <a:pt x="13167" y="3004"/>
                  </a:cubicBezTo>
                  <a:cubicBezTo>
                    <a:pt x="13132" y="3004"/>
                    <a:pt x="13106" y="2910"/>
                    <a:pt x="13106" y="2794"/>
                  </a:cubicBezTo>
                  <a:cubicBezTo>
                    <a:pt x="13106" y="2677"/>
                    <a:pt x="13132" y="2583"/>
                    <a:pt x="13167" y="2583"/>
                  </a:cubicBezTo>
                </a:path>
                <a:path w="21600" h="21600">
                  <a:moveTo>
                    <a:pt x="5688" y="2583"/>
                  </a:moveTo>
                  <a:cubicBezTo>
                    <a:pt x="5723" y="2583"/>
                    <a:pt x="5748" y="2677"/>
                    <a:pt x="5748" y="2794"/>
                  </a:cubicBezTo>
                  <a:cubicBezTo>
                    <a:pt x="5748" y="2910"/>
                    <a:pt x="5723" y="3004"/>
                    <a:pt x="5688" y="3004"/>
                  </a:cubicBezTo>
                  <a:cubicBezTo>
                    <a:pt x="5655" y="3004"/>
                    <a:pt x="5627" y="2910"/>
                    <a:pt x="5627" y="2794"/>
                  </a:cubicBezTo>
                  <a:cubicBezTo>
                    <a:pt x="5627" y="2677"/>
                    <a:pt x="5655" y="2583"/>
                    <a:pt x="5688" y="2583"/>
                  </a:cubicBezTo>
                </a:path>
                <a:path w="21600" h="21600">
                  <a:moveTo>
                    <a:pt x="15077" y="2513"/>
                  </a:moveTo>
                  <a:cubicBezTo>
                    <a:pt x="15110" y="2513"/>
                    <a:pt x="15138" y="2607"/>
                    <a:pt x="15138" y="2724"/>
                  </a:cubicBezTo>
                  <a:cubicBezTo>
                    <a:pt x="15138" y="2840"/>
                    <a:pt x="15110" y="2934"/>
                    <a:pt x="15077" y="2934"/>
                  </a:cubicBezTo>
                  <a:cubicBezTo>
                    <a:pt x="15042" y="2934"/>
                    <a:pt x="15015" y="2840"/>
                    <a:pt x="15015" y="2724"/>
                  </a:cubicBezTo>
                  <a:cubicBezTo>
                    <a:pt x="15015" y="2607"/>
                    <a:pt x="15042" y="2513"/>
                    <a:pt x="15077" y="2513"/>
                  </a:cubicBezTo>
                </a:path>
                <a:path w="21600" h="21600">
                  <a:moveTo>
                    <a:pt x="12740" y="2513"/>
                  </a:moveTo>
                  <a:cubicBezTo>
                    <a:pt x="12773" y="2513"/>
                    <a:pt x="12800" y="2607"/>
                    <a:pt x="12800" y="2724"/>
                  </a:cubicBezTo>
                  <a:cubicBezTo>
                    <a:pt x="12800" y="2840"/>
                    <a:pt x="12773" y="2934"/>
                    <a:pt x="12740" y="2934"/>
                  </a:cubicBezTo>
                  <a:cubicBezTo>
                    <a:pt x="12706" y="2934"/>
                    <a:pt x="12679" y="2840"/>
                    <a:pt x="12679" y="2724"/>
                  </a:cubicBezTo>
                  <a:cubicBezTo>
                    <a:pt x="12679" y="2607"/>
                    <a:pt x="12706" y="2513"/>
                    <a:pt x="12740" y="2513"/>
                  </a:cubicBezTo>
                </a:path>
                <a:path w="21600" h="21600">
                  <a:moveTo>
                    <a:pt x="21050" y="2443"/>
                  </a:moveTo>
                  <a:cubicBezTo>
                    <a:pt x="21085" y="2443"/>
                    <a:pt x="21111" y="2537"/>
                    <a:pt x="21111" y="2653"/>
                  </a:cubicBezTo>
                  <a:cubicBezTo>
                    <a:pt x="21111" y="2770"/>
                    <a:pt x="21085" y="2864"/>
                    <a:pt x="21050" y="2864"/>
                  </a:cubicBezTo>
                  <a:cubicBezTo>
                    <a:pt x="21017" y="2864"/>
                    <a:pt x="20990" y="2770"/>
                    <a:pt x="20990" y="2653"/>
                  </a:cubicBezTo>
                  <a:cubicBezTo>
                    <a:pt x="20990" y="2537"/>
                    <a:pt x="21017" y="2443"/>
                    <a:pt x="21050" y="2443"/>
                  </a:cubicBezTo>
                </a:path>
                <a:path w="21600" h="21600">
                  <a:moveTo>
                    <a:pt x="4450" y="2443"/>
                  </a:moveTo>
                  <a:cubicBezTo>
                    <a:pt x="4482" y="2443"/>
                    <a:pt x="4510" y="2537"/>
                    <a:pt x="4510" y="2653"/>
                  </a:cubicBezTo>
                  <a:cubicBezTo>
                    <a:pt x="4510" y="2770"/>
                    <a:pt x="4482" y="2864"/>
                    <a:pt x="4450" y="2864"/>
                  </a:cubicBezTo>
                  <a:cubicBezTo>
                    <a:pt x="4416" y="2864"/>
                    <a:pt x="4388" y="2770"/>
                    <a:pt x="4388" y="2653"/>
                  </a:cubicBezTo>
                  <a:cubicBezTo>
                    <a:pt x="4388" y="2537"/>
                    <a:pt x="4416" y="2443"/>
                    <a:pt x="4450" y="2443"/>
                  </a:cubicBezTo>
                </a:path>
                <a:path w="21600" h="21600">
                  <a:moveTo>
                    <a:pt x="19324" y="2373"/>
                  </a:moveTo>
                  <a:cubicBezTo>
                    <a:pt x="19357" y="2373"/>
                    <a:pt x="19385" y="2467"/>
                    <a:pt x="19385" y="2583"/>
                  </a:cubicBezTo>
                  <a:cubicBezTo>
                    <a:pt x="19385" y="2699"/>
                    <a:pt x="19357" y="2794"/>
                    <a:pt x="19324" y="2794"/>
                  </a:cubicBezTo>
                  <a:cubicBezTo>
                    <a:pt x="19288" y="2794"/>
                    <a:pt x="19262" y="2699"/>
                    <a:pt x="19262" y="2583"/>
                  </a:cubicBezTo>
                  <a:cubicBezTo>
                    <a:pt x="19262" y="2467"/>
                    <a:pt x="19288" y="2373"/>
                    <a:pt x="19324" y="2373"/>
                  </a:cubicBezTo>
                </a:path>
                <a:path w="21600" h="21600">
                  <a:moveTo>
                    <a:pt x="5242" y="2373"/>
                  </a:moveTo>
                  <a:cubicBezTo>
                    <a:pt x="5275" y="2373"/>
                    <a:pt x="5302" y="2467"/>
                    <a:pt x="5302" y="2583"/>
                  </a:cubicBezTo>
                  <a:cubicBezTo>
                    <a:pt x="5302" y="2699"/>
                    <a:pt x="5275" y="2794"/>
                    <a:pt x="5242" y="2794"/>
                  </a:cubicBezTo>
                  <a:cubicBezTo>
                    <a:pt x="5208" y="2794"/>
                    <a:pt x="5181" y="2699"/>
                    <a:pt x="5181" y="2583"/>
                  </a:cubicBezTo>
                  <a:cubicBezTo>
                    <a:pt x="5181" y="2467"/>
                    <a:pt x="5208" y="2373"/>
                    <a:pt x="5242" y="2373"/>
                  </a:cubicBezTo>
                </a:path>
                <a:path w="21600" h="21600">
                  <a:moveTo>
                    <a:pt x="18897" y="2303"/>
                  </a:moveTo>
                  <a:cubicBezTo>
                    <a:pt x="18930" y="2303"/>
                    <a:pt x="18958" y="2397"/>
                    <a:pt x="18958" y="2513"/>
                  </a:cubicBezTo>
                  <a:cubicBezTo>
                    <a:pt x="18958" y="2629"/>
                    <a:pt x="18930" y="2724"/>
                    <a:pt x="18897" y="2724"/>
                  </a:cubicBezTo>
                  <a:cubicBezTo>
                    <a:pt x="18863" y="2724"/>
                    <a:pt x="18836" y="2629"/>
                    <a:pt x="18836" y="2513"/>
                  </a:cubicBezTo>
                  <a:cubicBezTo>
                    <a:pt x="18836" y="2397"/>
                    <a:pt x="18863" y="2303"/>
                    <a:pt x="18897" y="2303"/>
                  </a:cubicBezTo>
                </a:path>
                <a:path w="21600" h="21600">
                  <a:moveTo>
                    <a:pt x="13938" y="2303"/>
                  </a:moveTo>
                  <a:cubicBezTo>
                    <a:pt x="13973" y="2303"/>
                    <a:pt x="13999" y="2397"/>
                    <a:pt x="13999" y="2513"/>
                  </a:cubicBezTo>
                  <a:cubicBezTo>
                    <a:pt x="13999" y="2629"/>
                    <a:pt x="13973" y="2724"/>
                    <a:pt x="13938" y="2724"/>
                  </a:cubicBezTo>
                  <a:cubicBezTo>
                    <a:pt x="13905" y="2724"/>
                    <a:pt x="13878" y="2629"/>
                    <a:pt x="13878" y="2513"/>
                  </a:cubicBezTo>
                  <a:cubicBezTo>
                    <a:pt x="13878" y="2397"/>
                    <a:pt x="13905" y="2303"/>
                    <a:pt x="13938" y="2303"/>
                  </a:cubicBezTo>
                </a:path>
                <a:path w="21600" h="21600">
                  <a:moveTo>
                    <a:pt x="10403" y="2303"/>
                  </a:moveTo>
                  <a:cubicBezTo>
                    <a:pt x="10437" y="2303"/>
                    <a:pt x="10463" y="2397"/>
                    <a:pt x="10463" y="2513"/>
                  </a:cubicBezTo>
                  <a:cubicBezTo>
                    <a:pt x="10463" y="2629"/>
                    <a:pt x="10437" y="2724"/>
                    <a:pt x="10403" y="2724"/>
                  </a:cubicBezTo>
                  <a:cubicBezTo>
                    <a:pt x="10370" y="2724"/>
                    <a:pt x="10341" y="2629"/>
                    <a:pt x="10341" y="2513"/>
                  </a:cubicBezTo>
                  <a:cubicBezTo>
                    <a:pt x="10341" y="2397"/>
                    <a:pt x="10370" y="2303"/>
                    <a:pt x="10403" y="2303"/>
                  </a:cubicBezTo>
                </a:path>
                <a:path w="21600" h="21600">
                  <a:moveTo>
                    <a:pt x="18430" y="2232"/>
                  </a:moveTo>
                  <a:cubicBezTo>
                    <a:pt x="18461" y="2232"/>
                    <a:pt x="18491" y="2327"/>
                    <a:pt x="18491" y="2443"/>
                  </a:cubicBezTo>
                  <a:cubicBezTo>
                    <a:pt x="18491" y="2559"/>
                    <a:pt x="18461" y="2653"/>
                    <a:pt x="18430" y="2653"/>
                  </a:cubicBezTo>
                  <a:cubicBezTo>
                    <a:pt x="18395" y="2653"/>
                    <a:pt x="18369" y="2559"/>
                    <a:pt x="18369" y="2443"/>
                  </a:cubicBezTo>
                  <a:cubicBezTo>
                    <a:pt x="18369" y="2327"/>
                    <a:pt x="18395" y="2232"/>
                    <a:pt x="18430" y="2232"/>
                  </a:cubicBezTo>
                </a:path>
                <a:path w="21600" h="21600">
                  <a:moveTo>
                    <a:pt x="8818" y="2232"/>
                  </a:moveTo>
                  <a:cubicBezTo>
                    <a:pt x="8852" y="2232"/>
                    <a:pt x="8879" y="2327"/>
                    <a:pt x="8879" y="2443"/>
                  </a:cubicBezTo>
                  <a:cubicBezTo>
                    <a:pt x="8879" y="2559"/>
                    <a:pt x="8852" y="2653"/>
                    <a:pt x="8818" y="2653"/>
                  </a:cubicBezTo>
                  <a:cubicBezTo>
                    <a:pt x="8785" y="2653"/>
                    <a:pt x="8757" y="2559"/>
                    <a:pt x="8757" y="2443"/>
                  </a:cubicBezTo>
                  <a:cubicBezTo>
                    <a:pt x="8757" y="2327"/>
                    <a:pt x="8785" y="2232"/>
                    <a:pt x="8818" y="2232"/>
                  </a:cubicBezTo>
                </a:path>
                <a:path w="21600" h="21600">
                  <a:moveTo>
                    <a:pt x="99" y="2232"/>
                  </a:moveTo>
                  <a:cubicBezTo>
                    <a:pt x="135" y="2232"/>
                    <a:pt x="162" y="2327"/>
                    <a:pt x="162" y="2443"/>
                  </a:cubicBezTo>
                  <a:cubicBezTo>
                    <a:pt x="162" y="2559"/>
                    <a:pt x="135" y="2653"/>
                    <a:pt x="99" y="2653"/>
                  </a:cubicBezTo>
                  <a:cubicBezTo>
                    <a:pt x="67" y="2653"/>
                    <a:pt x="40" y="2559"/>
                    <a:pt x="40" y="2443"/>
                  </a:cubicBezTo>
                  <a:cubicBezTo>
                    <a:pt x="40" y="2327"/>
                    <a:pt x="67" y="2232"/>
                    <a:pt x="99" y="2232"/>
                  </a:cubicBezTo>
                </a:path>
                <a:path w="21600" h="21600">
                  <a:moveTo>
                    <a:pt x="21539" y="2162"/>
                  </a:moveTo>
                  <a:cubicBezTo>
                    <a:pt x="21572" y="2162"/>
                    <a:pt x="21599" y="2256"/>
                    <a:pt x="21599" y="2373"/>
                  </a:cubicBezTo>
                  <a:cubicBezTo>
                    <a:pt x="21599" y="2489"/>
                    <a:pt x="21572" y="2583"/>
                    <a:pt x="21539" y="2583"/>
                  </a:cubicBezTo>
                  <a:cubicBezTo>
                    <a:pt x="21505" y="2583"/>
                    <a:pt x="21477" y="2489"/>
                    <a:pt x="21477" y="2373"/>
                  </a:cubicBezTo>
                  <a:cubicBezTo>
                    <a:pt x="21477" y="2256"/>
                    <a:pt x="21505" y="2162"/>
                    <a:pt x="21539" y="2162"/>
                  </a:cubicBezTo>
                </a:path>
                <a:path w="21600" h="21600">
                  <a:moveTo>
                    <a:pt x="8044" y="2092"/>
                  </a:moveTo>
                  <a:cubicBezTo>
                    <a:pt x="8080" y="2092"/>
                    <a:pt x="8107" y="2186"/>
                    <a:pt x="8107" y="2303"/>
                  </a:cubicBezTo>
                  <a:cubicBezTo>
                    <a:pt x="8107" y="2419"/>
                    <a:pt x="8080" y="2513"/>
                    <a:pt x="8044" y="2513"/>
                  </a:cubicBezTo>
                  <a:cubicBezTo>
                    <a:pt x="8012" y="2513"/>
                    <a:pt x="7985" y="2419"/>
                    <a:pt x="7985" y="2303"/>
                  </a:cubicBezTo>
                  <a:cubicBezTo>
                    <a:pt x="7985" y="2186"/>
                    <a:pt x="8012" y="2092"/>
                    <a:pt x="8044" y="2092"/>
                  </a:cubicBezTo>
                </a:path>
                <a:path w="21600" h="21600">
                  <a:moveTo>
                    <a:pt x="7619" y="2092"/>
                  </a:moveTo>
                  <a:cubicBezTo>
                    <a:pt x="7653" y="2092"/>
                    <a:pt x="7678" y="2186"/>
                    <a:pt x="7678" y="2303"/>
                  </a:cubicBezTo>
                  <a:cubicBezTo>
                    <a:pt x="7678" y="2419"/>
                    <a:pt x="7653" y="2513"/>
                    <a:pt x="7619" y="2513"/>
                  </a:cubicBezTo>
                  <a:cubicBezTo>
                    <a:pt x="7586" y="2513"/>
                    <a:pt x="7558" y="2419"/>
                    <a:pt x="7558" y="2303"/>
                  </a:cubicBezTo>
                  <a:cubicBezTo>
                    <a:pt x="7558" y="2186"/>
                    <a:pt x="7586" y="2092"/>
                    <a:pt x="7619" y="2092"/>
                  </a:cubicBezTo>
                </a:path>
                <a:path w="21600" h="21600">
                  <a:moveTo>
                    <a:pt x="2113" y="2092"/>
                  </a:moveTo>
                  <a:cubicBezTo>
                    <a:pt x="2146" y="2092"/>
                    <a:pt x="2174" y="2186"/>
                    <a:pt x="2174" y="2303"/>
                  </a:cubicBezTo>
                  <a:cubicBezTo>
                    <a:pt x="2174" y="2419"/>
                    <a:pt x="2146" y="2513"/>
                    <a:pt x="2113" y="2513"/>
                  </a:cubicBezTo>
                  <a:cubicBezTo>
                    <a:pt x="2079" y="2513"/>
                    <a:pt x="2051" y="2419"/>
                    <a:pt x="2051" y="2303"/>
                  </a:cubicBezTo>
                  <a:cubicBezTo>
                    <a:pt x="2051" y="2186"/>
                    <a:pt x="2079" y="2092"/>
                    <a:pt x="2113" y="2092"/>
                  </a:cubicBezTo>
                </a:path>
                <a:path w="21600" h="21600">
                  <a:moveTo>
                    <a:pt x="20685" y="1952"/>
                  </a:moveTo>
                  <a:cubicBezTo>
                    <a:pt x="20719" y="1952"/>
                    <a:pt x="20746" y="2046"/>
                    <a:pt x="20746" y="2162"/>
                  </a:cubicBezTo>
                  <a:cubicBezTo>
                    <a:pt x="20746" y="2278"/>
                    <a:pt x="20719" y="2373"/>
                    <a:pt x="20685" y="2373"/>
                  </a:cubicBezTo>
                  <a:cubicBezTo>
                    <a:pt x="20651" y="2373"/>
                    <a:pt x="20623" y="2278"/>
                    <a:pt x="20623" y="2162"/>
                  </a:cubicBezTo>
                  <a:cubicBezTo>
                    <a:pt x="20623" y="2046"/>
                    <a:pt x="20651" y="1952"/>
                    <a:pt x="20685" y="1952"/>
                  </a:cubicBezTo>
                </a:path>
                <a:path w="21600" h="21600">
                  <a:moveTo>
                    <a:pt x="17962" y="1952"/>
                  </a:moveTo>
                  <a:cubicBezTo>
                    <a:pt x="17994" y="1952"/>
                    <a:pt x="18023" y="2046"/>
                    <a:pt x="18023" y="2162"/>
                  </a:cubicBezTo>
                  <a:cubicBezTo>
                    <a:pt x="18023" y="2278"/>
                    <a:pt x="17994" y="2373"/>
                    <a:pt x="17962" y="2373"/>
                  </a:cubicBezTo>
                  <a:cubicBezTo>
                    <a:pt x="17928" y="2373"/>
                    <a:pt x="17901" y="2278"/>
                    <a:pt x="17901" y="2162"/>
                  </a:cubicBezTo>
                  <a:cubicBezTo>
                    <a:pt x="17901" y="2046"/>
                    <a:pt x="17928" y="1952"/>
                    <a:pt x="17962" y="1952"/>
                  </a:cubicBezTo>
                </a:path>
                <a:path w="21600" h="21600">
                  <a:moveTo>
                    <a:pt x="11866" y="1952"/>
                  </a:moveTo>
                  <a:cubicBezTo>
                    <a:pt x="11900" y="1952"/>
                    <a:pt x="11927" y="2046"/>
                    <a:pt x="11927" y="2162"/>
                  </a:cubicBezTo>
                  <a:cubicBezTo>
                    <a:pt x="11927" y="2278"/>
                    <a:pt x="11900" y="2373"/>
                    <a:pt x="11866" y="2373"/>
                  </a:cubicBezTo>
                  <a:cubicBezTo>
                    <a:pt x="11833" y="2373"/>
                    <a:pt x="11804" y="2278"/>
                    <a:pt x="11804" y="2162"/>
                  </a:cubicBezTo>
                  <a:cubicBezTo>
                    <a:pt x="11804" y="2046"/>
                    <a:pt x="11833" y="1952"/>
                    <a:pt x="11866" y="1952"/>
                  </a:cubicBezTo>
                </a:path>
                <a:path w="21600" h="21600">
                  <a:moveTo>
                    <a:pt x="6156" y="1952"/>
                  </a:moveTo>
                  <a:cubicBezTo>
                    <a:pt x="6189" y="1952"/>
                    <a:pt x="6216" y="2046"/>
                    <a:pt x="6216" y="2162"/>
                  </a:cubicBezTo>
                  <a:cubicBezTo>
                    <a:pt x="6216" y="2278"/>
                    <a:pt x="6189" y="2373"/>
                    <a:pt x="6156" y="2373"/>
                  </a:cubicBezTo>
                  <a:cubicBezTo>
                    <a:pt x="6123" y="2373"/>
                    <a:pt x="6095" y="2278"/>
                    <a:pt x="6095" y="2162"/>
                  </a:cubicBezTo>
                  <a:cubicBezTo>
                    <a:pt x="6095" y="2046"/>
                    <a:pt x="6123" y="1952"/>
                    <a:pt x="6156" y="1952"/>
                  </a:cubicBezTo>
                </a:path>
                <a:path w="21600" h="21600">
                  <a:moveTo>
                    <a:pt x="4815" y="1952"/>
                  </a:moveTo>
                  <a:cubicBezTo>
                    <a:pt x="4848" y="1952"/>
                    <a:pt x="4876" y="2046"/>
                    <a:pt x="4876" y="2162"/>
                  </a:cubicBezTo>
                  <a:cubicBezTo>
                    <a:pt x="4876" y="2278"/>
                    <a:pt x="4848" y="2373"/>
                    <a:pt x="4815" y="2373"/>
                  </a:cubicBezTo>
                  <a:cubicBezTo>
                    <a:pt x="4781" y="2373"/>
                    <a:pt x="4754" y="2278"/>
                    <a:pt x="4754" y="2162"/>
                  </a:cubicBezTo>
                  <a:cubicBezTo>
                    <a:pt x="4754" y="2046"/>
                    <a:pt x="4781" y="1952"/>
                    <a:pt x="4815" y="1952"/>
                  </a:cubicBezTo>
                </a:path>
                <a:path w="21600" h="21600">
                  <a:moveTo>
                    <a:pt x="17250" y="1882"/>
                  </a:moveTo>
                  <a:cubicBezTo>
                    <a:pt x="17285" y="1882"/>
                    <a:pt x="17310" y="1976"/>
                    <a:pt x="17310" y="2092"/>
                  </a:cubicBezTo>
                  <a:cubicBezTo>
                    <a:pt x="17310" y="2208"/>
                    <a:pt x="17285" y="2303"/>
                    <a:pt x="17250" y="2303"/>
                  </a:cubicBezTo>
                  <a:cubicBezTo>
                    <a:pt x="17217" y="2303"/>
                    <a:pt x="17190" y="2208"/>
                    <a:pt x="17190" y="2092"/>
                  </a:cubicBezTo>
                  <a:cubicBezTo>
                    <a:pt x="17190" y="1976"/>
                    <a:pt x="17217" y="1882"/>
                    <a:pt x="17250" y="1882"/>
                  </a:cubicBezTo>
                </a:path>
                <a:path w="21600" h="21600">
                  <a:moveTo>
                    <a:pt x="4023" y="1882"/>
                  </a:moveTo>
                  <a:cubicBezTo>
                    <a:pt x="4055" y="1882"/>
                    <a:pt x="4083" y="1976"/>
                    <a:pt x="4083" y="2092"/>
                  </a:cubicBezTo>
                  <a:cubicBezTo>
                    <a:pt x="4083" y="2208"/>
                    <a:pt x="4055" y="2303"/>
                    <a:pt x="4023" y="2303"/>
                  </a:cubicBezTo>
                  <a:cubicBezTo>
                    <a:pt x="3988" y="2303"/>
                    <a:pt x="3960" y="2208"/>
                    <a:pt x="3960" y="2092"/>
                  </a:cubicBezTo>
                  <a:cubicBezTo>
                    <a:pt x="3960" y="1976"/>
                    <a:pt x="3988" y="1882"/>
                    <a:pt x="4023" y="1882"/>
                  </a:cubicBezTo>
                </a:path>
                <a:path w="21600" h="21600">
                  <a:moveTo>
                    <a:pt x="1666" y="1882"/>
                  </a:moveTo>
                  <a:cubicBezTo>
                    <a:pt x="1698" y="1882"/>
                    <a:pt x="1726" y="1976"/>
                    <a:pt x="1726" y="2092"/>
                  </a:cubicBezTo>
                  <a:cubicBezTo>
                    <a:pt x="1726" y="2208"/>
                    <a:pt x="1698" y="2303"/>
                    <a:pt x="1666" y="2303"/>
                  </a:cubicBezTo>
                  <a:cubicBezTo>
                    <a:pt x="1632" y="2303"/>
                    <a:pt x="1604" y="2208"/>
                    <a:pt x="1604" y="2092"/>
                  </a:cubicBezTo>
                  <a:cubicBezTo>
                    <a:pt x="1604" y="1976"/>
                    <a:pt x="1632" y="1882"/>
                    <a:pt x="1666" y="1882"/>
                  </a:cubicBezTo>
                </a:path>
                <a:path w="21600" h="21600">
                  <a:moveTo>
                    <a:pt x="447" y="1882"/>
                  </a:moveTo>
                  <a:cubicBezTo>
                    <a:pt x="480" y="1882"/>
                    <a:pt x="505" y="1976"/>
                    <a:pt x="505" y="2092"/>
                  </a:cubicBezTo>
                  <a:cubicBezTo>
                    <a:pt x="505" y="2208"/>
                    <a:pt x="480" y="2303"/>
                    <a:pt x="447" y="2303"/>
                  </a:cubicBezTo>
                  <a:cubicBezTo>
                    <a:pt x="413" y="2303"/>
                    <a:pt x="385" y="2208"/>
                    <a:pt x="385" y="2092"/>
                  </a:cubicBezTo>
                  <a:cubicBezTo>
                    <a:pt x="385" y="1976"/>
                    <a:pt x="413" y="1882"/>
                    <a:pt x="447" y="1882"/>
                  </a:cubicBezTo>
                </a:path>
                <a:path w="21600" h="21600">
                  <a:moveTo>
                    <a:pt x="16804" y="1811"/>
                  </a:moveTo>
                  <a:cubicBezTo>
                    <a:pt x="16838" y="1811"/>
                    <a:pt x="16865" y="1906"/>
                    <a:pt x="16865" y="2021"/>
                  </a:cubicBezTo>
                  <a:cubicBezTo>
                    <a:pt x="16865" y="2138"/>
                    <a:pt x="16838" y="2232"/>
                    <a:pt x="16804" y="2232"/>
                  </a:cubicBezTo>
                  <a:cubicBezTo>
                    <a:pt x="16770" y="2232"/>
                    <a:pt x="16743" y="2138"/>
                    <a:pt x="16743" y="2021"/>
                  </a:cubicBezTo>
                  <a:cubicBezTo>
                    <a:pt x="16743" y="1906"/>
                    <a:pt x="16770" y="1811"/>
                    <a:pt x="16804" y="1811"/>
                  </a:cubicBezTo>
                </a:path>
                <a:path w="21600" h="21600">
                  <a:moveTo>
                    <a:pt x="12293" y="1811"/>
                  </a:moveTo>
                  <a:cubicBezTo>
                    <a:pt x="12327" y="1811"/>
                    <a:pt x="12354" y="1906"/>
                    <a:pt x="12354" y="2021"/>
                  </a:cubicBezTo>
                  <a:cubicBezTo>
                    <a:pt x="12354" y="2138"/>
                    <a:pt x="12327" y="2232"/>
                    <a:pt x="12293" y="2232"/>
                  </a:cubicBezTo>
                  <a:cubicBezTo>
                    <a:pt x="12258" y="2232"/>
                    <a:pt x="12231" y="2138"/>
                    <a:pt x="12231" y="2021"/>
                  </a:cubicBezTo>
                  <a:cubicBezTo>
                    <a:pt x="12231" y="1906"/>
                    <a:pt x="12258" y="1811"/>
                    <a:pt x="12293" y="1811"/>
                  </a:cubicBezTo>
                </a:path>
                <a:path w="21600" h="21600">
                  <a:moveTo>
                    <a:pt x="8430" y="1811"/>
                  </a:moveTo>
                  <a:cubicBezTo>
                    <a:pt x="8466" y="1811"/>
                    <a:pt x="8493" y="1906"/>
                    <a:pt x="8493" y="2021"/>
                  </a:cubicBezTo>
                  <a:cubicBezTo>
                    <a:pt x="8493" y="2138"/>
                    <a:pt x="8466" y="2232"/>
                    <a:pt x="8430" y="2232"/>
                  </a:cubicBezTo>
                  <a:cubicBezTo>
                    <a:pt x="8399" y="2232"/>
                    <a:pt x="8371" y="2138"/>
                    <a:pt x="8371" y="2021"/>
                  </a:cubicBezTo>
                  <a:cubicBezTo>
                    <a:pt x="8371" y="1906"/>
                    <a:pt x="8399" y="1811"/>
                    <a:pt x="8430" y="1811"/>
                  </a:cubicBezTo>
                </a:path>
                <a:path w="21600" h="21600">
                  <a:moveTo>
                    <a:pt x="6501" y="1811"/>
                  </a:moveTo>
                  <a:cubicBezTo>
                    <a:pt x="6536" y="1811"/>
                    <a:pt x="6563" y="1906"/>
                    <a:pt x="6563" y="2021"/>
                  </a:cubicBezTo>
                  <a:cubicBezTo>
                    <a:pt x="6563" y="2138"/>
                    <a:pt x="6536" y="2232"/>
                    <a:pt x="6501" y="2232"/>
                  </a:cubicBezTo>
                  <a:cubicBezTo>
                    <a:pt x="6468" y="2232"/>
                    <a:pt x="6441" y="2138"/>
                    <a:pt x="6441" y="2021"/>
                  </a:cubicBezTo>
                  <a:cubicBezTo>
                    <a:pt x="6441" y="1906"/>
                    <a:pt x="6468" y="1811"/>
                    <a:pt x="6501" y="1811"/>
                  </a:cubicBezTo>
                </a:path>
                <a:path w="21600" h="21600">
                  <a:moveTo>
                    <a:pt x="3108" y="1811"/>
                  </a:moveTo>
                  <a:cubicBezTo>
                    <a:pt x="3141" y="1811"/>
                    <a:pt x="3168" y="1906"/>
                    <a:pt x="3168" y="2021"/>
                  </a:cubicBezTo>
                  <a:cubicBezTo>
                    <a:pt x="3168" y="2138"/>
                    <a:pt x="3141" y="2232"/>
                    <a:pt x="3108" y="2232"/>
                  </a:cubicBezTo>
                  <a:cubicBezTo>
                    <a:pt x="3074" y="2232"/>
                    <a:pt x="3046" y="2138"/>
                    <a:pt x="3046" y="2021"/>
                  </a:cubicBezTo>
                  <a:cubicBezTo>
                    <a:pt x="3046" y="1906"/>
                    <a:pt x="3074" y="1811"/>
                    <a:pt x="3108" y="1811"/>
                  </a:cubicBezTo>
                </a:path>
                <a:path w="21600" h="21600">
                  <a:moveTo>
                    <a:pt x="19974" y="1741"/>
                  </a:moveTo>
                  <a:cubicBezTo>
                    <a:pt x="20008" y="1741"/>
                    <a:pt x="20034" y="1835"/>
                    <a:pt x="20034" y="1952"/>
                  </a:cubicBezTo>
                  <a:cubicBezTo>
                    <a:pt x="20034" y="2068"/>
                    <a:pt x="20008" y="2162"/>
                    <a:pt x="19974" y="2162"/>
                  </a:cubicBezTo>
                  <a:cubicBezTo>
                    <a:pt x="19939" y="2162"/>
                    <a:pt x="19913" y="2068"/>
                    <a:pt x="19913" y="1952"/>
                  </a:cubicBezTo>
                  <a:cubicBezTo>
                    <a:pt x="19913" y="1835"/>
                    <a:pt x="19939" y="1741"/>
                    <a:pt x="19974" y="1741"/>
                  </a:cubicBezTo>
                </a:path>
                <a:path w="21600" h="21600">
                  <a:moveTo>
                    <a:pt x="15707" y="1741"/>
                  </a:moveTo>
                  <a:cubicBezTo>
                    <a:pt x="15740" y="1741"/>
                    <a:pt x="15768" y="1835"/>
                    <a:pt x="15768" y="1952"/>
                  </a:cubicBezTo>
                  <a:cubicBezTo>
                    <a:pt x="15768" y="2068"/>
                    <a:pt x="15740" y="2162"/>
                    <a:pt x="15707" y="2162"/>
                  </a:cubicBezTo>
                  <a:cubicBezTo>
                    <a:pt x="15673" y="2162"/>
                    <a:pt x="15646" y="2068"/>
                    <a:pt x="15646" y="1952"/>
                  </a:cubicBezTo>
                  <a:cubicBezTo>
                    <a:pt x="15646" y="1835"/>
                    <a:pt x="15673" y="1741"/>
                    <a:pt x="15707" y="1741"/>
                  </a:cubicBezTo>
                </a:path>
                <a:path w="21600" h="21600">
                  <a:moveTo>
                    <a:pt x="7192" y="1741"/>
                  </a:moveTo>
                  <a:cubicBezTo>
                    <a:pt x="7226" y="1741"/>
                    <a:pt x="7253" y="1835"/>
                    <a:pt x="7253" y="1952"/>
                  </a:cubicBezTo>
                  <a:cubicBezTo>
                    <a:pt x="7253" y="2068"/>
                    <a:pt x="7226" y="2162"/>
                    <a:pt x="7192" y="2162"/>
                  </a:cubicBezTo>
                  <a:cubicBezTo>
                    <a:pt x="7158" y="2162"/>
                    <a:pt x="7130" y="2068"/>
                    <a:pt x="7130" y="1952"/>
                  </a:cubicBezTo>
                  <a:cubicBezTo>
                    <a:pt x="7130" y="1835"/>
                    <a:pt x="7158" y="1741"/>
                    <a:pt x="7192" y="1741"/>
                  </a:cubicBezTo>
                </a:path>
                <a:path w="21600" h="21600">
                  <a:moveTo>
                    <a:pt x="2701" y="1741"/>
                  </a:moveTo>
                  <a:cubicBezTo>
                    <a:pt x="2735" y="1741"/>
                    <a:pt x="2762" y="1835"/>
                    <a:pt x="2762" y="1952"/>
                  </a:cubicBezTo>
                  <a:cubicBezTo>
                    <a:pt x="2762" y="2068"/>
                    <a:pt x="2735" y="2162"/>
                    <a:pt x="2701" y="2162"/>
                  </a:cubicBezTo>
                  <a:cubicBezTo>
                    <a:pt x="2668" y="2162"/>
                    <a:pt x="2640" y="2068"/>
                    <a:pt x="2640" y="1952"/>
                  </a:cubicBezTo>
                  <a:cubicBezTo>
                    <a:pt x="2640" y="1835"/>
                    <a:pt x="2668" y="1741"/>
                    <a:pt x="2701" y="1741"/>
                  </a:cubicBezTo>
                </a:path>
                <a:path w="21600" h="21600">
                  <a:moveTo>
                    <a:pt x="1239" y="1741"/>
                  </a:moveTo>
                  <a:cubicBezTo>
                    <a:pt x="1271" y="1741"/>
                    <a:pt x="1299" y="1835"/>
                    <a:pt x="1299" y="1952"/>
                  </a:cubicBezTo>
                  <a:cubicBezTo>
                    <a:pt x="1299" y="2068"/>
                    <a:pt x="1271" y="2162"/>
                    <a:pt x="1239" y="2162"/>
                  </a:cubicBezTo>
                  <a:cubicBezTo>
                    <a:pt x="1204" y="2162"/>
                    <a:pt x="1176" y="2068"/>
                    <a:pt x="1176" y="1952"/>
                  </a:cubicBezTo>
                  <a:cubicBezTo>
                    <a:pt x="1176" y="1835"/>
                    <a:pt x="1204" y="1741"/>
                    <a:pt x="1239" y="1741"/>
                  </a:cubicBezTo>
                </a:path>
                <a:path w="21600" h="21600">
                  <a:moveTo>
                    <a:pt x="16093" y="1671"/>
                  </a:moveTo>
                  <a:cubicBezTo>
                    <a:pt x="16126" y="1671"/>
                    <a:pt x="16154" y="1765"/>
                    <a:pt x="16154" y="1882"/>
                  </a:cubicBezTo>
                  <a:cubicBezTo>
                    <a:pt x="16154" y="1998"/>
                    <a:pt x="16126" y="2092"/>
                    <a:pt x="16093" y="2092"/>
                  </a:cubicBezTo>
                  <a:cubicBezTo>
                    <a:pt x="16059" y="2092"/>
                    <a:pt x="16031" y="1998"/>
                    <a:pt x="16031" y="1882"/>
                  </a:cubicBezTo>
                  <a:cubicBezTo>
                    <a:pt x="16031" y="1765"/>
                    <a:pt x="16059" y="1671"/>
                    <a:pt x="16093" y="1671"/>
                  </a:cubicBezTo>
                </a:path>
                <a:path w="21600" h="21600">
                  <a:moveTo>
                    <a:pt x="10911" y="1671"/>
                  </a:moveTo>
                  <a:cubicBezTo>
                    <a:pt x="10945" y="1671"/>
                    <a:pt x="10972" y="1765"/>
                    <a:pt x="10972" y="1882"/>
                  </a:cubicBezTo>
                  <a:cubicBezTo>
                    <a:pt x="10972" y="1998"/>
                    <a:pt x="10945" y="2092"/>
                    <a:pt x="10911" y="2092"/>
                  </a:cubicBezTo>
                  <a:cubicBezTo>
                    <a:pt x="10877" y="2092"/>
                    <a:pt x="10850" y="1998"/>
                    <a:pt x="10850" y="1882"/>
                  </a:cubicBezTo>
                  <a:cubicBezTo>
                    <a:pt x="10850" y="1765"/>
                    <a:pt x="10877" y="1671"/>
                    <a:pt x="10911" y="1671"/>
                  </a:cubicBezTo>
                </a:path>
                <a:path w="21600" h="21600">
                  <a:moveTo>
                    <a:pt x="14325" y="1531"/>
                  </a:moveTo>
                  <a:cubicBezTo>
                    <a:pt x="14359" y="1531"/>
                    <a:pt x="14385" y="1625"/>
                    <a:pt x="14385" y="1741"/>
                  </a:cubicBezTo>
                  <a:cubicBezTo>
                    <a:pt x="14385" y="1857"/>
                    <a:pt x="14359" y="1952"/>
                    <a:pt x="14325" y="1952"/>
                  </a:cubicBezTo>
                  <a:cubicBezTo>
                    <a:pt x="14291" y="1952"/>
                    <a:pt x="14264" y="1857"/>
                    <a:pt x="14264" y="1741"/>
                  </a:cubicBezTo>
                  <a:cubicBezTo>
                    <a:pt x="14264" y="1625"/>
                    <a:pt x="14291" y="1531"/>
                    <a:pt x="14325" y="1531"/>
                  </a:cubicBezTo>
                </a:path>
                <a:path w="21600" h="21600">
                  <a:moveTo>
                    <a:pt x="3575" y="1531"/>
                  </a:moveTo>
                  <a:cubicBezTo>
                    <a:pt x="3607" y="1531"/>
                    <a:pt x="3636" y="1625"/>
                    <a:pt x="3636" y="1741"/>
                  </a:cubicBezTo>
                  <a:cubicBezTo>
                    <a:pt x="3636" y="1857"/>
                    <a:pt x="3607" y="1952"/>
                    <a:pt x="3575" y="1952"/>
                  </a:cubicBezTo>
                  <a:cubicBezTo>
                    <a:pt x="3541" y="1952"/>
                    <a:pt x="3515" y="1857"/>
                    <a:pt x="3515" y="1741"/>
                  </a:cubicBezTo>
                  <a:cubicBezTo>
                    <a:pt x="3515" y="1625"/>
                    <a:pt x="3541" y="1531"/>
                    <a:pt x="3575" y="1531"/>
                  </a:cubicBezTo>
                </a:path>
                <a:path w="21600" h="21600">
                  <a:moveTo>
                    <a:pt x="15341" y="1390"/>
                  </a:moveTo>
                  <a:cubicBezTo>
                    <a:pt x="15375" y="1390"/>
                    <a:pt x="15401" y="1485"/>
                    <a:pt x="15401" y="1601"/>
                  </a:cubicBezTo>
                  <a:cubicBezTo>
                    <a:pt x="15401" y="1717"/>
                    <a:pt x="15375" y="1811"/>
                    <a:pt x="15341" y="1811"/>
                  </a:cubicBezTo>
                  <a:cubicBezTo>
                    <a:pt x="15307" y="1811"/>
                    <a:pt x="15280" y="1717"/>
                    <a:pt x="15280" y="1601"/>
                  </a:cubicBezTo>
                  <a:cubicBezTo>
                    <a:pt x="15280" y="1485"/>
                    <a:pt x="15307" y="1390"/>
                    <a:pt x="15341" y="1390"/>
                  </a:cubicBezTo>
                </a:path>
                <a:path w="21600" h="21600">
                  <a:moveTo>
                    <a:pt x="14752" y="1390"/>
                  </a:moveTo>
                  <a:cubicBezTo>
                    <a:pt x="14785" y="1390"/>
                    <a:pt x="14812" y="1485"/>
                    <a:pt x="14812" y="1601"/>
                  </a:cubicBezTo>
                  <a:cubicBezTo>
                    <a:pt x="14812" y="1717"/>
                    <a:pt x="14785" y="1811"/>
                    <a:pt x="14752" y="1811"/>
                  </a:cubicBezTo>
                  <a:cubicBezTo>
                    <a:pt x="14718" y="1811"/>
                    <a:pt x="14691" y="1717"/>
                    <a:pt x="14691" y="1601"/>
                  </a:cubicBezTo>
                  <a:cubicBezTo>
                    <a:pt x="14691" y="1485"/>
                    <a:pt x="14718" y="1390"/>
                    <a:pt x="14752" y="1390"/>
                  </a:cubicBezTo>
                </a:path>
                <a:path w="21600" h="21600">
                  <a:moveTo>
                    <a:pt x="20360" y="1320"/>
                  </a:moveTo>
                  <a:cubicBezTo>
                    <a:pt x="20394" y="1320"/>
                    <a:pt x="20421" y="1414"/>
                    <a:pt x="20421" y="1531"/>
                  </a:cubicBezTo>
                  <a:cubicBezTo>
                    <a:pt x="20421" y="1646"/>
                    <a:pt x="20394" y="1741"/>
                    <a:pt x="20360" y="1741"/>
                  </a:cubicBezTo>
                  <a:cubicBezTo>
                    <a:pt x="20325" y="1741"/>
                    <a:pt x="20299" y="1646"/>
                    <a:pt x="20299" y="1531"/>
                  </a:cubicBezTo>
                  <a:cubicBezTo>
                    <a:pt x="20299" y="1414"/>
                    <a:pt x="20325" y="1320"/>
                    <a:pt x="20360" y="1320"/>
                  </a:cubicBezTo>
                </a:path>
                <a:path w="21600" h="21600">
                  <a:moveTo>
                    <a:pt x="17617" y="1320"/>
                  </a:moveTo>
                  <a:cubicBezTo>
                    <a:pt x="17650" y="1320"/>
                    <a:pt x="17678" y="1414"/>
                    <a:pt x="17678" y="1531"/>
                  </a:cubicBezTo>
                  <a:cubicBezTo>
                    <a:pt x="17678" y="1646"/>
                    <a:pt x="17650" y="1741"/>
                    <a:pt x="17617" y="1741"/>
                  </a:cubicBezTo>
                  <a:cubicBezTo>
                    <a:pt x="17583" y="1741"/>
                    <a:pt x="17556" y="1646"/>
                    <a:pt x="17556" y="1531"/>
                  </a:cubicBezTo>
                  <a:cubicBezTo>
                    <a:pt x="17556" y="1414"/>
                    <a:pt x="17583" y="1320"/>
                    <a:pt x="17617" y="1320"/>
                  </a:cubicBezTo>
                </a:path>
                <a:path w="21600" h="21600">
                  <a:moveTo>
                    <a:pt x="9692" y="1320"/>
                  </a:moveTo>
                  <a:cubicBezTo>
                    <a:pt x="9726" y="1320"/>
                    <a:pt x="9753" y="1414"/>
                    <a:pt x="9753" y="1531"/>
                  </a:cubicBezTo>
                  <a:cubicBezTo>
                    <a:pt x="9753" y="1646"/>
                    <a:pt x="9726" y="1741"/>
                    <a:pt x="9692" y="1741"/>
                  </a:cubicBezTo>
                  <a:cubicBezTo>
                    <a:pt x="9658" y="1741"/>
                    <a:pt x="9631" y="1646"/>
                    <a:pt x="9631" y="1531"/>
                  </a:cubicBezTo>
                  <a:cubicBezTo>
                    <a:pt x="9631" y="1414"/>
                    <a:pt x="9658" y="1320"/>
                    <a:pt x="9692" y="1320"/>
                  </a:cubicBezTo>
                </a:path>
                <a:path w="21600" h="21600">
                  <a:moveTo>
                    <a:pt x="9306" y="1320"/>
                  </a:moveTo>
                  <a:cubicBezTo>
                    <a:pt x="9340" y="1320"/>
                    <a:pt x="9366" y="1414"/>
                    <a:pt x="9366" y="1531"/>
                  </a:cubicBezTo>
                  <a:cubicBezTo>
                    <a:pt x="9366" y="1646"/>
                    <a:pt x="9340" y="1741"/>
                    <a:pt x="9306" y="1741"/>
                  </a:cubicBezTo>
                  <a:cubicBezTo>
                    <a:pt x="9272" y="1741"/>
                    <a:pt x="9245" y="1646"/>
                    <a:pt x="9245" y="1531"/>
                  </a:cubicBezTo>
                  <a:cubicBezTo>
                    <a:pt x="9245" y="1414"/>
                    <a:pt x="9272" y="1320"/>
                    <a:pt x="9306" y="1320"/>
                  </a:cubicBezTo>
                </a:path>
                <a:path w="21600" h="21600">
                  <a:moveTo>
                    <a:pt x="19607" y="1250"/>
                  </a:moveTo>
                  <a:cubicBezTo>
                    <a:pt x="19641" y="1250"/>
                    <a:pt x="19668" y="1344"/>
                    <a:pt x="19668" y="1460"/>
                  </a:cubicBezTo>
                  <a:cubicBezTo>
                    <a:pt x="19668" y="1577"/>
                    <a:pt x="19641" y="1671"/>
                    <a:pt x="19607" y="1671"/>
                  </a:cubicBezTo>
                  <a:cubicBezTo>
                    <a:pt x="19574" y="1671"/>
                    <a:pt x="19546" y="1577"/>
                    <a:pt x="19546" y="1460"/>
                  </a:cubicBezTo>
                  <a:cubicBezTo>
                    <a:pt x="19546" y="1344"/>
                    <a:pt x="19574" y="1250"/>
                    <a:pt x="19607" y="1250"/>
                  </a:cubicBezTo>
                </a:path>
                <a:path w="21600" h="21600">
                  <a:moveTo>
                    <a:pt x="13715" y="1250"/>
                  </a:moveTo>
                  <a:cubicBezTo>
                    <a:pt x="13749" y="1250"/>
                    <a:pt x="13776" y="1344"/>
                    <a:pt x="13776" y="1460"/>
                  </a:cubicBezTo>
                  <a:cubicBezTo>
                    <a:pt x="13776" y="1577"/>
                    <a:pt x="13749" y="1671"/>
                    <a:pt x="13715" y="1671"/>
                  </a:cubicBezTo>
                  <a:cubicBezTo>
                    <a:pt x="13682" y="1671"/>
                    <a:pt x="13654" y="1577"/>
                    <a:pt x="13654" y="1460"/>
                  </a:cubicBezTo>
                  <a:cubicBezTo>
                    <a:pt x="13654" y="1344"/>
                    <a:pt x="13682" y="1250"/>
                    <a:pt x="13715" y="1250"/>
                  </a:cubicBezTo>
                </a:path>
                <a:path w="21600" h="21600">
                  <a:moveTo>
                    <a:pt x="13248" y="1250"/>
                  </a:moveTo>
                  <a:cubicBezTo>
                    <a:pt x="13282" y="1250"/>
                    <a:pt x="13309" y="1344"/>
                    <a:pt x="13309" y="1460"/>
                  </a:cubicBezTo>
                  <a:cubicBezTo>
                    <a:pt x="13309" y="1577"/>
                    <a:pt x="13282" y="1671"/>
                    <a:pt x="13248" y="1671"/>
                  </a:cubicBezTo>
                  <a:cubicBezTo>
                    <a:pt x="13214" y="1671"/>
                    <a:pt x="13186" y="1577"/>
                    <a:pt x="13186" y="1460"/>
                  </a:cubicBezTo>
                  <a:cubicBezTo>
                    <a:pt x="13186" y="1344"/>
                    <a:pt x="13214" y="1250"/>
                    <a:pt x="13248" y="1250"/>
                  </a:cubicBezTo>
                </a:path>
                <a:path w="21600" h="21600">
                  <a:moveTo>
                    <a:pt x="11317" y="1250"/>
                  </a:moveTo>
                  <a:cubicBezTo>
                    <a:pt x="11351" y="1250"/>
                    <a:pt x="11379" y="1344"/>
                    <a:pt x="11379" y="1460"/>
                  </a:cubicBezTo>
                  <a:cubicBezTo>
                    <a:pt x="11379" y="1577"/>
                    <a:pt x="11351" y="1671"/>
                    <a:pt x="11317" y="1671"/>
                  </a:cubicBezTo>
                  <a:cubicBezTo>
                    <a:pt x="11284" y="1671"/>
                    <a:pt x="11256" y="1577"/>
                    <a:pt x="11256" y="1460"/>
                  </a:cubicBezTo>
                  <a:cubicBezTo>
                    <a:pt x="11256" y="1344"/>
                    <a:pt x="11284" y="1250"/>
                    <a:pt x="11317" y="1250"/>
                  </a:cubicBezTo>
                </a:path>
                <a:path w="21600" h="21600">
                  <a:moveTo>
                    <a:pt x="6847" y="1250"/>
                  </a:moveTo>
                  <a:cubicBezTo>
                    <a:pt x="6881" y="1250"/>
                    <a:pt x="6908" y="1344"/>
                    <a:pt x="6908" y="1460"/>
                  </a:cubicBezTo>
                  <a:cubicBezTo>
                    <a:pt x="6908" y="1577"/>
                    <a:pt x="6881" y="1671"/>
                    <a:pt x="6847" y="1671"/>
                  </a:cubicBezTo>
                  <a:cubicBezTo>
                    <a:pt x="6813" y="1671"/>
                    <a:pt x="6786" y="1577"/>
                    <a:pt x="6786" y="1460"/>
                  </a:cubicBezTo>
                  <a:cubicBezTo>
                    <a:pt x="6786" y="1344"/>
                    <a:pt x="6813" y="1250"/>
                    <a:pt x="6847" y="1250"/>
                  </a:cubicBezTo>
                </a:path>
                <a:path w="21600" h="21600">
                  <a:moveTo>
                    <a:pt x="812" y="1250"/>
                  </a:moveTo>
                  <a:cubicBezTo>
                    <a:pt x="844" y="1250"/>
                    <a:pt x="872" y="1344"/>
                    <a:pt x="872" y="1460"/>
                  </a:cubicBezTo>
                  <a:cubicBezTo>
                    <a:pt x="872" y="1577"/>
                    <a:pt x="844" y="1671"/>
                    <a:pt x="812" y="1671"/>
                  </a:cubicBezTo>
                  <a:cubicBezTo>
                    <a:pt x="777" y="1671"/>
                    <a:pt x="749" y="1577"/>
                    <a:pt x="749" y="1460"/>
                  </a:cubicBezTo>
                  <a:cubicBezTo>
                    <a:pt x="749" y="1344"/>
                    <a:pt x="777" y="1250"/>
                    <a:pt x="812" y="1250"/>
                  </a:cubicBezTo>
                </a:path>
                <a:path w="21600" h="21600">
                  <a:moveTo>
                    <a:pt x="12720" y="1180"/>
                  </a:moveTo>
                  <a:cubicBezTo>
                    <a:pt x="12753" y="1180"/>
                    <a:pt x="12781" y="1274"/>
                    <a:pt x="12781" y="1390"/>
                  </a:cubicBezTo>
                  <a:cubicBezTo>
                    <a:pt x="12781" y="1507"/>
                    <a:pt x="12753" y="1601"/>
                    <a:pt x="12720" y="1601"/>
                  </a:cubicBezTo>
                  <a:cubicBezTo>
                    <a:pt x="12685" y="1601"/>
                    <a:pt x="12658" y="1507"/>
                    <a:pt x="12658" y="1390"/>
                  </a:cubicBezTo>
                  <a:cubicBezTo>
                    <a:pt x="12658" y="1274"/>
                    <a:pt x="12685" y="1180"/>
                    <a:pt x="12720" y="1180"/>
                  </a:cubicBezTo>
                </a:path>
                <a:path w="21600" h="21600">
                  <a:moveTo>
                    <a:pt x="5770" y="1180"/>
                  </a:moveTo>
                  <a:cubicBezTo>
                    <a:pt x="5803" y="1180"/>
                    <a:pt x="5830" y="1274"/>
                    <a:pt x="5830" y="1390"/>
                  </a:cubicBezTo>
                  <a:cubicBezTo>
                    <a:pt x="5830" y="1507"/>
                    <a:pt x="5803" y="1601"/>
                    <a:pt x="5770" y="1601"/>
                  </a:cubicBezTo>
                  <a:cubicBezTo>
                    <a:pt x="5737" y="1601"/>
                    <a:pt x="5709" y="1507"/>
                    <a:pt x="5709" y="1390"/>
                  </a:cubicBezTo>
                  <a:cubicBezTo>
                    <a:pt x="5709" y="1274"/>
                    <a:pt x="5737" y="1180"/>
                    <a:pt x="5770" y="1180"/>
                  </a:cubicBezTo>
                </a:path>
                <a:path w="21600" h="21600">
                  <a:moveTo>
                    <a:pt x="5322" y="1180"/>
                  </a:moveTo>
                  <a:cubicBezTo>
                    <a:pt x="5357" y="1180"/>
                    <a:pt x="5384" y="1274"/>
                    <a:pt x="5384" y="1390"/>
                  </a:cubicBezTo>
                  <a:cubicBezTo>
                    <a:pt x="5384" y="1507"/>
                    <a:pt x="5357" y="1601"/>
                    <a:pt x="5322" y="1601"/>
                  </a:cubicBezTo>
                  <a:cubicBezTo>
                    <a:pt x="5289" y="1601"/>
                    <a:pt x="5261" y="1507"/>
                    <a:pt x="5261" y="1390"/>
                  </a:cubicBezTo>
                  <a:cubicBezTo>
                    <a:pt x="5261" y="1274"/>
                    <a:pt x="5289" y="1180"/>
                    <a:pt x="5322" y="1180"/>
                  </a:cubicBezTo>
                </a:path>
                <a:path w="21600" h="21600">
                  <a:moveTo>
                    <a:pt x="18978" y="1039"/>
                  </a:moveTo>
                  <a:cubicBezTo>
                    <a:pt x="19012" y="1039"/>
                    <a:pt x="19039" y="1134"/>
                    <a:pt x="19039" y="1250"/>
                  </a:cubicBezTo>
                  <a:cubicBezTo>
                    <a:pt x="19039" y="1366"/>
                    <a:pt x="19012" y="1460"/>
                    <a:pt x="18978" y="1460"/>
                  </a:cubicBezTo>
                  <a:cubicBezTo>
                    <a:pt x="18945" y="1460"/>
                    <a:pt x="18917" y="1366"/>
                    <a:pt x="18917" y="1250"/>
                  </a:cubicBezTo>
                  <a:cubicBezTo>
                    <a:pt x="18917" y="1134"/>
                    <a:pt x="18945" y="1039"/>
                    <a:pt x="18978" y="1039"/>
                  </a:cubicBezTo>
                </a:path>
                <a:path w="21600" h="21600">
                  <a:moveTo>
                    <a:pt x="18328" y="1039"/>
                  </a:moveTo>
                  <a:cubicBezTo>
                    <a:pt x="18362" y="1039"/>
                    <a:pt x="18389" y="1134"/>
                    <a:pt x="18389" y="1250"/>
                  </a:cubicBezTo>
                  <a:cubicBezTo>
                    <a:pt x="18389" y="1366"/>
                    <a:pt x="18362" y="1460"/>
                    <a:pt x="18328" y="1460"/>
                  </a:cubicBezTo>
                  <a:cubicBezTo>
                    <a:pt x="18293" y="1460"/>
                    <a:pt x="18267" y="1366"/>
                    <a:pt x="18267" y="1250"/>
                  </a:cubicBezTo>
                  <a:cubicBezTo>
                    <a:pt x="18267" y="1134"/>
                    <a:pt x="18293" y="1039"/>
                    <a:pt x="18328" y="1039"/>
                  </a:cubicBezTo>
                </a:path>
                <a:path w="21600" h="21600">
                  <a:moveTo>
                    <a:pt x="10119" y="1039"/>
                  </a:moveTo>
                  <a:cubicBezTo>
                    <a:pt x="10151" y="1039"/>
                    <a:pt x="10179" y="1134"/>
                    <a:pt x="10179" y="1250"/>
                  </a:cubicBezTo>
                  <a:cubicBezTo>
                    <a:pt x="10179" y="1366"/>
                    <a:pt x="10151" y="1460"/>
                    <a:pt x="10119" y="1460"/>
                  </a:cubicBezTo>
                  <a:cubicBezTo>
                    <a:pt x="10085" y="1460"/>
                    <a:pt x="10058" y="1366"/>
                    <a:pt x="10058" y="1250"/>
                  </a:cubicBezTo>
                  <a:cubicBezTo>
                    <a:pt x="10058" y="1134"/>
                    <a:pt x="10085" y="1039"/>
                    <a:pt x="10119" y="1039"/>
                  </a:cubicBezTo>
                </a:path>
                <a:path w="21600" h="21600">
                  <a:moveTo>
                    <a:pt x="21539" y="969"/>
                  </a:moveTo>
                  <a:cubicBezTo>
                    <a:pt x="21572" y="969"/>
                    <a:pt x="21599" y="1064"/>
                    <a:pt x="21599" y="1180"/>
                  </a:cubicBezTo>
                  <a:cubicBezTo>
                    <a:pt x="21599" y="1296"/>
                    <a:pt x="21572" y="1390"/>
                    <a:pt x="21539" y="1390"/>
                  </a:cubicBezTo>
                  <a:cubicBezTo>
                    <a:pt x="21505" y="1390"/>
                    <a:pt x="21477" y="1296"/>
                    <a:pt x="21477" y="1180"/>
                  </a:cubicBezTo>
                  <a:cubicBezTo>
                    <a:pt x="21477" y="1064"/>
                    <a:pt x="21505" y="969"/>
                    <a:pt x="21539" y="969"/>
                  </a:cubicBezTo>
                </a:path>
                <a:path w="21600" h="21600">
                  <a:moveTo>
                    <a:pt x="21111" y="969"/>
                  </a:moveTo>
                  <a:cubicBezTo>
                    <a:pt x="21145" y="969"/>
                    <a:pt x="21172" y="1064"/>
                    <a:pt x="21172" y="1180"/>
                  </a:cubicBezTo>
                  <a:cubicBezTo>
                    <a:pt x="21172" y="1296"/>
                    <a:pt x="21145" y="1390"/>
                    <a:pt x="21111" y="1390"/>
                  </a:cubicBezTo>
                  <a:cubicBezTo>
                    <a:pt x="21078" y="1390"/>
                    <a:pt x="21050" y="1296"/>
                    <a:pt x="21050" y="1180"/>
                  </a:cubicBezTo>
                  <a:cubicBezTo>
                    <a:pt x="21050" y="1064"/>
                    <a:pt x="21078" y="969"/>
                    <a:pt x="21111" y="969"/>
                  </a:cubicBezTo>
                </a:path>
                <a:path w="21600" h="21600">
                  <a:moveTo>
                    <a:pt x="16520" y="969"/>
                  </a:moveTo>
                  <a:cubicBezTo>
                    <a:pt x="16553" y="969"/>
                    <a:pt x="16580" y="1064"/>
                    <a:pt x="16580" y="1180"/>
                  </a:cubicBezTo>
                  <a:cubicBezTo>
                    <a:pt x="16580" y="1296"/>
                    <a:pt x="16553" y="1390"/>
                    <a:pt x="16520" y="1390"/>
                  </a:cubicBezTo>
                  <a:cubicBezTo>
                    <a:pt x="16486" y="1390"/>
                    <a:pt x="16459" y="1296"/>
                    <a:pt x="16459" y="1180"/>
                  </a:cubicBezTo>
                  <a:cubicBezTo>
                    <a:pt x="16459" y="1064"/>
                    <a:pt x="16486" y="969"/>
                    <a:pt x="16520" y="969"/>
                  </a:cubicBezTo>
                </a:path>
                <a:path w="21600" h="21600">
                  <a:moveTo>
                    <a:pt x="10544" y="969"/>
                  </a:moveTo>
                  <a:cubicBezTo>
                    <a:pt x="10578" y="969"/>
                    <a:pt x="10606" y="1064"/>
                    <a:pt x="10606" y="1180"/>
                  </a:cubicBezTo>
                  <a:cubicBezTo>
                    <a:pt x="10606" y="1296"/>
                    <a:pt x="10578" y="1390"/>
                    <a:pt x="10544" y="1390"/>
                  </a:cubicBezTo>
                  <a:cubicBezTo>
                    <a:pt x="10512" y="1390"/>
                    <a:pt x="10485" y="1296"/>
                    <a:pt x="10485" y="1180"/>
                  </a:cubicBezTo>
                  <a:cubicBezTo>
                    <a:pt x="10485" y="1064"/>
                    <a:pt x="10512" y="969"/>
                    <a:pt x="10544" y="969"/>
                  </a:cubicBezTo>
                </a:path>
                <a:path w="21600" h="21600">
                  <a:moveTo>
                    <a:pt x="8857" y="969"/>
                  </a:moveTo>
                  <a:cubicBezTo>
                    <a:pt x="8893" y="969"/>
                    <a:pt x="8920" y="1064"/>
                    <a:pt x="8920" y="1180"/>
                  </a:cubicBezTo>
                  <a:cubicBezTo>
                    <a:pt x="8920" y="1296"/>
                    <a:pt x="8893" y="1390"/>
                    <a:pt x="8857" y="1390"/>
                  </a:cubicBezTo>
                  <a:cubicBezTo>
                    <a:pt x="8823" y="1390"/>
                    <a:pt x="8798" y="1296"/>
                    <a:pt x="8798" y="1180"/>
                  </a:cubicBezTo>
                  <a:cubicBezTo>
                    <a:pt x="8798" y="1064"/>
                    <a:pt x="8823" y="969"/>
                    <a:pt x="8857" y="969"/>
                  </a:cubicBezTo>
                </a:path>
                <a:path w="21600" h="21600">
                  <a:moveTo>
                    <a:pt x="4366" y="969"/>
                  </a:moveTo>
                  <a:cubicBezTo>
                    <a:pt x="4401" y="969"/>
                    <a:pt x="4429" y="1064"/>
                    <a:pt x="4429" y="1180"/>
                  </a:cubicBezTo>
                  <a:cubicBezTo>
                    <a:pt x="4429" y="1296"/>
                    <a:pt x="4401" y="1390"/>
                    <a:pt x="4366" y="1390"/>
                  </a:cubicBezTo>
                  <a:cubicBezTo>
                    <a:pt x="4334" y="1390"/>
                    <a:pt x="4307" y="1296"/>
                    <a:pt x="4307" y="1180"/>
                  </a:cubicBezTo>
                  <a:cubicBezTo>
                    <a:pt x="4307" y="1064"/>
                    <a:pt x="4334" y="969"/>
                    <a:pt x="4366" y="969"/>
                  </a:cubicBezTo>
                </a:path>
                <a:path w="21600" h="21600">
                  <a:moveTo>
                    <a:pt x="2376" y="969"/>
                  </a:moveTo>
                  <a:cubicBezTo>
                    <a:pt x="2411" y="969"/>
                    <a:pt x="2438" y="1064"/>
                    <a:pt x="2438" y="1180"/>
                  </a:cubicBezTo>
                  <a:cubicBezTo>
                    <a:pt x="2438" y="1296"/>
                    <a:pt x="2411" y="1390"/>
                    <a:pt x="2376" y="1390"/>
                  </a:cubicBezTo>
                  <a:cubicBezTo>
                    <a:pt x="2343" y="1390"/>
                    <a:pt x="2316" y="1296"/>
                    <a:pt x="2316" y="1180"/>
                  </a:cubicBezTo>
                  <a:cubicBezTo>
                    <a:pt x="2316" y="1064"/>
                    <a:pt x="2343" y="969"/>
                    <a:pt x="2376" y="969"/>
                  </a:cubicBezTo>
                </a:path>
                <a:path w="21600" h="21600">
                  <a:moveTo>
                    <a:pt x="7841" y="759"/>
                  </a:moveTo>
                  <a:cubicBezTo>
                    <a:pt x="7877" y="759"/>
                    <a:pt x="7904" y="853"/>
                    <a:pt x="7904" y="969"/>
                  </a:cubicBezTo>
                  <a:cubicBezTo>
                    <a:pt x="7904" y="1086"/>
                    <a:pt x="7877" y="1180"/>
                    <a:pt x="7841" y="1180"/>
                  </a:cubicBezTo>
                  <a:cubicBezTo>
                    <a:pt x="7807" y="1180"/>
                    <a:pt x="7780" y="1086"/>
                    <a:pt x="7780" y="969"/>
                  </a:cubicBezTo>
                  <a:cubicBezTo>
                    <a:pt x="7780" y="853"/>
                    <a:pt x="7807" y="759"/>
                    <a:pt x="7841" y="759"/>
                  </a:cubicBezTo>
                </a:path>
                <a:path w="21600" h="21600">
                  <a:moveTo>
                    <a:pt x="1910" y="759"/>
                  </a:moveTo>
                  <a:cubicBezTo>
                    <a:pt x="1942" y="759"/>
                    <a:pt x="1970" y="853"/>
                    <a:pt x="1970" y="969"/>
                  </a:cubicBezTo>
                  <a:cubicBezTo>
                    <a:pt x="1970" y="1086"/>
                    <a:pt x="1942" y="1180"/>
                    <a:pt x="1910" y="1180"/>
                  </a:cubicBezTo>
                  <a:cubicBezTo>
                    <a:pt x="1875" y="1180"/>
                    <a:pt x="1849" y="1086"/>
                    <a:pt x="1849" y="969"/>
                  </a:cubicBezTo>
                  <a:cubicBezTo>
                    <a:pt x="1849" y="853"/>
                    <a:pt x="1875" y="759"/>
                    <a:pt x="1910" y="759"/>
                  </a:cubicBezTo>
                </a:path>
                <a:path w="21600" h="21600">
                  <a:moveTo>
                    <a:pt x="59" y="759"/>
                  </a:moveTo>
                  <a:cubicBezTo>
                    <a:pt x="93" y="759"/>
                    <a:pt x="121" y="853"/>
                    <a:pt x="121" y="969"/>
                  </a:cubicBezTo>
                  <a:cubicBezTo>
                    <a:pt x="121" y="1086"/>
                    <a:pt x="93" y="1180"/>
                    <a:pt x="59" y="1180"/>
                  </a:cubicBezTo>
                  <a:cubicBezTo>
                    <a:pt x="25" y="1180"/>
                    <a:pt x="0" y="1086"/>
                    <a:pt x="0" y="969"/>
                  </a:cubicBezTo>
                  <a:cubicBezTo>
                    <a:pt x="0" y="853"/>
                    <a:pt x="25" y="759"/>
                    <a:pt x="59" y="759"/>
                  </a:cubicBezTo>
                </a:path>
                <a:path w="21600" h="21600">
                  <a:moveTo>
                    <a:pt x="17088" y="689"/>
                  </a:moveTo>
                  <a:cubicBezTo>
                    <a:pt x="17122" y="689"/>
                    <a:pt x="17149" y="783"/>
                    <a:pt x="17149" y="899"/>
                  </a:cubicBezTo>
                  <a:cubicBezTo>
                    <a:pt x="17149" y="1015"/>
                    <a:pt x="17122" y="1110"/>
                    <a:pt x="17088" y="1110"/>
                  </a:cubicBezTo>
                  <a:cubicBezTo>
                    <a:pt x="17055" y="1110"/>
                    <a:pt x="17028" y="1015"/>
                    <a:pt x="17028" y="899"/>
                  </a:cubicBezTo>
                  <a:cubicBezTo>
                    <a:pt x="17028" y="783"/>
                    <a:pt x="17055" y="689"/>
                    <a:pt x="17088" y="689"/>
                  </a:cubicBezTo>
                </a:path>
                <a:path w="21600" h="21600">
                  <a:moveTo>
                    <a:pt x="11804" y="689"/>
                  </a:moveTo>
                  <a:cubicBezTo>
                    <a:pt x="11839" y="689"/>
                    <a:pt x="11866" y="783"/>
                    <a:pt x="11866" y="899"/>
                  </a:cubicBezTo>
                  <a:cubicBezTo>
                    <a:pt x="11866" y="1015"/>
                    <a:pt x="11839" y="1110"/>
                    <a:pt x="11804" y="1110"/>
                  </a:cubicBezTo>
                  <a:cubicBezTo>
                    <a:pt x="11771" y="1110"/>
                    <a:pt x="11743" y="1015"/>
                    <a:pt x="11743" y="899"/>
                  </a:cubicBezTo>
                  <a:cubicBezTo>
                    <a:pt x="11743" y="783"/>
                    <a:pt x="11771" y="689"/>
                    <a:pt x="11804" y="689"/>
                  </a:cubicBezTo>
                </a:path>
                <a:path w="21600" h="21600">
                  <a:moveTo>
                    <a:pt x="4896" y="689"/>
                  </a:moveTo>
                  <a:cubicBezTo>
                    <a:pt x="4930" y="689"/>
                    <a:pt x="4958" y="783"/>
                    <a:pt x="4958" y="899"/>
                  </a:cubicBezTo>
                  <a:cubicBezTo>
                    <a:pt x="4958" y="1015"/>
                    <a:pt x="4930" y="1110"/>
                    <a:pt x="4896" y="1110"/>
                  </a:cubicBezTo>
                  <a:cubicBezTo>
                    <a:pt x="4862" y="1110"/>
                    <a:pt x="4835" y="1015"/>
                    <a:pt x="4835" y="899"/>
                  </a:cubicBezTo>
                  <a:cubicBezTo>
                    <a:pt x="4835" y="783"/>
                    <a:pt x="4862" y="689"/>
                    <a:pt x="4896" y="689"/>
                  </a:cubicBezTo>
                </a:path>
                <a:path w="21600" h="21600">
                  <a:moveTo>
                    <a:pt x="7414" y="548"/>
                  </a:moveTo>
                  <a:cubicBezTo>
                    <a:pt x="7450" y="548"/>
                    <a:pt x="7477" y="643"/>
                    <a:pt x="7477" y="759"/>
                  </a:cubicBezTo>
                  <a:cubicBezTo>
                    <a:pt x="7477" y="875"/>
                    <a:pt x="7450" y="969"/>
                    <a:pt x="7414" y="969"/>
                  </a:cubicBezTo>
                  <a:cubicBezTo>
                    <a:pt x="7383" y="969"/>
                    <a:pt x="7355" y="875"/>
                    <a:pt x="7355" y="759"/>
                  </a:cubicBezTo>
                  <a:cubicBezTo>
                    <a:pt x="7355" y="643"/>
                    <a:pt x="7383" y="548"/>
                    <a:pt x="7414" y="548"/>
                  </a:cubicBezTo>
                </a:path>
                <a:path w="21600" h="21600">
                  <a:moveTo>
                    <a:pt x="14996" y="478"/>
                  </a:moveTo>
                  <a:cubicBezTo>
                    <a:pt x="15029" y="478"/>
                    <a:pt x="15057" y="572"/>
                    <a:pt x="15057" y="689"/>
                  </a:cubicBezTo>
                  <a:cubicBezTo>
                    <a:pt x="15057" y="805"/>
                    <a:pt x="15029" y="899"/>
                    <a:pt x="14996" y="899"/>
                  </a:cubicBezTo>
                  <a:cubicBezTo>
                    <a:pt x="14961" y="899"/>
                    <a:pt x="14935" y="805"/>
                    <a:pt x="14935" y="689"/>
                  </a:cubicBezTo>
                  <a:cubicBezTo>
                    <a:pt x="14935" y="572"/>
                    <a:pt x="14961" y="478"/>
                    <a:pt x="14996" y="478"/>
                  </a:cubicBezTo>
                </a:path>
                <a:path w="21600" h="21600">
                  <a:moveTo>
                    <a:pt x="12231" y="478"/>
                  </a:moveTo>
                  <a:cubicBezTo>
                    <a:pt x="12266" y="478"/>
                    <a:pt x="12293" y="572"/>
                    <a:pt x="12293" y="689"/>
                  </a:cubicBezTo>
                  <a:cubicBezTo>
                    <a:pt x="12293" y="805"/>
                    <a:pt x="12266" y="899"/>
                    <a:pt x="12231" y="899"/>
                  </a:cubicBezTo>
                  <a:cubicBezTo>
                    <a:pt x="12198" y="899"/>
                    <a:pt x="12170" y="805"/>
                    <a:pt x="12170" y="689"/>
                  </a:cubicBezTo>
                  <a:cubicBezTo>
                    <a:pt x="12170" y="572"/>
                    <a:pt x="12198" y="478"/>
                    <a:pt x="12231" y="478"/>
                  </a:cubicBezTo>
                </a:path>
                <a:path w="21600" h="21600">
                  <a:moveTo>
                    <a:pt x="6176" y="478"/>
                  </a:moveTo>
                  <a:cubicBezTo>
                    <a:pt x="6210" y="478"/>
                    <a:pt x="6238" y="572"/>
                    <a:pt x="6238" y="689"/>
                  </a:cubicBezTo>
                  <a:cubicBezTo>
                    <a:pt x="6238" y="805"/>
                    <a:pt x="6210" y="899"/>
                    <a:pt x="6176" y="899"/>
                  </a:cubicBezTo>
                  <a:cubicBezTo>
                    <a:pt x="6142" y="899"/>
                    <a:pt x="6114" y="805"/>
                    <a:pt x="6114" y="689"/>
                  </a:cubicBezTo>
                  <a:cubicBezTo>
                    <a:pt x="6114" y="572"/>
                    <a:pt x="6142" y="478"/>
                    <a:pt x="6176" y="478"/>
                  </a:cubicBezTo>
                </a:path>
                <a:path w="21600" h="21600">
                  <a:moveTo>
                    <a:pt x="20096" y="408"/>
                  </a:moveTo>
                  <a:cubicBezTo>
                    <a:pt x="20129" y="408"/>
                    <a:pt x="20157" y="502"/>
                    <a:pt x="20157" y="618"/>
                  </a:cubicBezTo>
                  <a:cubicBezTo>
                    <a:pt x="20157" y="735"/>
                    <a:pt x="20129" y="829"/>
                    <a:pt x="20096" y="829"/>
                  </a:cubicBezTo>
                  <a:cubicBezTo>
                    <a:pt x="20062" y="829"/>
                    <a:pt x="20034" y="735"/>
                    <a:pt x="20034" y="618"/>
                  </a:cubicBezTo>
                  <a:cubicBezTo>
                    <a:pt x="20034" y="502"/>
                    <a:pt x="20062" y="408"/>
                    <a:pt x="20096" y="408"/>
                  </a:cubicBezTo>
                </a:path>
                <a:path w="21600" h="21600">
                  <a:moveTo>
                    <a:pt x="19342" y="408"/>
                  </a:moveTo>
                  <a:cubicBezTo>
                    <a:pt x="19378" y="408"/>
                    <a:pt x="19404" y="502"/>
                    <a:pt x="19404" y="618"/>
                  </a:cubicBezTo>
                  <a:cubicBezTo>
                    <a:pt x="19404" y="735"/>
                    <a:pt x="19378" y="829"/>
                    <a:pt x="19342" y="829"/>
                  </a:cubicBezTo>
                  <a:cubicBezTo>
                    <a:pt x="19310" y="829"/>
                    <a:pt x="19282" y="735"/>
                    <a:pt x="19282" y="618"/>
                  </a:cubicBezTo>
                  <a:cubicBezTo>
                    <a:pt x="19282" y="502"/>
                    <a:pt x="19310" y="408"/>
                    <a:pt x="19342" y="408"/>
                  </a:cubicBezTo>
                </a:path>
                <a:path w="21600" h="21600">
                  <a:moveTo>
                    <a:pt x="3960" y="408"/>
                  </a:moveTo>
                  <a:cubicBezTo>
                    <a:pt x="3995" y="408"/>
                    <a:pt x="4023" y="502"/>
                    <a:pt x="4023" y="618"/>
                  </a:cubicBezTo>
                  <a:cubicBezTo>
                    <a:pt x="4023" y="735"/>
                    <a:pt x="3995" y="829"/>
                    <a:pt x="3960" y="829"/>
                  </a:cubicBezTo>
                  <a:cubicBezTo>
                    <a:pt x="3927" y="829"/>
                    <a:pt x="3900" y="735"/>
                    <a:pt x="3900" y="618"/>
                  </a:cubicBezTo>
                  <a:cubicBezTo>
                    <a:pt x="3900" y="502"/>
                    <a:pt x="3927" y="408"/>
                    <a:pt x="3960" y="408"/>
                  </a:cubicBezTo>
                </a:path>
                <a:path w="21600" h="21600">
                  <a:moveTo>
                    <a:pt x="3168" y="408"/>
                  </a:moveTo>
                  <a:cubicBezTo>
                    <a:pt x="3202" y="408"/>
                    <a:pt x="3230" y="502"/>
                    <a:pt x="3230" y="618"/>
                  </a:cubicBezTo>
                  <a:cubicBezTo>
                    <a:pt x="3230" y="735"/>
                    <a:pt x="3202" y="829"/>
                    <a:pt x="3168" y="829"/>
                  </a:cubicBezTo>
                  <a:cubicBezTo>
                    <a:pt x="3135" y="829"/>
                    <a:pt x="3108" y="735"/>
                    <a:pt x="3108" y="618"/>
                  </a:cubicBezTo>
                  <a:cubicBezTo>
                    <a:pt x="3108" y="502"/>
                    <a:pt x="3135" y="408"/>
                    <a:pt x="3168" y="408"/>
                  </a:cubicBezTo>
                </a:path>
                <a:path w="21600" h="21600">
                  <a:moveTo>
                    <a:pt x="1441" y="408"/>
                  </a:moveTo>
                  <a:cubicBezTo>
                    <a:pt x="1476" y="408"/>
                    <a:pt x="1503" y="502"/>
                    <a:pt x="1503" y="618"/>
                  </a:cubicBezTo>
                  <a:cubicBezTo>
                    <a:pt x="1503" y="735"/>
                    <a:pt x="1476" y="829"/>
                    <a:pt x="1441" y="829"/>
                  </a:cubicBezTo>
                  <a:cubicBezTo>
                    <a:pt x="1409" y="829"/>
                    <a:pt x="1380" y="735"/>
                    <a:pt x="1380" y="618"/>
                  </a:cubicBezTo>
                  <a:cubicBezTo>
                    <a:pt x="1380" y="502"/>
                    <a:pt x="1409" y="408"/>
                    <a:pt x="1441" y="408"/>
                  </a:cubicBezTo>
                </a:path>
                <a:path w="21600" h="21600">
                  <a:moveTo>
                    <a:pt x="20787" y="338"/>
                  </a:moveTo>
                  <a:cubicBezTo>
                    <a:pt x="20819" y="338"/>
                    <a:pt x="20847" y="432"/>
                    <a:pt x="20847" y="548"/>
                  </a:cubicBezTo>
                  <a:cubicBezTo>
                    <a:pt x="20847" y="665"/>
                    <a:pt x="20819" y="759"/>
                    <a:pt x="20787" y="759"/>
                  </a:cubicBezTo>
                  <a:cubicBezTo>
                    <a:pt x="20752" y="759"/>
                    <a:pt x="20726" y="665"/>
                    <a:pt x="20726" y="548"/>
                  </a:cubicBezTo>
                  <a:cubicBezTo>
                    <a:pt x="20726" y="432"/>
                    <a:pt x="20752" y="338"/>
                    <a:pt x="20787" y="338"/>
                  </a:cubicBezTo>
                </a:path>
                <a:path w="21600" h="21600">
                  <a:moveTo>
                    <a:pt x="16154" y="338"/>
                  </a:moveTo>
                  <a:cubicBezTo>
                    <a:pt x="16187" y="338"/>
                    <a:pt x="16215" y="432"/>
                    <a:pt x="16215" y="548"/>
                  </a:cubicBezTo>
                  <a:cubicBezTo>
                    <a:pt x="16215" y="665"/>
                    <a:pt x="16187" y="759"/>
                    <a:pt x="16154" y="759"/>
                  </a:cubicBezTo>
                  <a:cubicBezTo>
                    <a:pt x="16120" y="759"/>
                    <a:pt x="16093" y="665"/>
                    <a:pt x="16093" y="548"/>
                  </a:cubicBezTo>
                  <a:cubicBezTo>
                    <a:pt x="16093" y="432"/>
                    <a:pt x="16120" y="338"/>
                    <a:pt x="16154" y="338"/>
                  </a:cubicBezTo>
                </a:path>
                <a:path w="21600" h="21600">
                  <a:moveTo>
                    <a:pt x="8290" y="338"/>
                  </a:moveTo>
                  <a:cubicBezTo>
                    <a:pt x="8324" y="338"/>
                    <a:pt x="8351" y="432"/>
                    <a:pt x="8351" y="548"/>
                  </a:cubicBezTo>
                  <a:cubicBezTo>
                    <a:pt x="8351" y="665"/>
                    <a:pt x="8324" y="759"/>
                    <a:pt x="8290" y="759"/>
                  </a:cubicBezTo>
                  <a:cubicBezTo>
                    <a:pt x="8256" y="759"/>
                    <a:pt x="8229" y="665"/>
                    <a:pt x="8229" y="548"/>
                  </a:cubicBezTo>
                  <a:cubicBezTo>
                    <a:pt x="8229" y="432"/>
                    <a:pt x="8256" y="338"/>
                    <a:pt x="8290" y="338"/>
                  </a:cubicBezTo>
                </a:path>
                <a:path w="21600" h="21600">
                  <a:moveTo>
                    <a:pt x="505" y="338"/>
                  </a:moveTo>
                  <a:cubicBezTo>
                    <a:pt x="540" y="338"/>
                    <a:pt x="568" y="432"/>
                    <a:pt x="568" y="548"/>
                  </a:cubicBezTo>
                  <a:cubicBezTo>
                    <a:pt x="568" y="665"/>
                    <a:pt x="540" y="759"/>
                    <a:pt x="505" y="759"/>
                  </a:cubicBezTo>
                  <a:cubicBezTo>
                    <a:pt x="474" y="759"/>
                    <a:pt x="447" y="665"/>
                    <a:pt x="447" y="548"/>
                  </a:cubicBezTo>
                  <a:cubicBezTo>
                    <a:pt x="447" y="432"/>
                    <a:pt x="474" y="338"/>
                    <a:pt x="505" y="338"/>
                  </a:cubicBezTo>
                </a:path>
                <a:path w="21600" h="21600">
                  <a:moveTo>
                    <a:pt x="14466" y="268"/>
                  </a:moveTo>
                  <a:cubicBezTo>
                    <a:pt x="14500" y="268"/>
                    <a:pt x="14528" y="362"/>
                    <a:pt x="14528" y="478"/>
                  </a:cubicBezTo>
                  <a:cubicBezTo>
                    <a:pt x="14528" y="594"/>
                    <a:pt x="14500" y="689"/>
                    <a:pt x="14466" y="689"/>
                  </a:cubicBezTo>
                  <a:cubicBezTo>
                    <a:pt x="14434" y="689"/>
                    <a:pt x="14406" y="594"/>
                    <a:pt x="14406" y="478"/>
                  </a:cubicBezTo>
                  <a:cubicBezTo>
                    <a:pt x="14406" y="362"/>
                    <a:pt x="14434" y="268"/>
                    <a:pt x="14466" y="268"/>
                  </a:cubicBezTo>
                </a:path>
                <a:path w="21600" h="21600">
                  <a:moveTo>
                    <a:pt x="14020" y="268"/>
                  </a:moveTo>
                  <a:cubicBezTo>
                    <a:pt x="14054" y="268"/>
                    <a:pt x="14081" y="362"/>
                    <a:pt x="14081" y="478"/>
                  </a:cubicBezTo>
                  <a:cubicBezTo>
                    <a:pt x="14081" y="594"/>
                    <a:pt x="14054" y="689"/>
                    <a:pt x="14020" y="689"/>
                  </a:cubicBezTo>
                  <a:cubicBezTo>
                    <a:pt x="13986" y="689"/>
                    <a:pt x="13958" y="594"/>
                    <a:pt x="13958" y="478"/>
                  </a:cubicBezTo>
                  <a:cubicBezTo>
                    <a:pt x="13958" y="362"/>
                    <a:pt x="13986" y="268"/>
                    <a:pt x="14020" y="268"/>
                  </a:cubicBezTo>
                </a:path>
                <a:path w="21600" h="21600">
                  <a:moveTo>
                    <a:pt x="2762" y="268"/>
                  </a:moveTo>
                  <a:cubicBezTo>
                    <a:pt x="2785" y="268"/>
                    <a:pt x="2803" y="330"/>
                    <a:pt x="2803" y="408"/>
                  </a:cubicBezTo>
                  <a:cubicBezTo>
                    <a:pt x="2803" y="485"/>
                    <a:pt x="2785" y="548"/>
                    <a:pt x="2762" y="548"/>
                  </a:cubicBezTo>
                  <a:cubicBezTo>
                    <a:pt x="2740" y="548"/>
                    <a:pt x="2722" y="485"/>
                    <a:pt x="2722" y="408"/>
                  </a:cubicBezTo>
                  <a:cubicBezTo>
                    <a:pt x="2722" y="330"/>
                    <a:pt x="2740" y="268"/>
                    <a:pt x="2762" y="268"/>
                  </a:cubicBezTo>
                </a:path>
                <a:path w="21600" h="21600">
                  <a:moveTo>
                    <a:pt x="18572" y="197"/>
                  </a:moveTo>
                  <a:cubicBezTo>
                    <a:pt x="18605" y="197"/>
                    <a:pt x="18633" y="292"/>
                    <a:pt x="18633" y="408"/>
                  </a:cubicBezTo>
                  <a:cubicBezTo>
                    <a:pt x="18633" y="524"/>
                    <a:pt x="18605" y="618"/>
                    <a:pt x="18572" y="618"/>
                  </a:cubicBezTo>
                  <a:cubicBezTo>
                    <a:pt x="18538" y="618"/>
                    <a:pt x="18511" y="524"/>
                    <a:pt x="18511" y="408"/>
                  </a:cubicBezTo>
                  <a:cubicBezTo>
                    <a:pt x="18511" y="292"/>
                    <a:pt x="18538" y="197"/>
                    <a:pt x="18572" y="197"/>
                  </a:cubicBezTo>
                </a:path>
                <a:path w="21600" h="21600">
                  <a:moveTo>
                    <a:pt x="18002" y="197"/>
                  </a:moveTo>
                  <a:cubicBezTo>
                    <a:pt x="18037" y="197"/>
                    <a:pt x="18064" y="292"/>
                    <a:pt x="18064" y="408"/>
                  </a:cubicBezTo>
                  <a:cubicBezTo>
                    <a:pt x="18064" y="524"/>
                    <a:pt x="18037" y="618"/>
                    <a:pt x="18002" y="618"/>
                  </a:cubicBezTo>
                  <a:cubicBezTo>
                    <a:pt x="17969" y="618"/>
                    <a:pt x="17942" y="524"/>
                    <a:pt x="17942" y="408"/>
                  </a:cubicBezTo>
                  <a:cubicBezTo>
                    <a:pt x="17942" y="292"/>
                    <a:pt x="17969" y="197"/>
                    <a:pt x="18002" y="197"/>
                  </a:cubicBezTo>
                </a:path>
                <a:path w="21600" h="21600">
                  <a:moveTo>
                    <a:pt x="15666" y="197"/>
                  </a:moveTo>
                  <a:cubicBezTo>
                    <a:pt x="15699" y="197"/>
                    <a:pt x="15727" y="292"/>
                    <a:pt x="15727" y="408"/>
                  </a:cubicBezTo>
                  <a:cubicBezTo>
                    <a:pt x="15727" y="524"/>
                    <a:pt x="15699" y="618"/>
                    <a:pt x="15666" y="618"/>
                  </a:cubicBezTo>
                  <a:cubicBezTo>
                    <a:pt x="15632" y="618"/>
                    <a:pt x="15605" y="524"/>
                    <a:pt x="15605" y="408"/>
                  </a:cubicBezTo>
                  <a:cubicBezTo>
                    <a:pt x="15605" y="292"/>
                    <a:pt x="15632" y="197"/>
                    <a:pt x="15666" y="197"/>
                  </a:cubicBezTo>
                </a:path>
                <a:path w="21600" h="21600">
                  <a:moveTo>
                    <a:pt x="10911" y="197"/>
                  </a:moveTo>
                  <a:cubicBezTo>
                    <a:pt x="10945" y="197"/>
                    <a:pt x="10972" y="292"/>
                    <a:pt x="10972" y="408"/>
                  </a:cubicBezTo>
                  <a:cubicBezTo>
                    <a:pt x="10972" y="524"/>
                    <a:pt x="10945" y="618"/>
                    <a:pt x="10911" y="618"/>
                  </a:cubicBezTo>
                  <a:cubicBezTo>
                    <a:pt x="10877" y="618"/>
                    <a:pt x="10850" y="524"/>
                    <a:pt x="10850" y="408"/>
                  </a:cubicBezTo>
                  <a:cubicBezTo>
                    <a:pt x="10850" y="292"/>
                    <a:pt x="10877" y="197"/>
                    <a:pt x="10911" y="197"/>
                  </a:cubicBezTo>
                </a:path>
                <a:path w="21600" h="21600">
                  <a:moveTo>
                    <a:pt x="13472" y="127"/>
                  </a:moveTo>
                  <a:cubicBezTo>
                    <a:pt x="13505" y="127"/>
                    <a:pt x="13533" y="221"/>
                    <a:pt x="13533" y="338"/>
                  </a:cubicBezTo>
                  <a:cubicBezTo>
                    <a:pt x="13533" y="454"/>
                    <a:pt x="13505" y="548"/>
                    <a:pt x="13472" y="548"/>
                  </a:cubicBezTo>
                  <a:cubicBezTo>
                    <a:pt x="13438" y="548"/>
                    <a:pt x="13410" y="454"/>
                    <a:pt x="13410" y="338"/>
                  </a:cubicBezTo>
                  <a:cubicBezTo>
                    <a:pt x="13410" y="221"/>
                    <a:pt x="13438" y="127"/>
                    <a:pt x="13472" y="127"/>
                  </a:cubicBezTo>
                </a:path>
                <a:path w="21600" h="21600">
                  <a:moveTo>
                    <a:pt x="3515" y="127"/>
                  </a:moveTo>
                  <a:cubicBezTo>
                    <a:pt x="3549" y="127"/>
                    <a:pt x="3575" y="221"/>
                    <a:pt x="3575" y="338"/>
                  </a:cubicBezTo>
                  <a:cubicBezTo>
                    <a:pt x="3575" y="454"/>
                    <a:pt x="3549" y="548"/>
                    <a:pt x="3515" y="548"/>
                  </a:cubicBezTo>
                  <a:cubicBezTo>
                    <a:pt x="3480" y="548"/>
                    <a:pt x="3452" y="454"/>
                    <a:pt x="3452" y="338"/>
                  </a:cubicBezTo>
                  <a:cubicBezTo>
                    <a:pt x="3452" y="221"/>
                    <a:pt x="3480" y="127"/>
                    <a:pt x="3515" y="127"/>
                  </a:cubicBezTo>
                </a:path>
                <a:path w="21600" h="21600">
                  <a:moveTo>
                    <a:pt x="1056" y="127"/>
                  </a:moveTo>
                  <a:cubicBezTo>
                    <a:pt x="1088" y="127"/>
                    <a:pt x="1115" y="221"/>
                    <a:pt x="1115" y="338"/>
                  </a:cubicBezTo>
                  <a:cubicBezTo>
                    <a:pt x="1115" y="454"/>
                    <a:pt x="1088" y="548"/>
                    <a:pt x="1056" y="548"/>
                  </a:cubicBezTo>
                  <a:cubicBezTo>
                    <a:pt x="1021" y="548"/>
                    <a:pt x="995" y="454"/>
                    <a:pt x="995" y="338"/>
                  </a:cubicBezTo>
                  <a:cubicBezTo>
                    <a:pt x="995" y="221"/>
                    <a:pt x="1021" y="127"/>
                    <a:pt x="1056" y="127"/>
                  </a:cubicBezTo>
                </a:path>
                <a:path w="21600" h="21600">
                  <a:moveTo>
                    <a:pt x="12983" y="57"/>
                  </a:moveTo>
                  <a:cubicBezTo>
                    <a:pt x="13018" y="57"/>
                    <a:pt x="13045" y="151"/>
                    <a:pt x="13045" y="268"/>
                  </a:cubicBezTo>
                  <a:cubicBezTo>
                    <a:pt x="13045" y="384"/>
                    <a:pt x="13018" y="478"/>
                    <a:pt x="12983" y="478"/>
                  </a:cubicBezTo>
                  <a:cubicBezTo>
                    <a:pt x="12949" y="478"/>
                    <a:pt x="12922" y="384"/>
                    <a:pt x="12922" y="268"/>
                  </a:cubicBezTo>
                  <a:cubicBezTo>
                    <a:pt x="12922" y="151"/>
                    <a:pt x="12949" y="57"/>
                    <a:pt x="12983" y="57"/>
                  </a:cubicBezTo>
                </a:path>
                <a:path w="21600" h="21600">
                  <a:moveTo>
                    <a:pt x="11459" y="57"/>
                  </a:moveTo>
                  <a:cubicBezTo>
                    <a:pt x="11493" y="57"/>
                    <a:pt x="11521" y="151"/>
                    <a:pt x="11521" y="268"/>
                  </a:cubicBezTo>
                  <a:cubicBezTo>
                    <a:pt x="11521" y="384"/>
                    <a:pt x="11493" y="478"/>
                    <a:pt x="11459" y="478"/>
                  </a:cubicBezTo>
                  <a:cubicBezTo>
                    <a:pt x="11426" y="478"/>
                    <a:pt x="11399" y="384"/>
                    <a:pt x="11399" y="268"/>
                  </a:cubicBezTo>
                  <a:cubicBezTo>
                    <a:pt x="11399" y="151"/>
                    <a:pt x="11426" y="57"/>
                    <a:pt x="11459" y="57"/>
                  </a:cubicBezTo>
                </a:path>
                <a:path w="21600" h="21600">
                  <a:moveTo>
                    <a:pt x="17490" y="0"/>
                  </a:moveTo>
                  <a:lnTo>
                    <a:pt x="17579" y="0"/>
                  </a:lnTo>
                  <a:lnTo>
                    <a:pt x="17596" y="127"/>
                  </a:lnTo>
                  <a:cubicBezTo>
                    <a:pt x="17596" y="244"/>
                    <a:pt x="17568" y="338"/>
                    <a:pt x="17536" y="338"/>
                  </a:cubicBezTo>
                  <a:cubicBezTo>
                    <a:pt x="17502" y="338"/>
                    <a:pt x="17475" y="244"/>
                    <a:pt x="17475" y="127"/>
                  </a:cubicBezTo>
                </a:path>
                <a:path w="21600" h="21600">
                  <a:moveTo>
                    <a:pt x="16601" y="0"/>
                  </a:moveTo>
                  <a:lnTo>
                    <a:pt x="16682" y="0"/>
                  </a:lnTo>
                  <a:lnTo>
                    <a:pt x="16641" y="57"/>
                  </a:lnTo>
                </a:path>
                <a:path w="21600" h="21600">
                  <a:moveTo>
                    <a:pt x="12518" y="0"/>
                  </a:moveTo>
                  <a:lnTo>
                    <a:pt x="12637" y="0"/>
                  </a:lnTo>
                  <a:lnTo>
                    <a:pt x="12621" y="136"/>
                  </a:lnTo>
                  <a:cubicBezTo>
                    <a:pt x="12609" y="174"/>
                    <a:pt x="12593" y="197"/>
                    <a:pt x="12577" y="197"/>
                  </a:cubicBezTo>
                  <a:cubicBezTo>
                    <a:pt x="12561" y="197"/>
                    <a:pt x="12545" y="174"/>
                    <a:pt x="12534" y="136"/>
                  </a:cubicBezTo>
                </a:path>
                <a:path w="21600" h="21600">
                  <a:moveTo>
                    <a:pt x="10342" y="0"/>
                  </a:moveTo>
                  <a:lnTo>
                    <a:pt x="10423" y="0"/>
                  </a:lnTo>
                  <a:lnTo>
                    <a:pt x="10383" y="57"/>
                  </a:lnTo>
                </a:path>
                <a:path w="21600" h="21600">
                  <a:moveTo>
                    <a:pt x="9836" y="0"/>
                  </a:moveTo>
                  <a:lnTo>
                    <a:pt x="9955" y="0"/>
                  </a:lnTo>
                  <a:lnTo>
                    <a:pt x="9938" y="136"/>
                  </a:lnTo>
                  <a:cubicBezTo>
                    <a:pt x="9927" y="174"/>
                    <a:pt x="9912" y="197"/>
                    <a:pt x="9895" y="197"/>
                  </a:cubicBezTo>
                  <a:cubicBezTo>
                    <a:pt x="9878" y="197"/>
                    <a:pt x="9863" y="174"/>
                    <a:pt x="9852" y="136"/>
                  </a:cubicBezTo>
                </a:path>
                <a:path w="21600" h="21600">
                  <a:moveTo>
                    <a:pt x="9450" y="0"/>
                  </a:moveTo>
                  <a:lnTo>
                    <a:pt x="9569" y="0"/>
                  </a:lnTo>
                  <a:lnTo>
                    <a:pt x="9550" y="136"/>
                  </a:lnTo>
                  <a:cubicBezTo>
                    <a:pt x="9541" y="174"/>
                    <a:pt x="9526" y="197"/>
                    <a:pt x="9509" y="197"/>
                  </a:cubicBezTo>
                  <a:cubicBezTo>
                    <a:pt x="9492" y="197"/>
                    <a:pt x="9477" y="174"/>
                    <a:pt x="9466" y="136"/>
                  </a:cubicBezTo>
                </a:path>
                <a:path w="21600" h="21600">
                  <a:moveTo>
                    <a:pt x="9049" y="0"/>
                  </a:moveTo>
                  <a:lnTo>
                    <a:pt x="9157" y="0"/>
                  </a:lnTo>
                  <a:lnTo>
                    <a:pt x="9162" y="57"/>
                  </a:lnTo>
                  <a:cubicBezTo>
                    <a:pt x="9162" y="173"/>
                    <a:pt x="9134" y="268"/>
                    <a:pt x="9103" y="268"/>
                  </a:cubicBezTo>
                  <a:cubicBezTo>
                    <a:pt x="9069" y="268"/>
                    <a:pt x="9042" y="173"/>
                    <a:pt x="9042" y="57"/>
                  </a:cubicBezTo>
                </a:path>
                <a:path w="21600" h="21600">
                  <a:moveTo>
                    <a:pt x="8602" y="0"/>
                  </a:moveTo>
                  <a:lnTo>
                    <a:pt x="8710" y="0"/>
                  </a:lnTo>
                  <a:lnTo>
                    <a:pt x="8717" y="57"/>
                  </a:lnTo>
                  <a:cubicBezTo>
                    <a:pt x="8717" y="173"/>
                    <a:pt x="8689" y="268"/>
                    <a:pt x="8656" y="268"/>
                  </a:cubicBezTo>
                  <a:cubicBezTo>
                    <a:pt x="8620" y="268"/>
                    <a:pt x="8595" y="173"/>
                    <a:pt x="8595" y="57"/>
                  </a:cubicBezTo>
                </a:path>
                <a:path w="21600" h="21600">
                  <a:moveTo>
                    <a:pt x="6922" y="0"/>
                  </a:moveTo>
                  <a:lnTo>
                    <a:pt x="7015" y="0"/>
                  </a:lnTo>
                  <a:lnTo>
                    <a:pt x="7028" y="127"/>
                  </a:lnTo>
                  <a:cubicBezTo>
                    <a:pt x="7028" y="244"/>
                    <a:pt x="7001" y="338"/>
                    <a:pt x="6968" y="338"/>
                  </a:cubicBezTo>
                  <a:cubicBezTo>
                    <a:pt x="6936" y="338"/>
                    <a:pt x="6908" y="244"/>
                    <a:pt x="6908" y="127"/>
                  </a:cubicBezTo>
                </a:path>
                <a:path w="21600" h="21600">
                  <a:moveTo>
                    <a:pt x="6534" y="0"/>
                  </a:moveTo>
                  <a:lnTo>
                    <a:pt x="6551" y="0"/>
                  </a:lnTo>
                  <a:lnTo>
                    <a:pt x="6584" y="49"/>
                  </a:lnTo>
                  <a:cubicBezTo>
                    <a:pt x="6597" y="87"/>
                    <a:pt x="6602" y="139"/>
                    <a:pt x="6602" y="197"/>
                  </a:cubicBezTo>
                  <a:cubicBezTo>
                    <a:pt x="6602" y="314"/>
                    <a:pt x="6575" y="408"/>
                    <a:pt x="6542" y="408"/>
                  </a:cubicBezTo>
                  <a:cubicBezTo>
                    <a:pt x="6509" y="408"/>
                    <a:pt x="6481" y="314"/>
                    <a:pt x="6481" y="197"/>
                  </a:cubicBezTo>
                  <a:cubicBezTo>
                    <a:pt x="6481" y="139"/>
                    <a:pt x="6488" y="87"/>
                    <a:pt x="6498" y="49"/>
                  </a:cubicBezTo>
                </a:path>
                <a:path w="21600" h="21600">
                  <a:moveTo>
                    <a:pt x="5730" y="0"/>
                  </a:moveTo>
                  <a:lnTo>
                    <a:pt x="5849" y="0"/>
                  </a:lnTo>
                  <a:lnTo>
                    <a:pt x="5833" y="136"/>
                  </a:lnTo>
                  <a:cubicBezTo>
                    <a:pt x="5822" y="174"/>
                    <a:pt x="5805" y="197"/>
                    <a:pt x="5791" y="197"/>
                  </a:cubicBezTo>
                  <a:cubicBezTo>
                    <a:pt x="5773" y="197"/>
                    <a:pt x="5759" y="174"/>
                    <a:pt x="5747" y="136"/>
                  </a:cubicBezTo>
                </a:path>
                <a:path w="21600" h="21600">
                  <a:moveTo>
                    <a:pt x="5364" y="0"/>
                  </a:moveTo>
                  <a:lnTo>
                    <a:pt x="5483" y="0"/>
                  </a:lnTo>
                  <a:lnTo>
                    <a:pt x="5466" y="136"/>
                  </a:lnTo>
                  <a:cubicBezTo>
                    <a:pt x="5455" y="174"/>
                    <a:pt x="5442" y="197"/>
                    <a:pt x="5424" y="197"/>
                  </a:cubicBezTo>
                  <a:cubicBezTo>
                    <a:pt x="5407" y="197"/>
                    <a:pt x="5392" y="174"/>
                    <a:pt x="5381" y="136"/>
                  </a:cubicBezTo>
                </a:path>
                <a:path w="21600" h="21600">
                  <a:moveTo>
                    <a:pt x="4491" y="0"/>
                  </a:moveTo>
                  <a:lnTo>
                    <a:pt x="4611" y="0"/>
                  </a:lnTo>
                  <a:lnTo>
                    <a:pt x="4593" y="136"/>
                  </a:lnTo>
                  <a:cubicBezTo>
                    <a:pt x="4583" y="174"/>
                    <a:pt x="4568" y="197"/>
                    <a:pt x="4550" y="197"/>
                  </a:cubicBezTo>
                  <a:cubicBezTo>
                    <a:pt x="4534" y="197"/>
                    <a:pt x="4519" y="174"/>
                    <a:pt x="4508" y="136"/>
                  </a:cubicBezTo>
                </a:path>
                <a:path w="21600" h="21600">
                  <a:moveTo>
                    <a:pt x="2153" y="0"/>
                  </a:moveTo>
                  <a:lnTo>
                    <a:pt x="2234" y="0"/>
                  </a:lnTo>
                  <a:lnTo>
                    <a:pt x="2194" y="57"/>
                  </a:ln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 w="19050" cap="flat" cmpd="sng">
              <a:noFill/>
              <a:prstDash val="solid"/>
              <a:round/>
            </a:ln>
          </p:spPr>
        </p:sp>
        <p:sp>
          <p:nvSpPr>
            <p:cNvPr id="54" name="曲线"/>
            <p:cNvSpPr>
              <a:spLocks/>
            </p:cNvSpPr>
            <p:nvPr/>
          </p:nvSpPr>
          <p:spPr>
            <a:xfrm>
              <a:off x="1524" y="2390523"/>
              <a:ext cx="611491" cy="1421482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0" y="0"/>
                  </a:moveTo>
                  <a:lnTo>
                    <a:pt x="2208" y="337"/>
                  </a:lnTo>
                  <a:cubicBezTo>
                    <a:pt x="4714" y="864"/>
                    <a:pt x="6821" y="1723"/>
                    <a:pt x="8514" y="2670"/>
                  </a:cubicBezTo>
                  <a:cubicBezTo>
                    <a:pt x="11796" y="3091"/>
                    <a:pt x="15037" y="3495"/>
                    <a:pt x="17581" y="4531"/>
                  </a:cubicBezTo>
                  <a:cubicBezTo>
                    <a:pt x="20124" y="5584"/>
                    <a:pt x="21887" y="7199"/>
                    <a:pt x="21560" y="8726"/>
                  </a:cubicBezTo>
                  <a:cubicBezTo>
                    <a:pt x="21231" y="10216"/>
                    <a:pt x="18196" y="11603"/>
                    <a:pt x="16184" y="12779"/>
                  </a:cubicBezTo>
                  <a:cubicBezTo>
                    <a:pt x="16145" y="12796"/>
                    <a:pt x="16145" y="12814"/>
                    <a:pt x="16103" y="12814"/>
                  </a:cubicBezTo>
                  <a:cubicBezTo>
                    <a:pt x="15283" y="13306"/>
                    <a:pt x="14707" y="13850"/>
                    <a:pt x="14379" y="14447"/>
                  </a:cubicBezTo>
                  <a:cubicBezTo>
                    <a:pt x="14256" y="14638"/>
                    <a:pt x="14174" y="14814"/>
                    <a:pt x="14009" y="15008"/>
                  </a:cubicBezTo>
                  <a:cubicBezTo>
                    <a:pt x="12821" y="16641"/>
                    <a:pt x="10891" y="18150"/>
                    <a:pt x="8145" y="19396"/>
                  </a:cubicBezTo>
                  <a:cubicBezTo>
                    <a:pt x="6037" y="20357"/>
                    <a:pt x="3253" y="21130"/>
                    <a:pt x="272" y="2157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19050" cap="flat" cmpd="sng">
              <a:noFill/>
              <a:prstDash val="solid"/>
              <a:round/>
            </a:ln>
          </p:spPr>
        </p:sp>
        <p:sp>
          <p:nvSpPr>
            <p:cNvPr id="55" name="曲线"/>
            <p:cNvSpPr>
              <a:spLocks/>
            </p:cNvSpPr>
            <p:nvPr/>
          </p:nvSpPr>
          <p:spPr>
            <a:xfrm>
              <a:off x="3794296" y="0"/>
              <a:ext cx="2423862" cy="1343767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265" y="0"/>
                  </a:moveTo>
                  <a:lnTo>
                    <a:pt x="21586" y="0"/>
                  </a:lnTo>
                  <a:lnTo>
                    <a:pt x="21599" y="677"/>
                  </a:lnTo>
                  <a:cubicBezTo>
                    <a:pt x="21586" y="1498"/>
                    <a:pt x="21509" y="2341"/>
                    <a:pt x="21361" y="3201"/>
                  </a:cubicBezTo>
                  <a:cubicBezTo>
                    <a:pt x="20169" y="10032"/>
                    <a:pt x="16252" y="13117"/>
                    <a:pt x="12819" y="15179"/>
                  </a:cubicBezTo>
                  <a:cubicBezTo>
                    <a:pt x="12209" y="15550"/>
                    <a:pt x="11594" y="15963"/>
                    <a:pt x="11003" y="16388"/>
                  </a:cubicBezTo>
                  <a:cubicBezTo>
                    <a:pt x="10334" y="16894"/>
                    <a:pt x="9491" y="17507"/>
                    <a:pt x="9002" y="18385"/>
                  </a:cubicBezTo>
                  <a:cubicBezTo>
                    <a:pt x="8349" y="19583"/>
                    <a:pt x="8154" y="20981"/>
                    <a:pt x="7095" y="21442"/>
                  </a:cubicBezTo>
                  <a:cubicBezTo>
                    <a:pt x="6125" y="21923"/>
                    <a:pt x="5045" y="21214"/>
                    <a:pt x="4188" y="20423"/>
                  </a:cubicBezTo>
                  <a:cubicBezTo>
                    <a:pt x="2440" y="18874"/>
                    <a:pt x="789" y="16069"/>
                    <a:pt x="231" y="12654"/>
                  </a:cubicBezTo>
                  <a:cubicBezTo>
                    <a:pt x="-249" y="9798"/>
                    <a:pt x="74" y="6737"/>
                    <a:pt x="700" y="4035"/>
                  </a:cubicBezTo>
                  <a:cubicBezTo>
                    <a:pt x="529" y="2722"/>
                    <a:pt x="354" y="1418"/>
                    <a:pt x="268" y="107"/>
                  </a:cubicBez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9050" cap="flat" cmpd="sng">
              <a:noFill/>
              <a:prstDash val="solid"/>
              <a:round/>
            </a:ln>
          </p:spPr>
        </p:sp>
        <p:sp>
          <p:nvSpPr>
            <p:cNvPr id="56" name="曲线"/>
            <p:cNvSpPr>
              <a:spLocks/>
            </p:cNvSpPr>
            <p:nvPr/>
          </p:nvSpPr>
          <p:spPr>
            <a:xfrm>
              <a:off x="10948375" y="0"/>
              <a:ext cx="1242099" cy="2620884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836" y="0"/>
                  </a:moveTo>
                  <a:lnTo>
                    <a:pt x="21600" y="0"/>
                  </a:lnTo>
                  <a:lnTo>
                    <a:pt x="21600" y="20867"/>
                  </a:lnTo>
                  <a:lnTo>
                    <a:pt x="20345" y="21127"/>
                  </a:lnTo>
                  <a:cubicBezTo>
                    <a:pt x="15044" y="21987"/>
                    <a:pt x="9157" y="21766"/>
                    <a:pt x="5029" y="19665"/>
                  </a:cubicBezTo>
                  <a:cubicBezTo>
                    <a:pt x="-1531" y="16304"/>
                    <a:pt x="-393" y="11439"/>
                    <a:pt x="1354" y="7378"/>
                  </a:cubicBezTo>
                  <a:cubicBezTo>
                    <a:pt x="1660" y="6657"/>
                    <a:pt x="1924" y="5914"/>
                    <a:pt x="2142" y="5194"/>
                  </a:cubicBezTo>
                  <a:cubicBezTo>
                    <a:pt x="2360" y="4369"/>
                    <a:pt x="2667" y="3337"/>
                    <a:pt x="2228" y="2575"/>
                  </a:cubicBezTo>
                  <a:cubicBezTo>
                    <a:pt x="1694" y="1674"/>
                    <a:pt x="554" y="1072"/>
                    <a:pt x="777" y="134"/>
                  </a:cubicBez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9050" cap="flat" cmpd="sng">
              <a:noFill/>
              <a:prstDash val="solid"/>
              <a:round/>
            </a:ln>
          </p:spPr>
        </p:sp>
        <p:sp>
          <p:nvSpPr>
            <p:cNvPr id="57" name="曲线"/>
            <p:cNvSpPr>
              <a:spLocks/>
            </p:cNvSpPr>
            <p:nvPr/>
          </p:nvSpPr>
          <p:spPr>
            <a:xfrm>
              <a:off x="1524" y="0"/>
              <a:ext cx="1577787" cy="980141"/>
            </a:xfrm>
            <a:custGeom>
              <a:avLst/>
              <a:gdLst>
                <a:gd name="T1" fmla="*/ 0 w 21600"/>
                <a:gd name="T2" fmla="*/ 0 h 21600"/>
                <a:gd name="T3" fmla="*/ 21600 w 21600"/>
                <a:gd name="T4" fmla="*/ 21600 h 21600"/>
              </a:gdLst>
              <a:ahLst/>
              <a:cxnLst/>
              <a:rect l="T1" t="T2" r="T3" b="T4"/>
              <a:pathLst>
                <a:path w="21600" h="21600">
                  <a:moveTo>
                    <a:pt x="1720" y="20629"/>
                  </a:moveTo>
                  <a:cubicBezTo>
                    <a:pt x="1779" y="20660"/>
                    <a:pt x="1847" y="20742"/>
                    <a:pt x="1915" y="20865"/>
                  </a:cubicBezTo>
                  <a:cubicBezTo>
                    <a:pt x="2048" y="21113"/>
                    <a:pt x="1958" y="21360"/>
                    <a:pt x="1824" y="21526"/>
                  </a:cubicBezTo>
                  <a:cubicBezTo>
                    <a:pt x="1736" y="21608"/>
                    <a:pt x="1556" y="21691"/>
                    <a:pt x="1468" y="21360"/>
                  </a:cubicBezTo>
                  <a:cubicBezTo>
                    <a:pt x="1377" y="20948"/>
                    <a:pt x="1423" y="20783"/>
                    <a:pt x="1556" y="20701"/>
                  </a:cubicBezTo>
                  <a:cubicBezTo>
                    <a:pt x="1602" y="20619"/>
                    <a:pt x="1657" y="20598"/>
                    <a:pt x="1720" y="20629"/>
                  </a:cubicBezTo>
                </a:path>
                <a:path w="21600" h="21600">
                  <a:moveTo>
                    <a:pt x="3236" y="20464"/>
                  </a:moveTo>
                  <a:cubicBezTo>
                    <a:pt x="3297" y="20495"/>
                    <a:pt x="3363" y="20577"/>
                    <a:pt x="3431" y="20701"/>
                  </a:cubicBezTo>
                  <a:cubicBezTo>
                    <a:pt x="3565" y="20948"/>
                    <a:pt x="3475" y="21196"/>
                    <a:pt x="3342" y="21360"/>
                  </a:cubicBezTo>
                  <a:cubicBezTo>
                    <a:pt x="3253" y="21443"/>
                    <a:pt x="3074" y="21526"/>
                    <a:pt x="2985" y="21196"/>
                  </a:cubicBezTo>
                  <a:cubicBezTo>
                    <a:pt x="2896" y="20865"/>
                    <a:pt x="2896" y="20701"/>
                    <a:pt x="3074" y="20536"/>
                  </a:cubicBezTo>
                  <a:cubicBezTo>
                    <a:pt x="3119" y="20454"/>
                    <a:pt x="3175" y="20433"/>
                    <a:pt x="3236" y="20464"/>
                  </a:cubicBezTo>
                </a:path>
                <a:path w="21600" h="21600">
                  <a:moveTo>
                    <a:pt x="380" y="20134"/>
                  </a:moveTo>
                  <a:cubicBezTo>
                    <a:pt x="443" y="20165"/>
                    <a:pt x="510" y="20247"/>
                    <a:pt x="576" y="20371"/>
                  </a:cubicBezTo>
                  <a:cubicBezTo>
                    <a:pt x="710" y="20619"/>
                    <a:pt x="621" y="20865"/>
                    <a:pt x="486" y="21031"/>
                  </a:cubicBezTo>
                  <a:cubicBezTo>
                    <a:pt x="398" y="21113"/>
                    <a:pt x="220" y="21196"/>
                    <a:pt x="130" y="20865"/>
                  </a:cubicBezTo>
                  <a:cubicBezTo>
                    <a:pt x="41" y="20536"/>
                    <a:pt x="85" y="20371"/>
                    <a:pt x="220" y="20206"/>
                  </a:cubicBezTo>
                  <a:cubicBezTo>
                    <a:pt x="264" y="20124"/>
                    <a:pt x="320" y="20103"/>
                    <a:pt x="380" y="20134"/>
                  </a:cubicBezTo>
                </a:path>
                <a:path w="21600" h="21600">
                  <a:moveTo>
                    <a:pt x="4842" y="19969"/>
                  </a:moveTo>
                  <a:cubicBezTo>
                    <a:pt x="4902" y="20000"/>
                    <a:pt x="4969" y="20082"/>
                    <a:pt x="5035" y="20206"/>
                  </a:cubicBezTo>
                  <a:cubicBezTo>
                    <a:pt x="5169" y="20454"/>
                    <a:pt x="5080" y="20701"/>
                    <a:pt x="4947" y="20865"/>
                  </a:cubicBezTo>
                  <a:cubicBezTo>
                    <a:pt x="4858" y="20948"/>
                    <a:pt x="4680" y="21031"/>
                    <a:pt x="4589" y="20701"/>
                  </a:cubicBezTo>
                  <a:cubicBezTo>
                    <a:pt x="4500" y="20289"/>
                    <a:pt x="4500" y="20124"/>
                    <a:pt x="4680" y="20041"/>
                  </a:cubicBezTo>
                  <a:cubicBezTo>
                    <a:pt x="4725" y="19959"/>
                    <a:pt x="4781" y="19938"/>
                    <a:pt x="4842" y="19969"/>
                  </a:cubicBezTo>
                </a:path>
                <a:path w="21600" h="21600">
                  <a:moveTo>
                    <a:pt x="6493" y="19062"/>
                  </a:moveTo>
                  <a:cubicBezTo>
                    <a:pt x="6554" y="19092"/>
                    <a:pt x="6619" y="19175"/>
                    <a:pt x="6686" y="19299"/>
                  </a:cubicBezTo>
                  <a:cubicBezTo>
                    <a:pt x="6822" y="19546"/>
                    <a:pt x="6731" y="19794"/>
                    <a:pt x="6598" y="19959"/>
                  </a:cubicBezTo>
                  <a:cubicBezTo>
                    <a:pt x="6508" y="20041"/>
                    <a:pt x="6329" y="20124"/>
                    <a:pt x="6242" y="19794"/>
                  </a:cubicBezTo>
                  <a:cubicBezTo>
                    <a:pt x="6151" y="19464"/>
                    <a:pt x="6196" y="19299"/>
                    <a:pt x="6329" y="19134"/>
                  </a:cubicBezTo>
                  <a:cubicBezTo>
                    <a:pt x="6376" y="19052"/>
                    <a:pt x="6430" y="19031"/>
                    <a:pt x="6493" y="19062"/>
                  </a:cubicBezTo>
                </a:path>
                <a:path w="21600" h="21600">
                  <a:moveTo>
                    <a:pt x="7963" y="18155"/>
                  </a:moveTo>
                  <a:cubicBezTo>
                    <a:pt x="8024" y="18186"/>
                    <a:pt x="8093" y="18268"/>
                    <a:pt x="8160" y="18392"/>
                  </a:cubicBezTo>
                  <a:cubicBezTo>
                    <a:pt x="8294" y="18639"/>
                    <a:pt x="8205" y="18887"/>
                    <a:pt x="8070" y="19052"/>
                  </a:cubicBezTo>
                  <a:cubicBezTo>
                    <a:pt x="7979" y="19134"/>
                    <a:pt x="7801" y="19216"/>
                    <a:pt x="7714" y="18887"/>
                  </a:cubicBezTo>
                  <a:cubicBezTo>
                    <a:pt x="7624" y="18557"/>
                    <a:pt x="7669" y="18392"/>
                    <a:pt x="7801" y="18227"/>
                  </a:cubicBezTo>
                  <a:cubicBezTo>
                    <a:pt x="7846" y="18144"/>
                    <a:pt x="7903" y="18123"/>
                    <a:pt x="7963" y="18155"/>
                  </a:cubicBezTo>
                </a:path>
                <a:path w="21600" h="21600">
                  <a:moveTo>
                    <a:pt x="1943" y="17660"/>
                  </a:moveTo>
                  <a:cubicBezTo>
                    <a:pt x="2002" y="17691"/>
                    <a:pt x="2070" y="17773"/>
                    <a:pt x="2138" y="17897"/>
                  </a:cubicBezTo>
                  <a:cubicBezTo>
                    <a:pt x="2272" y="18144"/>
                    <a:pt x="2182" y="18392"/>
                    <a:pt x="2048" y="18557"/>
                  </a:cubicBezTo>
                  <a:cubicBezTo>
                    <a:pt x="1958" y="18639"/>
                    <a:pt x="1779" y="18722"/>
                    <a:pt x="1691" y="18392"/>
                  </a:cubicBezTo>
                  <a:cubicBezTo>
                    <a:pt x="1602" y="17979"/>
                    <a:pt x="1646" y="17812"/>
                    <a:pt x="1779" y="17732"/>
                  </a:cubicBezTo>
                  <a:cubicBezTo>
                    <a:pt x="1824" y="17649"/>
                    <a:pt x="1880" y="17629"/>
                    <a:pt x="1943" y="17660"/>
                  </a:cubicBezTo>
                </a:path>
                <a:path w="21600" h="21600">
                  <a:moveTo>
                    <a:pt x="9437" y="17412"/>
                  </a:moveTo>
                  <a:cubicBezTo>
                    <a:pt x="9498" y="17443"/>
                    <a:pt x="9564" y="17526"/>
                    <a:pt x="9632" y="17649"/>
                  </a:cubicBezTo>
                  <a:cubicBezTo>
                    <a:pt x="9765" y="17897"/>
                    <a:pt x="9677" y="18144"/>
                    <a:pt x="9543" y="18309"/>
                  </a:cubicBezTo>
                  <a:cubicBezTo>
                    <a:pt x="9454" y="18392"/>
                    <a:pt x="9274" y="18474"/>
                    <a:pt x="9185" y="18144"/>
                  </a:cubicBezTo>
                  <a:cubicBezTo>
                    <a:pt x="9096" y="17732"/>
                    <a:pt x="9141" y="17567"/>
                    <a:pt x="9274" y="17485"/>
                  </a:cubicBezTo>
                  <a:cubicBezTo>
                    <a:pt x="9320" y="17402"/>
                    <a:pt x="9375" y="17381"/>
                    <a:pt x="9437" y="17412"/>
                  </a:cubicBezTo>
                </a:path>
                <a:path w="21600" h="21600">
                  <a:moveTo>
                    <a:pt x="3459" y="17412"/>
                  </a:moveTo>
                  <a:cubicBezTo>
                    <a:pt x="3521" y="17443"/>
                    <a:pt x="3587" y="17526"/>
                    <a:pt x="3653" y="17649"/>
                  </a:cubicBezTo>
                  <a:cubicBezTo>
                    <a:pt x="3788" y="17897"/>
                    <a:pt x="3699" y="18144"/>
                    <a:pt x="3565" y="18309"/>
                  </a:cubicBezTo>
                  <a:cubicBezTo>
                    <a:pt x="3475" y="18392"/>
                    <a:pt x="3298" y="18474"/>
                    <a:pt x="3208" y="18144"/>
                  </a:cubicBezTo>
                  <a:cubicBezTo>
                    <a:pt x="3164" y="17812"/>
                    <a:pt x="3164" y="17567"/>
                    <a:pt x="3298" y="17485"/>
                  </a:cubicBezTo>
                  <a:cubicBezTo>
                    <a:pt x="3342" y="17402"/>
                    <a:pt x="3398" y="17381"/>
                    <a:pt x="3459" y="17412"/>
                  </a:cubicBezTo>
                </a:path>
                <a:path w="21600" h="21600">
                  <a:moveTo>
                    <a:pt x="4974" y="17082"/>
                  </a:moveTo>
                  <a:cubicBezTo>
                    <a:pt x="5035" y="17113"/>
                    <a:pt x="5102" y="17196"/>
                    <a:pt x="5169" y="17320"/>
                  </a:cubicBezTo>
                  <a:cubicBezTo>
                    <a:pt x="5305" y="17567"/>
                    <a:pt x="5214" y="17812"/>
                    <a:pt x="5080" y="17979"/>
                  </a:cubicBezTo>
                  <a:cubicBezTo>
                    <a:pt x="4993" y="18062"/>
                    <a:pt x="4814" y="18144"/>
                    <a:pt x="4725" y="17812"/>
                  </a:cubicBezTo>
                  <a:cubicBezTo>
                    <a:pt x="4634" y="17402"/>
                    <a:pt x="4680" y="17237"/>
                    <a:pt x="4814" y="17155"/>
                  </a:cubicBezTo>
                  <a:cubicBezTo>
                    <a:pt x="4858" y="17072"/>
                    <a:pt x="4913" y="17052"/>
                    <a:pt x="4974" y="17082"/>
                  </a:cubicBezTo>
                </a:path>
                <a:path w="21600" h="21600">
                  <a:moveTo>
                    <a:pt x="470" y="16340"/>
                  </a:moveTo>
                  <a:cubicBezTo>
                    <a:pt x="532" y="16371"/>
                    <a:pt x="599" y="16454"/>
                    <a:pt x="665" y="16577"/>
                  </a:cubicBezTo>
                  <a:cubicBezTo>
                    <a:pt x="798" y="16825"/>
                    <a:pt x="710" y="17072"/>
                    <a:pt x="576" y="17237"/>
                  </a:cubicBezTo>
                  <a:cubicBezTo>
                    <a:pt x="486" y="17320"/>
                    <a:pt x="309" y="17402"/>
                    <a:pt x="218" y="17072"/>
                  </a:cubicBezTo>
                  <a:cubicBezTo>
                    <a:pt x="130" y="16742"/>
                    <a:pt x="173" y="16494"/>
                    <a:pt x="309" y="16412"/>
                  </a:cubicBezTo>
                  <a:cubicBezTo>
                    <a:pt x="352" y="16330"/>
                    <a:pt x="409" y="16309"/>
                    <a:pt x="470" y="16340"/>
                  </a:cubicBezTo>
                </a:path>
                <a:path w="21600" h="21600">
                  <a:moveTo>
                    <a:pt x="11043" y="15928"/>
                  </a:moveTo>
                  <a:cubicBezTo>
                    <a:pt x="11103" y="15959"/>
                    <a:pt x="11171" y="16041"/>
                    <a:pt x="11237" y="16164"/>
                  </a:cubicBezTo>
                  <a:cubicBezTo>
                    <a:pt x="11372" y="16412"/>
                    <a:pt x="11282" y="16660"/>
                    <a:pt x="11149" y="16825"/>
                  </a:cubicBezTo>
                  <a:cubicBezTo>
                    <a:pt x="11060" y="16907"/>
                    <a:pt x="10881" y="16990"/>
                    <a:pt x="10791" y="16660"/>
                  </a:cubicBezTo>
                  <a:cubicBezTo>
                    <a:pt x="10703" y="16330"/>
                    <a:pt x="10746" y="16164"/>
                    <a:pt x="10881" y="15998"/>
                  </a:cubicBezTo>
                  <a:cubicBezTo>
                    <a:pt x="10925" y="15918"/>
                    <a:pt x="10980" y="15896"/>
                    <a:pt x="11043" y="15928"/>
                  </a:cubicBezTo>
                </a:path>
                <a:path w="21600" h="21600">
                  <a:moveTo>
                    <a:pt x="6403" y="15845"/>
                  </a:moveTo>
                  <a:cubicBezTo>
                    <a:pt x="6464" y="15876"/>
                    <a:pt x="6531" y="15959"/>
                    <a:pt x="6598" y="16082"/>
                  </a:cubicBezTo>
                  <a:cubicBezTo>
                    <a:pt x="6731" y="16330"/>
                    <a:pt x="6642" y="16577"/>
                    <a:pt x="6508" y="16742"/>
                  </a:cubicBezTo>
                  <a:cubicBezTo>
                    <a:pt x="6419" y="16825"/>
                    <a:pt x="6242" y="16907"/>
                    <a:pt x="6153" y="16577"/>
                  </a:cubicBezTo>
                  <a:cubicBezTo>
                    <a:pt x="6107" y="16247"/>
                    <a:pt x="6107" y="16082"/>
                    <a:pt x="6242" y="15918"/>
                  </a:cubicBezTo>
                  <a:cubicBezTo>
                    <a:pt x="6285" y="15834"/>
                    <a:pt x="6341" y="15814"/>
                    <a:pt x="6403" y="15845"/>
                  </a:cubicBezTo>
                </a:path>
                <a:path w="21600" h="21600">
                  <a:moveTo>
                    <a:pt x="8053" y="15103"/>
                  </a:moveTo>
                  <a:cubicBezTo>
                    <a:pt x="8115" y="15133"/>
                    <a:pt x="8182" y="15217"/>
                    <a:pt x="8249" y="15340"/>
                  </a:cubicBezTo>
                  <a:cubicBezTo>
                    <a:pt x="8383" y="15588"/>
                    <a:pt x="8294" y="15834"/>
                    <a:pt x="8160" y="15998"/>
                  </a:cubicBezTo>
                  <a:cubicBezTo>
                    <a:pt x="8070" y="16082"/>
                    <a:pt x="7891" y="16164"/>
                    <a:pt x="7801" y="15834"/>
                  </a:cubicBezTo>
                  <a:cubicBezTo>
                    <a:pt x="7714" y="15504"/>
                    <a:pt x="7757" y="15340"/>
                    <a:pt x="7891" y="15175"/>
                  </a:cubicBezTo>
                  <a:cubicBezTo>
                    <a:pt x="7936" y="15093"/>
                    <a:pt x="7992" y="15070"/>
                    <a:pt x="8053" y="15103"/>
                  </a:cubicBezTo>
                </a:path>
                <a:path w="21600" h="21600">
                  <a:moveTo>
                    <a:pt x="12514" y="14938"/>
                  </a:moveTo>
                  <a:cubicBezTo>
                    <a:pt x="12576" y="14969"/>
                    <a:pt x="12642" y="15052"/>
                    <a:pt x="12710" y="15175"/>
                  </a:cubicBezTo>
                  <a:cubicBezTo>
                    <a:pt x="12843" y="15423"/>
                    <a:pt x="12754" y="15670"/>
                    <a:pt x="12619" y="15834"/>
                  </a:cubicBezTo>
                  <a:cubicBezTo>
                    <a:pt x="12532" y="15918"/>
                    <a:pt x="12352" y="15998"/>
                    <a:pt x="12263" y="15670"/>
                  </a:cubicBezTo>
                  <a:cubicBezTo>
                    <a:pt x="12175" y="15340"/>
                    <a:pt x="12219" y="15175"/>
                    <a:pt x="12352" y="15009"/>
                  </a:cubicBezTo>
                  <a:cubicBezTo>
                    <a:pt x="12398" y="14928"/>
                    <a:pt x="12453" y="14907"/>
                    <a:pt x="12514" y="14938"/>
                  </a:cubicBezTo>
                </a:path>
                <a:path w="21600" h="21600">
                  <a:moveTo>
                    <a:pt x="9793" y="14443"/>
                  </a:moveTo>
                  <a:cubicBezTo>
                    <a:pt x="9855" y="14474"/>
                    <a:pt x="9921" y="14557"/>
                    <a:pt x="9989" y="14680"/>
                  </a:cubicBezTo>
                  <a:cubicBezTo>
                    <a:pt x="10123" y="14928"/>
                    <a:pt x="10033" y="15175"/>
                    <a:pt x="9900" y="15340"/>
                  </a:cubicBezTo>
                  <a:cubicBezTo>
                    <a:pt x="9809" y="15423"/>
                    <a:pt x="9632" y="15504"/>
                    <a:pt x="9543" y="15175"/>
                  </a:cubicBezTo>
                  <a:cubicBezTo>
                    <a:pt x="9454" y="14845"/>
                    <a:pt x="9498" y="14680"/>
                    <a:pt x="9632" y="14515"/>
                  </a:cubicBezTo>
                  <a:cubicBezTo>
                    <a:pt x="9677" y="14433"/>
                    <a:pt x="9732" y="14412"/>
                    <a:pt x="9793" y="14443"/>
                  </a:cubicBezTo>
                </a:path>
                <a:path w="21600" h="21600">
                  <a:moveTo>
                    <a:pt x="1851" y="14443"/>
                  </a:moveTo>
                  <a:cubicBezTo>
                    <a:pt x="1915" y="14474"/>
                    <a:pt x="1981" y="14557"/>
                    <a:pt x="2048" y="14680"/>
                  </a:cubicBezTo>
                  <a:cubicBezTo>
                    <a:pt x="2182" y="14928"/>
                    <a:pt x="2093" y="15175"/>
                    <a:pt x="1958" y="15340"/>
                  </a:cubicBezTo>
                  <a:cubicBezTo>
                    <a:pt x="1869" y="15423"/>
                    <a:pt x="1691" y="15504"/>
                    <a:pt x="1602" y="15175"/>
                  </a:cubicBezTo>
                  <a:cubicBezTo>
                    <a:pt x="1512" y="14845"/>
                    <a:pt x="1512" y="14680"/>
                    <a:pt x="1691" y="14515"/>
                  </a:cubicBezTo>
                  <a:cubicBezTo>
                    <a:pt x="1736" y="14433"/>
                    <a:pt x="1791" y="14412"/>
                    <a:pt x="1851" y="14443"/>
                  </a:cubicBezTo>
                </a:path>
                <a:path w="21600" h="21600">
                  <a:moveTo>
                    <a:pt x="3325" y="14361"/>
                  </a:moveTo>
                  <a:cubicBezTo>
                    <a:pt x="3387" y="14390"/>
                    <a:pt x="3454" y="14474"/>
                    <a:pt x="3521" y="14598"/>
                  </a:cubicBezTo>
                  <a:cubicBezTo>
                    <a:pt x="3653" y="14845"/>
                    <a:pt x="3565" y="15093"/>
                    <a:pt x="3431" y="15258"/>
                  </a:cubicBezTo>
                  <a:cubicBezTo>
                    <a:pt x="3342" y="15340"/>
                    <a:pt x="3164" y="15423"/>
                    <a:pt x="3074" y="15093"/>
                  </a:cubicBezTo>
                  <a:cubicBezTo>
                    <a:pt x="2985" y="14680"/>
                    <a:pt x="2985" y="14515"/>
                    <a:pt x="3164" y="14433"/>
                  </a:cubicBezTo>
                  <a:cubicBezTo>
                    <a:pt x="3208" y="14351"/>
                    <a:pt x="3264" y="14330"/>
                    <a:pt x="3325" y="14361"/>
                  </a:cubicBezTo>
                </a:path>
                <a:path w="21600" h="21600">
                  <a:moveTo>
                    <a:pt x="4887" y="14113"/>
                  </a:moveTo>
                  <a:cubicBezTo>
                    <a:pt x="4947" y="14144"/>
                    <a:pt x="5013" y="14227"/>
                    <a:pt x="5080" y="14351"/>
                  </a:cubicBezTo>
                  <a:cubicBezTo>
                    <a:pt x="5214" y="14598"/>
                    <a:pt x="5125" y="14845"/>
                    <a:pt x="4993" y="15009"/>
                  </a:cubicBezTo>
                  <a:cubicBezTo>
                    <a:pt x="4903" y="15093"/>
                    <a:pt x="4725" y="15175"/>
                    <a:pt x="4634" y="14845"/>
                  </a:cubicBezTo>
                  <a:cubicBezTo>
                    <a:pt x="4545" y="14433"/>
                    <a:pt x="4589" y="14268"/>
                    <a:pt x="4725" y="14185"/>
                  </a:cubicBezTo>
                  <a:cubicBezTo>
                    <a:pt x="4769" y="14103"/>
                    <a:pt x="4825" y="14083"/>
                    <a:pt x="4887" y="14113"/>
                  </a:cubicBezTo>
                </a:path>
                <a:path w="21600" h="21600">
                  <a:moveTo>
                    <a:pt x="113" y="13784"/>
                  </a:moveTo>
                  <a:cubicBezTo>
                    <a:pt x="173" y="13814"/>
                    <a:pt x="240" y="13897"/>
                    <a:pt x="309" y="14020"/>
                  </a:cubicBezTo>
                  <a:cubicBezTo>
                    <a:pt x="443" y="14268"/>
                    <a:pt x="352" y="14516"/>
                    <a:pt x="220" y="14680"/>
                  </a:cubicBezTo>
                  <a:cubicBezTo>
                    <a:pt x="173" y="14720"/>
                    <a:pt x="107" y="14763"/>
                    <a:pt x="41" y="14753"/>
                  </a:cubicBezTo>
                  <a:lnTo>
                    <a:pt x="0" y="14697"/>
                  </a:lnTo>
                  <a:lnTo>
                    <a:pt x="0" y="13834"/>
                  </a:lnTo>
                </a:path>
                <a:path w="21600" h="21600">
                  <a:moveTo>
                    <a:pt x="13898" y="13206"/>
                  </a:moveTo>
                  <a:cubicBezTo>
                    <a:pt x="13958" y="13237"/>
                    <a:pt x="14024" y="13320"/>
                    <a:pt x="14092" y="13443"/>
                  </a:cubicBezTo>
                  <a:cubicBezTo>
                    <a:pt x="14226" y="13689"/>
                    <a:pt x="14136" y="13938"/>
                    <a:pt x="14004" y="14103"/>
                  </a:cubicBezTo>
                  <a:cubicBezTo>
                    <a:pt x="13915" y="14185"/>
                    <a:pt x="13736" y="14268"/>
                    <a:pt x="13646" y="13938"/>
                  </a:cubicBezTo>
                  <a:cubicBezTo>
                    <a:pt x="13557" y="13608"/>
                    <a:pt x="13602" y="13361"/>
                    <a:pt x="13736" y="13278"/>
                  </a:cubicBezTo>
                  <a:cubicBezTo>
                    <a:pt x="13781" y="13196"/>
                    <a:pt x="13835" y="13175"/>
                    <a:pt x="13898" y="13206"/>
                  </a:cubicBezTo>
                </a:path>
                <a:path w="21600" h="21600">
                  <a:moveTo>
                    <a:pt x="6715" y="13123"/>
                  </a:moveTo>
                  <a:cubicBezTo>
                    <a:pt x="6777" y="13155"/>
                    <a:pt x="6843" y="13237"/>
                    <a:pt x="6910" y="13361"/>
                  </a:cubicBezTo>
                  <a:cubicBezTo>
                    <a:pt x="7043" y="13608"/>
                    <a:pt x="6955" y="13856"/>
                    <a:pt x="6822" y="14020"/>
                  </a:cubicBezTo>
                  <a:cubicBezTo>
                    <a:pt x="6731" y="14103"/>
                    <a:pt x="6554" y="14185"/>
                    <a:pt x="6464" y="13856"/>
                  </a:cubicBezTo>
                  <a:cubicBezTo>
                    <a:pt x="6419" y="13443"/>
                    <a:pt x="6419" y="13278"/>
                    <a:pt x="6554" y="13196"/>
                  </a:cubicBezTo>
                  <a:cubicBezTo>
                    <a:pt x="6598" y="13113"/>
                    <a:pt x="6654" y="13093"/>
                    <a:pt x="6715" y="13123"/>
                  </a:cubicBezTo>
                </a:path>
                <a:path w="21600" h="21600">
                  <a:moveTo>
                    <a:pt x="12069" y="12382"/>
                  </a:moveTo>
                  <a:cubicBezTo>
                    <a:pt x="12129" y="12412"/>
                    <a:pt x="12197" y="12495"/>
                    <a:pt x="12263" y="12619"/>
                  </a:cubicBezTo>
                  <a:cubicBezTo>
                    <a:pt x="12398" y="12865"/>
                    <a:pt x="12309" y="13113"/>
                    <a:pt x="12175" y="13278"/>
                  </a:cubicBezTo>
                  <a:cubicBezTo>
                    <a:pt x="12086" y="13361"/>
                    <a:pt x="11907" y="13443"/>
                    <a:pt x="11818" y="13113"/>
                  </a:cubicBezTo>
                  <a:cubicBezTo>
                    <a:pt x="11728" y="12784"/>
                    <a:pt x="11773" y="12619"/>
                    <a:pt x="11907" y="12454"/>
                  </a:cubicBezTo>
                  <a:cubicBezTo>
                    <a:pt x="11952" y="12371"/>
                    <a:pt x="12007" y="12351"/>
                    <a:pt x="12069" y="12382"/>
                  </a:cubicBezTo>
                </a:path>
                <a:path w="21600" h="21600">
                  <a:moveTo>
                    <a:pt x="8589" y="12382"/>
                  </a:moveTo>
                  <a:cubicBezTo>
                    <a:pt x="8651" y="12412"/>
                    <a:pt x="8717" y="12495"/>
                    <a:pt x="8783" y="12619"/>
                  </a:cubicBezTo>
                  <a:cubicBezTo>
                    <a:pt x="8917" y="12865"/>
                    <a:pt x="8829" y="13113"/>
                    <a:pt x="8693" y="13278"/>
                  </a:cubicBezTo>
                  <a:cubicBezTo>
                    <a:pt x="8606" y="13361"/>
                    <a:pt x="8428" y="13443"/>
                    <a:pt x="8338" y="13113"/>
                  </a:cubicBezTo>
                  <a:cubicBezTo>
                    <a:pt x="8249" y="12701"/>
                    <a:pt x="8294" y="12536"/>
                    <a:pt x="8428" y="12454"/>
                  </a:cubicBezTo>
                  <a:cubicBezTo>
                    <a:pt x="8472" y="12371"/>
                    <a:pt x="8528" y="12351"/>
                    <a:pt x="8589" y="12382"/>
                  </a:cubicBezTo>
                </a:path>
                <a:path w="21600" h="21600">
                  <a:moveTo>
                    <a:pt x="10551" y="12052"/>
                  </a:moveTo>
                  <a:cubicBezTo>
                    <a:pt x="10613" y="12083"/>
                    <a:pt x="10680" y="12165"/>
                    <a:pt x="10746" y="12289"/>
                  </a:cubicBezTo>
                  <a:cubicBezTo>
                    <a:pt x="10881" y="12536"/>
                    <a:pt x="10791" y="12784"/>
                    <a:pt x="10658" y="12948"/>
                  </a:cubicBezTo>
                  <a:cubicBezTo>
                    <a:pt x="10569" y="13031"/>
                    <a:pt x="10390" y="13113"/>
                    <a:pt x="10301" y="12784"/>
                  </a:cubicBezTo>
                  <a:cubicBezTo>
                    <a:pt x="10211" y="12454"/>
                    <a:pt x="10256" y="12206"/>
                    <a:pt x="10390" y="12124"/>
                  </a:cubicBezTo>
                  <a:cubicBezTo>
                    <a:pt x="10434" y="12041"/>
                    <a:pt x="10491" y="12021"/>
                    <a:pt x="10551" y="12052"/>
                  </a:cubicBezTo>
                </a:path>
                <a:path w="21600" h="21600">
                  <a:moveTo>
                    <a:pt x="14924" y="11557"/>
                  </a:moveTo>
                  <a:cubicBezTo>
                    <a:pt x="14985" y="11588"/>
                    <a:pt x="15052" y="11670"/>
                    <a:pt x="15119" y="11794"/>
                  </a:cubicBezTo>
                  <a:cubicBezTo>
                    <a:pt x="15252" y="12041"/>
                    <a:pt x="15164" y="12289"/>
                    <a:pt x="15030" y="12454"/>
                  </a:cubicBezTo>
                  <a:cubicBezTo>
                    <a:pt x="14941" y="12536"/>
                    <a:pt x="14761" y="12619"/>
                    <a:pt x="14671" y="12289"/>
                  </a:cubicBezTo>
                  <a:cubicBezTo>
                    <a:pt x="14584" y="11876"/>
                    <a:pt x="14671" y="11794"/>
                    <a:pt x="14761" y="11628"/>
                  </a:cubicBezTo>
                  <a:cubicBezTo>
                    <a:pt x="14805" y="11545"/>
                    <a:pt x="14863" y="11526"/>
                    <a:pt x="14924" y="11557"/>
                  </a:cubicBezTo>
                </a:path>
                <a:path w="21600" h="21600">
                  <a:moveTo>
                    <a:pt x="3682" y="11308"/>
                  </a:moveTo>
                  <a:cubicBezTo>
                    <a:pt x="3743" y="11339"/>
                    <a:pt x="3811" y="11422"/>
                    <a:pt x="3876" y="11545"/>
                  </a:cubicBezTo>
                  <a:cubicBezTo>
                    <a:pt x="4011" y="11794"/>
                    <a:pt x="3921" y="12041"/>
                    <a:pt x="3788" y="12206"/>
                  </a:cubicBezTo>
                  <a:cubicBezTo>
                    <a:pt x="3699" y="12289"/>
                    <a:pt x="3521" y="12371"/>
                    <a:pt x="3431" y="12041"/>
                  </a:cubicBezTo>
                  <a:cubicBezTo>
                    <a:pt x="3342" y="11711"/>
                    <a:pt x="3387" y="11545"/>
                    <a:pt x="3521" y="11381"/>
                  </a:cubicBezTo>
                  <a:cubicBezTo>
                    <a:pt x="3565" y="11299"/>
                    <a:pt x="3621" y="11278"/>
                    <a:pt x="3682" y="11308"/>
                  </a:cubicBezTo>
                </a:path>
                <a:path w="21600" h="21600">
                  <a:moveTo>
                    <a:pt x="2121" y="11308"/>
                  </a:moveTo>
                  <a:cubicBezTo>
                    <a:pt x="2182" y="11339"/>
                    <a:pt x="2248" y="11422"/>
                    <a:pt x="2316" y="11545"/>
                  </a:cubicBezTo>
                  <a:cubicBezTo>
                    <a:pt x="2450" y="11794"/>
                    <a:pt x="2361" y="12041"/>
                    <a:pt x="2227" y="12206"/>
                  </a:cubicBezTo>
                  <a:cubicBezTo>
                    <a:pt x="2138" y="12289"/>
                    <a:pt x="1958" y="12371"/>
                    <a:pt x="1869" y="12041"/>
                  </a:cubicBezTo>
                  <a:cubicBezTo>
                    <a:pt x="1779" y="11711"/>
                    <a:pt x="1824" y="11545"/>
                    <a:pt x="1958" y="11381"/>
                  </a:cubicBezTo>
                  <a:cubicBezTo>
                    <a:pt x="2002" y="11299"/>
                    <a:pt x="2059" y="11278"/>
                    <a:pt x="2121" y="11308"/>
                  </a:cubicBezTo>
                </a:path>
                <a:path w="21600" h="21600">
                  <a:moveTo>
                    <a:pt x="425" y="11308"/>
                  </a:moveTo>
                  <a:cubicBezTo>
                    <a:pt x="486" y="11339"/>
                    <a:pt x="554" y="11422"/>
                    <a:pt x="621" y="11545"/>
                  </a:cubicBezTo>
                  <a:cubicBezTo>
                    <a:pt x="755" y="11794"/>
                    <a:pt x="665" y="12041"/>
                    <a:pt x="532" y="12206"/>
                  </a:cubicBezTo>
                  <a:cubicBezTo>
                    <a:pt x="443" y="12289"/>
                    <a:pt x="264" y="12371"/>
                    <a:pt x="173" y="12041"/>
                  </a:cubicBezTo>
                  <a:cubicBezTo>
                    <a:pt x="85" y="11711"/>
                    <a:pt x="130" y="11545"/>
                    <a:pt x="264" y="11381"/>
                  </a:cubicBezTo>
                  <a:cubicBezTo>
                    <a:pt x="309" y="11299"/>
                    <a:pt x="363" y="11278"/>
                    <a:pt x="425" y="11308"/>
                  </a:cubicBezTo>
                </a:path>
                <a:path w="21600" h="21600">
                  <a:moveTo>
                    <a:pt x="5288" y="11144"/>
                  </a:moveTo>
                  <a:cubicBezTo>
                    <a:pt x="5349" y="11175"/>
                    <a:pt x="5415" y="11258"/>
                    <a:pt x="5482" y="11381"/>
                  </a:cubicBezTo>
                  <a:cubicBezTo>
                    <a:pt x="5616" y="11628"/>
                    <a:pt x="5527" y="11876"/>
                    <a:pt x="5393" y="12041"/>
                  </a:cubicBezTo>
                  <a:cubicBezTo>
                    <a:pt x="5305" y="12124"/>
                    <a:pt x="5125" y="12206"/>
                    <a:pt x="5035" y="11876"/>
                  </a:cubicBezTo>
                  <a:cubicBezTo>
                    <a:pt x="4947" y="11545"/>
                    <a:pt x="4993" y="11381"/>
                    <a:pt x="5125" y="11217"/>
                  </a:cubicBezTo>
                  <a:cubicBezTo>
                    <a:pt x="5169" y="11134"/>
                    <a:pt x="5225" y="11113"/>
                    <a:pt x="5288" y="11144"/>
                  </a:cubicBezTo>
                </a:path>
                <a:path w="21600" h="21600">
                  <a:moveTo>
                    <a:pt x="16307" y="10567"/>
                  </a:moveTo>
                  <a:cubicBezTo>
                    <a:pt x="16367" y="10598"/>
                    <a:pt x="16435" y="10680"/>
                    <a:pt x="16502" y="10804"/>
                  </a:cubicBezTo>
                  <a:cubicBezTo>
                    <a:pt x="16635" y="11052"/>
                    <a:pt x="16547" y="11299"/>
                    <a:pt x="16413" y="11464"/>
                  </a:cubicBezTo>
                  <a:cubicBezTo>
                    <a:pt x="16324" y="11545"/>
                    <a:pt x="16145" y="11628"/>
                    <a:pt x="16054" y="11299"/>
                  </a:cubicBezTo>
                  <a:cubicBezTo>
                    <a:pt x="15966" y="10887"/>
                    <a:pt x="16011" y="10722"/>
                    <a:pt x="16145" y="10639"/>
                  </a:cubicBezTo>
                  <a:cubicBezTo>
                    <a:pt x="16190" y="10557"/>
                    <a:pt x="16244" y="10536"/>
                    <a:pt x="16307" y="10567"/>
                  </a:cubicBezTo>
                </a:path>
                <a:path w="21600" h="21600">
                  <a:moveTo>
                    <a:pt x="7204" y="10401"/>
                  </a:moveTo>
                  <a:cubicBezTo>
                    <a:pt x="7267" y="10432"/>
                    <a:pt x="7334" y="10515"/>
                    <a:pt x="7401" y="10639"/>
                  </a:cubicBezTo>
                  <a:cubicBezTo>
                    <a:pt x="7533" y="10887"/>
                    <a:pt x="7445" y="11134"/>
                    <a:pt x="7312" y="11299"/>
                  </a:cubicBezTo>
                  <a:cubicBezTo>
                    <a:pt x="7223" y="11381"/>
                    <a:pt x="7043" y="11464"/>
                    <a:pt x="6955" y="11134"/>
                  </a:cubicBezTo>
                  <a:cubicBezTo>
                    <a:pt x="6864" y="10722"/>
                    <a:pt x="6910" y="10557"/>
                    <a:pt x="7043" y="10474"/>
                  </a:cubicBezTo>
                  <a:cubicBezTo>
                    <a:pt x="7088" y="10392"/>
                    <a:pt x="7144" y="10371"/>
                    <a:pt x="7204" y="10401"/>
                  </a:cubicBezTo>
                </a:path>
                <a:path w="21600" h="21600">
                  <a:moveTo>
                    <a:pt x="13227" y="10319"/>
                  </a:moveTo>
                  <a:cubicBezTo>
                    <a:pt x="13289" y="10351"/>
                    <a:pt x="13357" y="10432"/>
                    <a:pt x="13423" y="10557"/>
                  </a:cubicBezTo>
                  <a:cubicBezTo>
                    <a:pt x="13557" y="10804"/>
                    <a:pt x="13467" y="11052"/>
                    <a:pt x="13334" y="11217"/>
                  </a:cubicBezTo>
                  <a:cubicBezTo>
                    <a:pt x="13244" y="11299"/>
                    <a:pt x="13067" y="11381"/>
                    <a:pt x="12976" y="11052"/>
                  </a:cubicBezTo>
                  <a:cubicBezTo>
                    <a:pt x="12889" y="10722"/>
                    <a:pt x="12933" y="10557"/>
                    <a:pt x="13067" y="10392"/>
                  </a:cubicBezTo>
                  <a:cubicBezTo>
                    <a:pt x="13112" y="10309"/>
                    <a:pt x="13165" y="10288"/>
                    <a:pt x="13227" y="10319"/>
                  </a:cubicBezTo>
                </a:path>
                <a:path w="21600" h="21600">
                  <a:moveTo>
                    <a:pt x="9079" y="9825"/>
                  </a:moveTo>
                  <a:cubicBezTo>
                    <a:pt x="9141" y="9856"/>
                    <a:pt x="9208" y="9938"/>
                    <a:pt x="9274" y="10062"/>
                  </a:cubicBezTo>
                  <a:cubicBezTo>
                    <a:pt x="9409" y="10309"/>
                    <a:pt x="9320" y="10557"/>
                    <a:pt x="9185" y="10722"/>
                  </a:cubicBezTo>
                  <a:cubicBezTo>
                    <a:pt x="9096" y="10804"/>
                    <a:pt x="8917" y="10887"/>
                    <a:pt x="8829" y="10557"/>
                  </a:cubicBezTo>
                  <a:cubicBezTo>
                    <a:pt x="8740" y="10227"/>
                    <a:pt x="8783" y="10062"/>
                    <a:pt x="8917" y="9897"/>
                  </a:cubicBezTo>
                  <a:cubicBezTo>
                    <a:pt x="8963" y="9815"/>
                    <a:pt x="9019" y="9794"/>
                    <a:pt x="9079" y="9825"/>
                  </a:cubicBezTo>
                </a:path>
                <a:path w="21600" h="21600">
                  <a:moveTo>
                    <a:pt x="10997" y="9660"/>
                  </a:moveTo>
                  <a:cubicBezTo>
                    <a:pt x="11060" y="9691"/>
                    <a:pt x="11125" y="9773"/>
                    <a:pt x="11193" y="9897"/>
                  </a:cubicBezTo>
                  <a:cubicBezTo>
                    <a:pt x="11325" y="10144"/>
                    <a:pt x="11237" y="10392"/>
                    <a:pt x="11103" y="10557"/>
                  </a:cubicBezTo>
                  <a:cubicBezTo>
                    <a:pt x="11015" y="10639"/>
                    <a:pt x="10834" y="10722"/>
                    <a:pt x="10746" y="10392"/>
                  </a:cubicBezTo>
                  <a:cubicBezTo>
                    <a:pt x="10658" y="9979"/>
                    <a:pt x="10703" y="9815"/>
                    <a:pt x="10834" y="9732"/>
                  </a:cubicBezTo>
                  <a:cubicBezTo>
                    <a:pt x="10881" y="9650"/>
                    <a:pt x="10936" y="9629"/>
                    <a:pt x="10997" y="9660"/>
                  </a:cubicBezTo>
                </a:path>
                <a:path w="21600" h="21600">
                  <a:moveTo>
                    <a:pt x="158" y="9083"/>
                  </a:moveTo>
                  <a:cubicBezTo>
                    <a:pt x="218" y="9113"/>
                    <a:pt x="286" y="9196"/>
                    <a:pt x="352" y="9320"/>
                  </a:cubicBezTo>
                  <a:cubicBezTo>
                    <a:pt x="486" y="9567"/>
                    <a:pt x="352" y="9897"/>
                    <a:pt x="264" y="9979"/>
                  </a:cubicBezTo>
                  <a:cubicBezTo>
                    <a:pt x="218" y="10021"/>
                    <a:pt x="153" y="10062"/>
                    <a:pt x="85" y="10052"/>
                  </a:cubicBezTo>
                  <a:lnTo>
                    <a:pt x="0" y="9937"/>
                  </a:lnTo>
                  <a:lnTo>
                    <a:pt x="0" y="9153"/>
                  </a:lnTo>
                </a:path>
                <a:path w="21600" h="21600">
                  <a:moveTo>
                    <a:pt x="17824" y="8505"/>
                  </a:moveTo>
                  <a:cubicBezTo>
                    <a:pt x="17885" y="8536"/>
                    <a:pt x="17952" y="8619"/>
                    <a:pt x="18018" y="8741"/>
                  </a:cubicBezTo>
                  <a:cubicBezTo>
                    <a:pt x="18151" y="8990"/>
                    <a:pt x="18063" y="9237"/>
                    <a:pt x="17929" y="9402"/>
                  </a:cubicBezTo>
                  <a:cubicBezTo>
                    <a:pt x="17840" y="9485"/>
                    <a:pt x="17662" y="9567"/>
                    <a:pt x="17573" y="9237"/>
                  </a:cubicBezTo>
                  <a:cubicBezTo>
                    <a:pt x="17483" y="8825"/>
                    <a:pt x="17527" y="8660"/>
                    <a:pt x="17662" y="8577"/>
                  </a:cubicBezTo>
                  <a:cubicBezTo>
                    <a:pt x="17706" y="8495"/>
                    <a:pt x="17761" y="8474"/>
                    <a:pt x="17824" y="8505"/>
                  </a:cubicBezTo>
                </a:path>
                <a:path w="21600" h="21600">
                  <a:moveTo>
                    <a:pt x="3102" y="8505"/>
                  </a:moveTo>
                  <a:cubicBezTo>
                    <a:pt x="3164" y="8536"/>
                    <a:pt x="3231" y="8619"/>
                    <a:pt x="3298" y="8741"/>
                  </a:cubicBezTo>
                  <a:cubicBezTo>
                    <a:pt x="3431" y="8990"/>
                    <a:pt x="3342" y="9237"/>
                    <a:pt x="3208" y="9402"/>
                  </a:cubicBezTo>
                  <a:cubicBezTo>
                    <a:pt x="3119" y="9485"/>
                    <a:pt x="2941" y="9567"/>
                    <a:pt x="2851" y="9237"/>
                  </a:cubicBezTo>
                  <a:cubicBezTo>
                    <a:pt x="2762" y="8906"/>
                    <a:pt x="2807" y="8741"/>
                    <a:pt x="2941" y="8577"/>
                  </a:cubicBezTo>
                  <a:cubicBezTo>
                    <a:pt x="2985" y="8495"/>
                    <a:pt x="3041" y="8474"/>
                    <a:pt x="3102" y="8505"/>
                  </a:cubicBezTo>
                </a:path>
                <a:path w="21600" h="21600">
                  <a:moveTo>
                    <a:pt x="4619" y="8175"/>
                  </a:moveTo>
                  <a:cubicBezTo>
                    <a:pt x="4680" y="8206"/>
                    <a:pt x="4747" y="8289"/>
                    <a:pt x="4814" y="8412"/>
                  </a:cubicBezTo>
                  <a:cubicBezTo>
                    <a:pt x="4947" y="8660"/>
                    <a:pt x="4858" y="8906"/>
                    <a:pt x="4725" y="9072"/>
                  </a:cubicBezTo>
                  <a:cubicBezTo>
                    <a:pt x="4634" y="9155"/>
                    <a:pt x="4455" y="9237"/>
                    <a:pt x="4368" y="8906"/>
                  </a:cubicBezTo>
                  <a:cubicBezTo>
                    <a:pt x="4279" y="8577"/>
                    <a:pt x="4322" y="8412"/>
                    <a:pt x="4455" y="8247"/>
                  </a:cubicBezTo>
                  <a:cubicBezTo>
                    <a:pt x="4500" y="8165"/>
                    <a:pt x="4558" y="8144"/>
                    <a:pt x="4619" y="8175"/>
                  </a:cubicBezTo>
                </a:path>
                <a:path w="21600" h="21600">
                  <a:moveTo>
                    <a:pt x="14431" y="8093"/>
                  </a:moveTo>
                  <a:cubicBezTo>
                    <a:pt x="14494" y="8124"/>
                    <a:pt x="14559" y="8206"/>
                    <a:pt x="14627" y="8330"/>
                  </a:cubicBezTo>
                  <a:cubicBezTo>
                    <a:pt x="14761" y="8577"/>
                    <a:pt x="14671" y="8825"/>
                    <a:pt x="14539" y="8990"/>
                  </a:cubicBezTo>
                  <a:cubicBezTo>
                    <a:pt x="14449" y="9072"/>
                    <a:pt x="14271" y="9155"/>
                    <a:pt x="14182" y="8825"/>
                  </a:cubicBezTo>
                  <a:cubicBezTo>
                    <a:pt x="14092" y="8495"/>
                    <a:pt x="14136" y="8330"/>
                    <a:pt x="14271" y="8165"/>
                  </a:cubicBezTo>
                  <a:cubicBezTo>
                    <a:pt x="14316" y="8083"/>
                    <a:pt x="14371" y="8062"/>
                    <a:pt x="14431" y="8093"/>
                  </a:cubicBezTo>
                </a:path>
                <a:path w="21600" h="21600">
                  <a:moveTo>
                    <a:pt x="6135" y="8093"/>
                  </a:moveTo>
                  <a:cubicBezTo>
                    <a:pt x="6196" y="8124"/>
                    <a:pt x="6264" y="8206"/>
                    <a:pt x="6329" y="8330"/>
                  </a:cubicBezTo>
                  <a:cubicBezTo>
                    <a:pt x="6464" y="8577"/>
                    <a:pt x="6376" y="8825"/>
                    <a:pt x="6242" y="8990"/>
                  </a:cubicBezTo>
                  <a:cubicBezTo>
                    <a:pt x="6153" y="9072"/>
                    <a:pt x="5973" y="9155"/>
                    <a:pt x="5884" y="8825"/>
                  </a:cubicBezTo>
                  <a:cubicBezTo>
                    <a:pt x="5795" y="8495"/>
                    <a:pt x="5795" y="8330"/>
                    <a:pt x="5973" y="8165"/>
                  </a:cubicBezTo>
                  <a:cubicBezTo>
                    <a:pt x="6018" y="8083"/>
                    <a:pt x="6073" y="8062"/>
                    <a:pt x="6135" y="8093"/>
                  </a:cubicBezTo>
                </a:path>
                <a:path w="21600" h="21600">
                  <a:moveTo>
                    <a:pt x="12604" y="8010"/>
                  </a:moveTo>
                  <a:cubicBezTo>
                    <a:pt x="12666" y="8041"/>
                    <a:pt x="12731" y="8124"/>
                    <a:pt x="12797" y="8247"/>
                  </a:cubicBezTo>
                  <a:cubicBezTo>
                    <a:pt x="12933" y="8495"/>
                    <a:pt x="12843" y="8741"/>
                    <a:pt x="12710" y="8906"/>
                  </a:cubicBezTo>
                  <a:cubicBezTo>
                    <a:pt x="12619" y="8990"/>
                    <a:pt x="12441" y="9072"/>
                    <a:pt x="12352" y="8741"/>
                  </a:cubicBezTo>
                  <a:cubicBezTo>
                    <a:pt x="12263" y="8412"/>
                    <a:pt x="12309" y="8247"/>
                    <a:pt x="12441" y="8083"/>
                  </a:cubicBezTo>
                  <a:cubicBezTo>
                    <a:pt x="12487" y="7999"/>
                    <a:pt x="12543" y="7979"/>
                    <a:pt x="12604" y="8010"/>
                  </a:cubicBezTo>
                </a:path>
                <a:path w="21600" h="21600">
                  <a:moveTo>
                    <a:pt x="16083" y="7928"/>
                  </a:moveTo>
                  <a:cubicBezTo>
                    <a:pt x="16145" y="7959"/>
                    <a:pt x="16212" y="8041"/>
                    <a:pt x="16279" y="8165"/>
                  </a:cubicBezTo>
                  <a:cubicBezTo>
                    <a:pt x="16413" y="8412"/>
                    <a:pt x="16324" y="8660"/>
                    <a:pt x="16190" y="8825"/>
                  </a:cubicBezTo>
                  <a:cubicBezTo>
                    <a:pt x="16100" y="8906"/>
                    <a:pt x="15921" y="8990"/>
                    <a:pt x="15832" y="8660"/>
                  </a:cubicBezTo>
                  <a:cubicBezTo>
                    <a:pt x="15743" y="8247"/>
                    <a:pt x="15787" y="8083"/>
                    <a:pt x="15921" y="7999"/>
                  </a:cubicBezTo>
                  <a:cubicBezTo>
                    <a:pt x="15966" y="7918"/>
                    <a:pt x="16022" y="7897"/>
                    <a:pt x="16083" y="7928"/>
                  </a:cubicBezTo>
                </a:path>
                <a:path w="21600" h="21600">
                  <a:moveTo>
                    <a:pt x="1586" y="7845"/>
                  </a:moveTo>
                  <a:cubicBezTo>
                    <a:pt x="1646" y="7876"/>
                    <a:pt x="1714" y="7959"/>
                    <a:pt x="1779" y="8083"/>
                  </a:cubicBezTo>
                  <a:cubicBezTo>
                    <a:pt x="1915" y="8330"/>
                    <a:pt x="1824" y="8577"/>
                    <a:pt x="1691" y="8741"/>
                  </a:cubicBezTo>
                  <a:cubicBezTo>
                    <a:pt x="1602" y="8825"/>
                    <a:pt x="1423" y="8906"/>
                    <a:pt x="1334" y="8577"/>
                  </a:cubicBezTo>
                  <a:cubicBezTo>
                    <a:pt x="1245" y="8165"/>
                    <a:pt x="1289" y="7999"/>
                    <a:pt x="1423" y="7918"/>
                  </a:cubicBezTo>
                  <a:cubicBezTo>
                    <a:pt x="1468" y="7835"/>
                    <a:pt x="1522" y="7814"/>
                    <a:pt x="1586" y="7845"/>
                  </a:cubicBezTo>
                </a:path>
                <a:path w="21600" h="21600">
                  <a:moveTo>
                    <a:pt x="7830" y="7351"/>
                  </a:moveTo>
                  <a:cubicBezTo>
                    <a:pt x="7891" y="7382"/>
                    <a:pt x="7959" y="7464"/>
                    <a:pt x="8024" y="7587"/>
                  </a:cubicBezTo>
                  <a:cubicBezTo>
                    <a:pt x="8160" y="7835"/>
                    <a:pt x="8070" y="8083"/>
                    <a:pt x="7936" y="8248"/>
                  </a:cubicBezTo>
                  <a:cubicBezTo>
                    <a:pt x="7846" y="8330"/>
                    <a:pt x="7669" y="8412"/>
                    <a:pt x="7579" y="8083"/>
                  </a:cubicBezTo>
                  <a:cubicBezTo>
                    <a:pt x="7491" y="7753"/>
                    <a:pt x="7533" y="7504"/>
                    <a:pt x="7669" y="7423"/>
                  </a:cubicBezTo>
                  <a:cubicBezTo>
                    <a:pt x="7714" y="7340"/>
                    <a:pt x="7769" y="7320"/>
                    <a:pt x="7830" y="7351"/>
                  </a:cubicBezTo>
                </a:path>
                <a:path w="21600" h="21600">
                  <a:moveTo>
                    <a:pt x="9303" y="7103"/>
                  </a:moveTo>
                  <a:cubicBezTo>
                    <a:pt x="9364" y="7134"/>
                    <a:pt x="9431" y="7217"/>
                    <a:pt x="9498" y="7340"/>
                  </a:cubicBezTo>
                  <a:cubicBezTo>
                    <a:pt x="9632" y="7587"/>
                    <a:pt x="9498" y="7918"/>
                    <a:pt x="9409" y="7999"/>
                  </a:cubicBezTo>
                  <a:cubicBezTo>
                    <a:pt x="9320" y="8083"/>
                    <a:pt x="9141" y="8165"/>
                    <a:pt x="9051" y="7835"/>
                  </a:cubicBezTo>
                  <a:cubicBezTo>
                    <a:pt x="8963" y="7504"/>
                    <a:pt x="9006" y="7258"/>
                    <a:pt x="9141" y="7175"/>
                  </a:cubicBezTo>
                  <a:cubicBezTo>
                    <a:pt x="9185" y="7092"/>
                    <a:pt x="9242" y="7072"/>
                    <a:pt x="9303" y="7103"/>
                  </a:cubicBezTo>
                </a:path>
                <a:path w="21600" h="21600">
                  <a:moveTo>
                    <a:pt x="10953" y="7021"/>
                  </a:moveTo>
                  <a:cubicBezTo>
                    <a:pt x="11015" y="7052"/>
                    <a:pt x="11082" y="7134"/>
                    <a:pt x="11149" y="7258"/>
                  </a:cubicBezTo>
                  <a:cubicBezTo>
                    <a:pt x="11282" y="7504"/>
                    <a:pt x="11149" y="7835"/>
                    <a:pt x="11060" y="7918"/>
                  </a:cubicBezTo>
                  <a:cubicBezTo>
                    <a:pt x="10970" y="7999"/>
                    <a:pt x="10791" y="8083"/>
                    <a:pt x="10703" y="7753"/>
                  </a:cubicBezTo>
                  <a:cubicBezTo>
                    <a:pt x="10613" y="7340"/>
                    <a:pt x="10658" y="7175"/>
                    <a:pt x="10791" y="7092"/>
                  </a:cubicBezTo>
                  <a:cubicBezTo>
                    <a:pt x="10834" y="7010"/>
                    <a:pt x="10892" y="6990"/>
                    <a:pt x="10953" y="7021"/>
                  </a:cubicBezTo>
                </a:path>
                <a:path w="21600" h="21600">
                  <a:moveTo>
                    <a:pt x="19116" y="6114"/>
                  </a:moveTo>
                  <a:cubicBezTo>
                    <a:pt x="19179" y="6144"/>
                    <a:pt x="19245" y="6227"/>
                    <a:pt x="19312" y="6351"/>
                  </a:cubicBezTo>
                  <a:cubicBezTo>
                    <a:pt x="19445" y="6598"/>
                    <a:pt x="19312" y="6928"/>
                    <a:pt x="19223" y="7010"/>
                  </a:cubicBezTo>
                  <a:cubicBezTo>
                    <a:pt x="19133" y="7092"/>
                    <a:pt x="18956" y="7175"/>
                    <a:pt x="18865" y="6844"/>
                  </a:cubicBezTo>
                  <a:cubicBezTo>
                    <a:pt x="18777" y="6515"/>
                    <a:pt x="18822" y="6351"/>
                    <a:pt x="18956" y="6186"/>
                  </a:cubicBezTo>
                  <a:cubicBezTo>
                    <a:pt x="19000" y="6103"/>
                    <a:pt x="19056" y="6083"/>
                    <a:pt x="19116" y="6114"/>
                  </a:cubicBezTo>
                </a:path>
                <a:path w="21600" h="21600">
                  <a:moveTo>
                    <a:pt x="111" y="6114"/>
                  </a:moveTo>
                  <a:cubicBezTo>
                    <a:pt x="173" y="6144"/>
                    <a:pt x="240" y="6227"/>
                    <a:pt x="309" y="6351"/>
                  </a:cubicBezTo>
                  <a:cubicBezTo>
                    <a:pt x="440" y="6598"/>
                    <a:pt x="309" y="6928"/>
                    <a:pt x="218" y="7010"/>
                  </a:cubicBezTo>
                  <a:cubicBezTo>
                    <a:pt x="173" y="7052"/>
                    <a:pt x="107" y="7092"/>
                    <a:pt x="41" y="7083"/>
                  </a:cubicBezTo>
                  <a:lnTo>
                    <a:pt x="0" y="7028"/>
                  </a:lnTo>
                  <a:lnTo>
                    <a:pt x="0" y="6164"/>
                  </a:lnTo>
                </a:path>
                <a:path w="21600" h="21600">
                  <a:moveTo>
                    <a:pt x="2656" y="5701"/>
                  </a:moveTo>
                  <a:cubicBezTo>
                    <a:pt x="2718" y="5732"/>
                    <a:pt x="2785" y="5814"/>
                    <a:pt x="2852" y="5938"/>
                  </a:cubicBezTo>
                  <a:cubicBezTo>
                    <a:pt x="2985" y="6186"/>
                    <a:pt x="2852" y="6515"/>
                    <a:pt x="2762" y="6598"/>
                  </a:cubicBezTo>
                  <a:cubicBezTo>
                    <a:pt x="2673" y="6680"/>
                    <a:pt x="2495" y="6763"/>
                    <a:pt x="2405" y="6432"/>
                  </a:cubicBezTo>
                  <a:cubicBezTo>
                    <a:pt x="2316" y="6103"/>
                    <a:pt x="2361" y="5856"/>
                    <a:pt x="2495" y="5772"/>
                  </a:cubicBezTo>
                  <a:cubicBezTo>
                    <a:pt x="2538" y="5691"/>
                    <a:pt x="2595" y="5669"/>
                    <a:pt x="2656" y="5701"/>
                  </a:cubicBezTo>
                </a:path>
                <a:path w="21600" h="21600">
                  <a:moveTo>
                    <a:pt x="17376" y="5536"/>
                  </a:moveTo>
                  <a:cubicBezTo>
                    <a:pt x="17438" y="5567"/>
                    <a:pt x="17505" y="5650"/>
                    <a:pt x="17573" y="5772"/>
                  </a:cubicBezTo>
                  <a:cubicBezTo>
                    <a:pt x="17706" y="6020"/>
                    <a:pt x="17617" y="6268"/>
                    <a:pt x="17483" y="6432"/>
                  </a:cubicBezTo>
                  <a:cubicBezTo>
                    <a:pt x="17394" y="6515"/>
                    <a:pt x="17215" y="6598"/>
                    <a:pt x="17127" y="6268"/>
                  </a:cubicBezTo>
                  <a:cubicBezTo>
                    <a:pt x="17037" y="5938"/>
                    <a:pt x="17037" y="5772"/>
                    <a:pt x="17215" y="5608"/>
                  </a:cubicBezTo>
                  <a:cubicBezTo>
                    <a:pt x="17260" y="5526"/>
                    <a:pt x="17316" y="5505"/>
                    <a:pt x="17376" y="5536"/>
                  </a:cubicBezTo>
                </a:path>
                <a:path w="21600" h="21600">
                  <a:moveTo>
                    <a:pt x="13898" y="5371"/>
                  </a:moveTo>
                  <a:cubicBezTo>
                    <a:pt x="13958" y="5402"/>
                    <a:pt x="14024" y="5485"/>
                    <a:pt x="14092" y="5608"/>
                  </a:cubicBezTo>
                  <a:cubicBezTo>
                    <a:pt x="14226" y="5856"/>
                    <a:pt x="14136" y="6103"/>
                    <a:pt x="14004" y="6268"/>
                  </a:cubicBezTo>
                  <a:cubicBezTo>
                    <a:pt x="13915" y="6351"/>
                    <a:pt x="13736" y="6432"/>
                    <a:pt x="13646" y="6103"/>
                  </a:cubicBezTo>
                  <a:cubicBezTo>
                    <a:pt x="13557" y="5691"/>
                    <a:pt x="13602" y="5526"/>
                    <a:pt x="13736" y="5443"/>
                  </a:cubicBezTo>
                  <a:cubicBezTo>
                    <a:pt x="13781" y="5361"/>
                    <a:pt x="13835" y="5340"/>
                    <a:pt x="13898" y="5371"/>
                  </a:cubicBezTo>
                </a:path>
                <a:path w="21600" h="21600">
                  <a:moveTo>
                    <a:pt x="6848" y="5371"/>
                  </a:moveTo>
                  <a:cubicBezTo>
                    <a:pt x="6910" y="5402"/>
                    <a:pt x="6976" y="5485"/>
                    <a:pt x="7043" y="5608"/>
                  </a:cubicBezTo>
                  <a:cubicBezTo>
                    <a:pt x="7178" y="5856"/>
                    <a:pt x="7043" y="6186"/>
                    <a:pt x="6955" y="6268"/>
                  </a:cubicBezTo>
                  <a:cubicBezTo>
                    <a:pt x="6864" y="6351"/>
                    <a:pt x="6686" y="6432"/>
                    <a:pt x="6598" y="6103"/>
                  </a:cubicBezTo>
                  <a:cubicBezTo>
                    <a:pt x="6508" y="5772"/>
                    <a:pt x="6554" y="5608"/>
                    <a:pt x="6686" y="5443"/>
                  </a:cubicBezTo>
                  <a:cubicBezTo>
                    <a:pt x="6731" y="5361"/>
                    <a:pt x="6787" y="5340"/>
                    <a:pt x="6848" y="5371"/>
                  </a:cubicBezTo>
                </a:path>
                <a:path w="21600" h="21600">
                  <a:moveTo>
                    <a:pt x="4753" y="5371"/>
                  </a:moveTo>
                  <a:cubicBezTo>
                    <a:pt x="4814" y="5402"/>
                    <a:pt x="4880" y="5485"/>
                    <a:pt x="4947" y="5608"/>
                  </a:cubicBezTo>
                  <a:cubicBezTo>
                    <a:pt x="5080" y="5856"/>
                    <a:pt x="4947" y="6186"/>
                    <a:pt x="4858" y="6268"/>
                  </a:cubicBezTo>
                  <a:cubicBezTo>
                    <a:pt x="4769" y="6351"/>
                    <a:pt x="4589" y="6432"/>
                    <a:pt x="4500" y="6103"/>
                  </a:cubicBezTo>
                  <a:cubicBezTo>
                    <a:pt x="4412" y="5691"/>
                    <a:pt x="4455" y="5526"/>
                    <a:pt x="4589" y="5443"/>
                  </a:cubicBezTo>
                  <a:cubicBezTo>
                    <a:pt x="4634" y="5361"/>
                    <a:pt x="4691" y="5340"/>
                    <a:pt x="4753" y="5371"/>
                  </a:cubicBezTo>
                </a:path>
                <a:path w="21600" h="21600">
                  <a:moveTo>
                    <a:pt x="15770" y="5123"/>
                  </a:moveTo>
                  <a:cubicBezTo>
                    <a:pt x="15832" y="5155"/>
                    <a:pt x="15899" y="5237"/>
                    <a:pt x="15966" y="5361"/>
                  </a:cubicBezTo>
                  <a:cubicBezTo>
                    <a:pt x="16100" y="5608"/>
                    <a:pt x="15966" y="5938"/>
                    <a:pt x="15875" y="6020"/>
                  </a:cubicBezTo>
                  <a:cubicBezTo>
                    <a:pt x="15787" y="6103"/>
                    <a:pt x="15610" y="6186"/>
                    <a:pt x="15520" y="5856"/>
                  </a:cubicBezTo>
                  <a:cubicBezTo>
                    <a:pt x="15431" y="5443"/>
                    <a:pt x="15476" y="5278"/>
                    <a:pt x="15610" y="5196"/>
                  </a:cubicBezTo>
                  <a:cubicBezTo>
                    <a:pt x="15653" y="5114"/>
                    <a:pt x="15708" y="5093"/>
                    <a:pt x="15770" y="5123"/>
                  </a:cubicBezTo>
                </a:path>
                <a:path w="21600" h="21600">
                  <a:moveTo>
                    <a:pt x="12425" y="5123"/>
                  </a:moveTo>
                  <a:cubicBezTo>
                    <a:pt x="12487" y="5155"/>
                    <a:pt x="12553" y="5237"/>
                    <a:pt x="12619" y="5361"/>
                  </a:cubicBezTo>
                  <a:cubicBezTo>
                    <a:pt x="12754" y="5608"/>
                    <a:pt x="12666" y="5856"/>
                    <a:pt x="12532" y="6020"/>
                  </a:cubicBezTo>
                  <a:cubicBezTo>
                    <a:pt x="12441" y="6103"/>
                    <a:pt x="12263" y="6186"/>
                    <a:pt x="12175" y="5856"/>
                  </a:cubicBezTo>
                  <a:cubicBezTo>
                    <a:pt x="12086" y="5526"/>
                    <a:pt x="12129" y="5278"/>
                    <a:pt x="12263" y="5196"/>
                  </a:cubicBezTo>
                  <a:cubicBezTo>
                    <a:pt x="12309" y="5114"/>
                    <a:pt x="12362" y="5093"/>
                    <a:pt x="12425" y="5123"/>
                  </a:cubicBezTo>
                </a:path>
                <a:path w="21600" h="21600">
                  <a:moveTo>
                    <a:pt x="10194" y="4464"/>
                  </a:moveTo>
                  <a:cubicBezTo>
                    <a:pt x="10256" y="4495"/>
                    <a:pt x="10323" y="4577"/>
                    <a:pt x="10390" y="4701"/>
                  </a:cubicBezTo>
                  <a:cubicBezTo>
                    <a:pt x="10524" y="4949"/>
                    <a:pt x="10434" y="5196"/>
                    <a:pt x="10301" y="5361"/>
                  </a:cubicBezTo>
                  <a:cubicBezTo>
                    <a:pt x="10211" y="5443"/>
                    <a:pt x="10033" y="5526"/>
                    <a:pt x="9943" y="5196"/>
                  </a:cubicBezTo>
                  <a:cubicBezTo>
                    <a:pt x="9855" y="4866"/>
                    <a:pt x="9900" y="4701"/>
                    <a:pt x="10033" y="4536"/>
                  </a:cubicBezTo>
                  <a:cubicBezTo>
                    <a:pt x="10078" y="4454"/>
                    <a:pt x="10134" y="4433"/>
                    <a:pt x="10194" y="4464"/>
                  </a:cubicBezTo>
                </a:path>
                <a:path w="21600" h="21600">
                  <a:moveTo>
                    <a:pt x="1138" y="4134"/>
                  </a:moveTo>
                  <a:cubicBezTo>
                    <a:pt x="1201" y="4165"/>
                    <a:pt x="1266" y="4248"/>
                    <a:pt x="1334" y="4370"/>
                  </a:cubicBezTo>
                  <a:cubicBezTo>
                    <a:pt x="1466" y="4619"/>
                    <a:pt x="1377" y="4866"/>
                    <a:pt x="1244" y="5031"/>
                  </a:cubicBezTo>
                  <a:cubicBezTo>
                    <a:pt x="1156" y="5114"/>
                    <a:pt x="978" y="5196"/>
                    <a:pt x="888" y="4866"/>
                  </a:cubicBezTo>
                  <a:cubicBezTo>
                    <a:pt x="798" y="4536"/>
                    <a:pt x="843" y="4289"/>
                    <a:pt x="978" y="4206"/>
                  </a:cubicBezTo>
                  <a:cubicBezTo>
                    <a:pt x="1021" y="4124"/>
                    <a:pt x="1078" y="4103"/>
                    <a:pt x="1138" y="4134"/>
                  </a:cubicBezTo>
                </a:path>
                <a:path w="21600" h="21600">
                  <a:moveTo>
                    <a:pt x="20232" y="3969"/>
                  </a:moveTo>
                  <a:cubicBezTo>
                    <a:pt x="20294" y="3998"/>
                    <a:pt x="20361" y="4083"/>
                    <a:pt x="20428" y="4206"/>
                  </a:cubicBezTo>
                  <a:cubicBezTo>
                    <a:pt x="20560" y="4454"/>
                    <a:pt x="20471" y="4701"/>
                    <a:pt x="20338" y="4866"/>
                  </a:cubicBezTo>
                  <a:cubicBezTo>
                    <a:pt x="20247" y="4949"/>
                    <a:pt x="20071" y="5031"/>
                    <a:pt x="19982" y="4701"/>
                  </a:cubicBezTo>
                  <a:cubicBezTo>
                    <a:pt x="19891" y="4370"/>
                    <a:pt x="19937" y="4206"/>
                    <a:pt x="20071" y="4041"/>
                  </a:cubicBezTo>
                  <a:cubicBezTo>
                    <a:pt x="20113" y="3959"/>
                    <a:pt x="20171" y="3938"/>
                    <a:pt x="20232" y="3969"/>
                  </a:cubicBezTo>
                </a:path>
                <a:path w="21600" h="21600">
                  <a:moveTo>
                    <a:pt x="8633" y="3887"/>
                  </a:moveTo>
                  <a:cubicBezTo>
                    <a:pt x="8693" y="3917"/>
                    <a:pt x="8761" y="3998"/>
                    <a:pt x="8829" y="4124"/>
                  </a:cubicBezTo>
                  <a:cubicBezTo>
                    <a:pt x="8963" y="4370"/>
                    <a:pt x="8873" y="4619"/>
                    <a:pt x="8740" y="4784"/>
                  </a:cubicBezTo>
                  <a:cubicBezTo>
                    <a:pt x="8651" y="4866"/>
                    <a:pt x="8472" y="4949"/>
                    <a:pt x="8383" y="4619"/>
                  </a:cubicBezTo>
                  <a:cubicBezTo>
                    <a:pt x="8294" y="4206"/>
                    <a:pt x="8338" y="4041"/>
                    <a:pt x="8472" y="3959"/>
                  </a:cubicBezTo>
                  <a:cubicBezTo>
                    <a:pt x="8516" y="3876"/>
                    <a:pt x="8573" y="3856"/>
                    <a:pt x="8633" y="3887"/>
                  </a:cubicBezTo>
                </a:path>
                <a:path w="21600" h="21600">
                  <a:moveTo>
                    <a:pt x="3548" y="3472"/>
                  </a:moveTo>
                  <a:cubicBezTo>
                    <a:pt x="3609" y="3505"/>
                    <a:pt x="3677" y="3586"/>
                    <a:pt x="3743" y="3710"/>
                  </a:cubicBezTo>
                  <a:cubicBezTo>
                    <a:pt x="3876" y="3959"/>
                    <a:pt x="3788" y="4206"/>
                    <a:pt x="3653" y="4370"/>
                  </a:cubicBezTo>
                  <a:cubicBezTo>
                    <a:pt x="3565" y="4454"/>
                    <a:pt x="3387" y="4536"/>
                    <a:pt x="3297" y="4206"/>
                  </a:cubicBezTo>
                  <a:cubicBezTo>
                    <a:pt x="3208" y="3793"/>
                    <a:pt x="3253" y="3629"/>
                    <a:pt x="3387" y="3547"/>
                  </a:cubicBezTo>
                  <a:cubicBezTo>
                    <a:pt x="3431" y="3464"/>
                    <a:pt x="3486" y="3443"/>
                    <a:pt x="3548" y="3472"/>
                  </a:cubicBezTo>
                </a:path>
                <a:path w="21600" h="21600">
                  <a:moveTo>
                    <a:pt x="18493" y="3392"/>
                  </a:moveTo>
                  <a:cubicBezTo>
                    <a:pt x="18553" y="3423"/>
                    <a:pt x="18621" y="3505"/>
                    <a:pt x="18688" y="3629"/>
                  </a:cubicBezTo>
                  <a:cubicBezTo>
                    <a:pt x="18822" y="3876"/>
                    <a:pt x="18688" y="4206"/>
                    <a:pt x="18599" y="4289"/>
                  </a:cubicBezTo>
                  <a:cubicBezTo>
                    <a:pt x="18509" y="4370"/>
                    <a:pt x="18330" y="4454"/>
                    <a:pt x="18242" y="4124"/>
                  </a:cubicBezTo>
                  <a:cubicBezTo>
                    <a:pt x="18151" y="3710"/>
                    <a:pt x="18196" y="3547"/>
                    <a:pt x="18330" y="3464"/>
                  </a:cubicBezTo>
                  <a:cubicBezTo>
                    <a:pt x="18376" y="3382"/>
                    <a:pt x="18430" y="3361"/>
                    <a:pt x="18493" y="3392"/>
                  </a:cubicBezTo>
                </a:path>
                <a:path w="21600" h="21600">
                  <a:moveTo>
                    <a:pt x="5867" y="3227"/>
                  </a:moveTo>
                  <a:cubicBezTo>
                    <a:pt x="5929" y="3257"/>
                    <a:pt x="5995" y="3340"/>
                    <a:pt x="6061" y="3464"/>
                  </a:cubicBezTo>
                  <a:cubicBezTo>
                    <a:pt x="6196" y="3710"/>
                    <a:pt x="6107" y="3959"/>
                    <a:pt x="5973" y="4124"/>
                  </a:cubicBezTo>
                  <a:cubicBezTo>
                    <a:pt x="5884" y="4206"/>
                    <a:pt x="5705" y="4289"/>
                    <a:pt x="5616" y="3959"/>
                  </a:cubicBezTo>
                  <a:cubicBezTo>
                    <a:pt x="5527" y="3629"/>
                    <a:pt x="5572" y="3464"/>
                    <a:pt x="5705" y="3299"/>
                  </a:cubicBezTo>
                  <a:cubicBezTo>
                    <a:pt x="5749" y="3217"/>
                    <a:pt x="5807" y="3196"/>
                    <a:pt x="5867" y="3227"/>
                  </a:cubicBezTo>
                </a:path>
                <a:path w="21600" h="21600">
                  <a:moveTo>
                    <a:pt x="14744" y="3062"/>
                  </a:moveTo>
                  <a:cubicBezTo>
                    <a:pt x="14805" y="3093"/>
                    <a:pt x="14873" y="3175"/>
                    <a:pt x="14941" y="3299"/>
                  </a:cubicBezTo>
                  <a:cubicBezTo>
                    <a:pt x="15073" y="3547"/>
                    <a:pt x="14985" y="3793"/>
                    <a:pt x="14851" y="3959"/>
                  </a:cubicBezTo>
                  <a:cubicBezTo>
                    <a:pt x="14761" y="4041"/>
                    <a:pt x="14584" y="4124"/>
                    <a:pt x="14494" y="3793"/>
                  </a:cubicBezTo>
                  <a:cubicBezTo>
                    <a:pt x="14405" y="3464"/>
                    <a:pt x="14449" y="3299"/>
                    <a:pt x="14584" y="3134"/>
                  </a:cubicBezTo>
                  <a:cubicBezTo>
                    <a:pt x="14627" y="3051"/>
                    <a:pt x="14684" y="3031"/>
                    <a:pt x="14744" y="3062"/>
                  </a:cubicBezTo>
                </a:path>
                <a:path w="21600" h="21600">
                  <a:moveTo>
                    <a:pt x="11757" y="2649"/>
                  </a:moveTo>
                  <a:cubicBezTo>
                    <a:pt x="11818" y="2681"/>
                    <a:pt x="11885" y="2763"/>
                    <a:pt x="11952" y="2887"/>
                  </a:cubicBezTo>
                  <a:cubicBezTo>
                    <a:pt x="12086" y="3134"/>
                    <a:pt x="11996" y="3382"/>
                    <a:pt x="11862" y="3547"/>
                  </a:cubicBezTo>
                  <a:cubicBezTo>
                    <a:pt x="11773" y="3629"/>
                    <a:pt x="11594" y="3710"/>
                    <a:pt x="11504" y="3382"/>
                  </a:cubicBezTo>
                  <a:cubicBezTo>
                    <a:pt x="11415" y="3051"/>
                    <a:pt x="11460" y="2887"/>
                    <a:pt x="11594" y="2721"/>
                  </a:cubicBezTo>
                  <a:cubicBezTo>
                    <a:pt x="11638" y="2639"/>
                    <a:pt x="11695" y="2619"/>
                    <a:pt x="11757" y="2649"/>
                  </a:cubicBezTo>
                </a:path>
                <a:path w="21600" h="21600">
                  <a:moveTo>
                    <a:pt x="16574" y="2320"/>
                  </a:moveTo>
                  <a:cubicBezTo>
                    <a:pt x="16635" y="2351"/>
                    <a:pt x="16703" y="2433"/>
                    <a:pt x="16769" y="2557"/>
                  </a:cubicBezTo>
                  <a:cubicBezTo>
                    <a:pt x="16903" y="2804"/>
                    <a:pt x="16769" y="3134"/>
                    <a:pt x="16680" y="3217"/>
                  </a:cubicBezTo>
                  <a:cubicBezTo>
                    <a:pt x="16591" y="3299"/>
                    <a:pt x="16413" y="3382"/>
                    <a:pt x="16324" y="3051"/>
                  </a:cubicBezTo>
                  <a:cubicBezTo>
                    <a:pt x="16233" y="2639"/>
                    <a:pt x="16279" y="2474"/>
                    <a:pt x="16413" y="2392"/>
                  </a:cubicBezTo>
                  <a:cubicBezTo>
                    <a:pt x="16456" y="2309"/>
                    <a:pt x="16513" y="2289"/>
                    <a:pt x="16574" y="2320"/>
                  </a:cubicBezTo>
                </a:path>
                <a:path w="21600" h="21600">
                  <a:moveTo>
                    <a:pt x="7562" y="2320"/>
                  </a:moveTo>
                  <a:cubicBezTo>
                    <a:pt x="7624" y="2351"/>
                    <a:pt x="7691" y="2433"/>
                    <a:pt x="7757" y="2557"/>
                  </a:cubicBezTo>
                  <a:cubicBezTo>
                    <a:pt x="7891" y="2804"/>
                    <a:pt x="7801" y="3051"/>
                    <a:pt x="7669" y="3217"/>
                  </a:cubicBezTo>
                  <a:cubicBezTo>
                    <a:pt x="7579" y="3299"/>
                    <a:pt x="7401" y="3382"/>
                    <a:pt x="7312" y="3051"/>
                  </a:cubicBezTo>
                  <a:cubicBezTo>
                    <a:pt x="7223" y="2721"/>
                    <a:pt x="7223" y="2557"/>
                    <a:pt x="7401" y="2392"/>
                  </a:cubicBezTo>
                  <a:cubicBezTo>
                    <a:pt x="7445" y="2309"/>
                    <a:pt x="7501" y="2289"/>
                    <a:pt x="7562" y="2320"/>
                  </a:cubicBezTo>
                </a:path>
                <a:path w="21600" h="21600">
                  <a:moveTo>
                    <a:pt x="10017" y="1990"/>
                  </a:moveTo>
                  <a:cubicBezTo>
                    <a:pt x="10078" y="2021"/>
                    <a:pt x="10145" y="2103"/>
                    <a:pt x="10211" y="2227"/>
                  </a:cubicBezTo>
                  <a:cubicBezTo>
                    <a:pt x="10345" y="2474"/>
                    <a:pt x="10256" y="2721"/>
                    <a:pt x="10123" y="2887"/>
                  </a:cubicBezTo>
                  <a:cubicBezTo>
                    <a:pt x="10033" y="2969"/>
                    <a:pt x="9855" y="3051"/>
                    <a:pt x="9765" y="2721"/>
                  </a:cubicBezTo>
                  <a:cubicBezTo>
                    <a:pt x="9677" y="2392"/>
                    <a:pt x="9721" y="2143"/>
                    <a:pt x="9855" y="2062"/>
                  </a:cubicBezTo>
                  <a:cubicBezTo>
                    <a:pt x="9900" y="1979"/>
                    <a:pt x="9954" y="1957"/>
                    <a:pt x="10017" y="1990"/>
                  </a:cubicBezTo>
                </a:path>
                <a:path w="21600" h="21600">
                  <a:moveTo>
                    <a:pt x="2344" y="1825"/>
                  </a:moveTo>
                  <a:cubicBezTo>
                    <a:pt x="2405" y="1855"/>
                    <a:pt x="2472" y="1938"/>
                    <a:pt x="2538" y="2062"/>
                  </a:cubicBezTo>
                  <a:cubicBezTo>
                    <a:pt x="2673" y="2309"/>
                    <a:pt x="2584" y="2557"/>
                    <a:pt x="2450" y="2721"/>
                  </a:cubicBezTo>
                  <a:cubicBezTo>
                    <a:pt x="2361" y="2804"/>
                    <a:pt x="2182" y="2887"/>
                    <a:pt x="2093" y="2557"/>
                  </a:cubicBezTo>
                  <a:cubicBezTo>
                    <a:pt x="2002" y="2227"/>
                    <a:pt x="2048" y="2062"/>
                    <a:pt x="2182" y="1895"/>
                  </a:cubicBezTo>
                  <a:cubicBezTo>
                    <a:pt x="2227" y="1815"/>
                    <a:pt x="2283" y="1793"/>
                    <a:pt x="2344" y="1825"/>
                  </a:cubicBezTo>
                </a:path>
                <a:path w="21600" h="21600">
                  <a:moveTo>
                    <a:pt x="21348" y="1575"/>
                  </a:moveTo>
                  <a:cubicBezTo>
                    <a:pt x="21409" y="1608"/>
                    <a:pt x="21475" y="1691"/>
                    <a:pt x="21543" y="1815"/>
                  </a:cubicBezTo>
                  <a:cubicBezTo>
                    <a:pt x="21677" y="2062"/>
                    <a:pt x="21543" y="2392"/>
                    <a:pt x="21453" y="2474"/>
                  </a:cubicBezTo>
                  <a:cubicBezTo>
                    <a:pt x="21364" y="2557"/>
                    <a:pt x="21186" y="2639"/>
                    <a:pt x="21097" y="2309"/>
                  </a:cubicBezTo>
                  <a:cubicBezTo>
                    <a:pt x="21008" y="1979"/>
                    <a:pt x="21008" y="1815"/>
                    <a:pt x="21186" y="1650"/>
                  </a:cubicBezTo>
                  <a:cubicBezTo>
                    <a:pt x="21231" y="1567"/>
                    <a:pt x="21286" y="1547"/>
                    <a:pt x="21348" y="1575"/>
                  </a:cubicBezTo>
                </a:path>
                <a:path w="21600" h="21600">
                  <a:moveTo>
                    <a:pt x="693" y="1575"/>
                  </a:moveTo>
                  <a:cubicBezTo>
                    <a:pt x="755" y="1608"/>
                    <a:pt x="822" y="1691"/>
                    <a:pt x="888" y="1815"/>
                  </a:cubicBezTo>
                  <a:cubicBezTo>
                    <a:pt x="1021" y="2062"/>
                    <a:pt x="933" y="2309"/>
                    <a:pt x="798" y="2474"/>
                  </a:cubicBezTo>
                  <a:cubicBezTo>
                    <a:pt x="710" y="2557"/>
                    <a:pt x="532" y="2639"/>
                    <a:pt x="440" y="2309"/>
                  </a:cubicBezTo>
                  <a:cubicBezTo>
                    <a:pt x="352" y="1979"/>
                    <a:pt x="352" y="1815"/>
                    <a:pt x="532" y="1650"/>
                  </a:cubicBezTo>
                  <a:cubicBezTo>
                    <a:pt x="576" y="1567"/>
                    <a:pt x="632" y="1547"/>
                    <a:pt x="693" y="1575"/>
                  </a:cubicBezTo>
                </a:path>
                <a:path w="21600" h="21600">
                  <a:moveTo>
                    <a:pt x="4619" y="1495"/>
                  </a:moveTo>
                  <a:cubicBezTo>
                    <a:pt x="4680" y="1525"/>
                    <a:pt x="4747" y="1608"/>
                    <a:pt x="4814" y="1732"/>
                  </a:cubicBezTo>
                  <a:cubicBezTo>
                    <a:pt x="4947" y="1979"/>
                    <a:pt x="4814" y="2309"/>
                    <a:pt x="4725" y="2392"/>
                  </a:cubicBezTo>
                  <a:cubicBezTo>
                    <a:pt x="4634" y="2474"/>
                    <a:pt x="4455" y="2557"/>
                    <a:pt x="4368" y="2227"/>
                  </a:cubicBezTo>
                  <a:cubicBezTo>
                    <a:pt x="4279" y="1895"/>
                    <a:pt x="4323" y="1650"/>
                    <a:pt x="4455" y="1567"/>
                  </a:cubicBezTo>
                  <a:cubicBezTo>
                    <a:pt x="4500" y="1485"/>
                    <a:pt x="4558" y="1464"/>
                    <a:pt x="4619" y="1495"/>
                  </a:cubicBezTo>
                </a:path>
                <a:path w="21600" h="21600">
                  <a:moveTo>
                    <a:pt x="13005" y="1413"/>
                  </a:moveTo>
                  <a:cubicBezTo>
                    <a:pt x="13067" y="1443"/>
                    <a:pt x="13134" y="1525"/>
                    <a:pt x="13201" y="1650"/>
                  </a:cubicBezTo>
                  <a:cubicBezTo>
                    <a:pt x="13334" y="1895"/>
                    <a:pt x="13244" y="2143"/>
                    <a:pt x="13112" y="2309"/>
                  </a:cubicBezTo>
                  <a:cubicBezTo>
                    <a:pt x="13022" y="2392"/>
                    <a:pt x="12843" y="2474"/>
                    <a:pt x="12754" y="2143"/>
                  </a:cubicBezTo>
                  <a:cubicBezTo>
                    <a:pt x="12666" y="1732"/>
                    <a:pt x="12710" y="1567"/>
                    <a:pt x="12843" y="1485"/>
                  </a:cubicBezTo>
                  <a:cubicBezTo>
                    <a:pt x="12889" y="1402"/>
                    <a:pt x="12943" y="1382"/>
                    <a:pt x="13005" y="1413"/>
                  </a:cubicBezTo>
                </a:path>
                <a:path w="21600" h="21600">
                  <a:moveTo>
                    <a:pt x="19696" y="1083"/>
                  </a:moveTo>
                  <a:cubicBezTo>
                    <a:pt x="19758" y="1114"/>
                    <a:pt x="19825" y="1196"/>
                    <a:pt x="19891" y="1320"/>
                  </a:cubicBezTo>
                  <a:cubicBezTo>
                    <a:pt x="20026" y="1567"/>
                    <a:pt x="19937" y="1815"/>
                    <a:pt x="19803" y="1979"/>
                  </a:cubicBezTo>
                  <a:cubicBezTo>
                    <a:pt x="19713" y="2062"/>
                    <a:pt x="19533" y="2143"/>
                    <a:pt x="19445" y="1815"/>
                  </a:cubicBezTo>
                  <a:cubicBezTo>
                    <a:pt x="19357" y="1402"/>
                    <a:pt x="19402" y="1237"/>
                    <a:pt x="19533" y="1155"/>
                  </a:cubicBezTo>
                  <a:cubicBezTo>
                    <a:pt x="19579" y="1071"/>
                    <a:pt x="19636" y="1052"/>
                    <a:pt x="19696" y="1083"/>
                  </a:cubicBezTo>
                </a:path>
                <a:path w="21600" h="21600">
                  <a:moveTo>
                    <a:pt x="17689" y="753"/>
                  </a:moveTo>
                  <a:cubicBezTo>
                    <a:pt x="17750" y="784"/>
                    <a:pt x="17818" y="866"/>
                    <a:pt x="17885" y="989"/>
                  </a:cubicBezTo>
                  <a:cubicBezTo>
                    <a:pt x="18018" y="1237"/>
                    <a:pt x="17885" y="1567"/>
                    <a:pt x="17795" y="1650"/>
                  </a:cubicBezTo>
                  <a:cubicBezTo>
                    <a:pt x="17706" y="1732"/>
                    <a:pt x="17527" y="1815"/>
                    <a:pt x="17438" y="1485"/>
                  </a:cubicBezTo>
                  <a:cubicBezTo>
                    <a:pt x="17349" y="1155"/>
                    <a:pt x="17394" y="907"/>
                    <a:pt x="17527" y="825"/>
                  </a:cubicBezTo>
                  <a:cubicBezTo>
                    <a:pt x="17573" y="742"/>
                    <a:pt x="17627" y="722"/>
                    <a:pt x="17689" y="753"/>
                  </a:cubicBezTo>
                </a:path>
                <a:path w="21600" h="21600">
                  <a:moveTo>
                    <a:pt x="14387" y="588"/>
                  </a:moveTo>
                  <a:cubicBezTo>
                    <a:pt x="14449" y="619"/>
                    <a:pt x="14517" y="701"/>
                    <a:pt x="14584" y="825"/>
                  </a:cubicBezTo>
                  <a:cubicBezTo>
                    <a:pt x="14717" y="1071"/>
                    <a:pt x="14584" y="1402"/>
                    <a:pt x="14494" y="1485"/>
                  </a:cubicBezTo>
                  <a:cubicBezTo>
                    <a:pt x="14405" y="1567"/>
                    <a:pt x="14226" y="1650"/>
                    <a:pt x="14136" y="1320"/>
                  </a:cubicBezTo>
                  <a:cubicBezTo>
                    <a:pt x="14046" y="989"/>
                    <a:pt x="14046" y="742"/>
                    <a:pt x="14226" y="660"/>
                  </a:cubicBezTo>
                  <a:cubicBezTo>
                    <a:pt x="14271" y="577"/>
                    <a:pt x="14325" y="557"/>
                    <a:pt x="14387" y="588"/>
                  </a:cubicBezTo>
                </a:path>
                <a:path w="21600" h="21600">
                  <a:moveTo>
                    <a:pt x="6624" y="236"/>
                  </a:moveTo>
                  <a:cubicBezTo>
                    <a:pt x="6686" y="267"/>
                    <a:pt x="6755" y="371"/>
                    <a:pt x="6822" y="577"/>
                  </a:cubicBezTo>
                  <a:cubicBezTo>
                    <a:pt x="6955" y="825"/>
                    <a:pt x="6822" y="1155"/>
                    <a:pt x="6731" y="1237"/>
                  </a:cubicBezTo>
                  <a:cubicBezTo>
                    <a:pt x="6642" y="1320"/>
                    <a:pt x="6464" y="1402"/>
                    <a:pt x="6376" y="1071"/>
                  </a:cubicBezTo>
                  <a:cubicBezTo>
                    <a:pt x="6285" y="660"/>
                    <a:pt x="6329" y="493"/>
                    <a:pt x="6464" y="330"/>
                  </a:cubicBezTo>
                  <a:cubicBezTo>
                    <a:pt x="6508" y="248"/>
                    <a:pt x="6564" y="206"/>
                    <a:pt x="6624" y="236"/>
                  </a:cubicBezTo>
                </a:path>
                <a:path w="21600" h="21600">
                  <a:moveTo>
                    <a:pt x="15413" y="0"/>
                  </a:moveTo>
                  <a:lnTo>
                    <a:pt x="15910" y="0"/>
                  </a:lnTo>
                  <a:lnTo>
                    <a:pt x="15916" y="62"/>
                  </a:lnTo>
                  <a:cubicBezTo>
                    <a:pt x="15888" y="186"/>
                    <a:pt x="15832" y="289"/>
                    <a:pt x="15787" y="330"/>
                  </a:cubicBezTo>
                  <a:cubicBezTo>
                    <a:pt x="15697" y="412"/>
                    <a:pt x="15520" y="493"/>
                    <a:pt x="15431" y="165"/>
                  </a:cubicBezTo>
                </a:path>
                <a:path w="21600" h="21600">
                  <a:moveTo>
                    <a:pt x="11363" y="0"/>
                  </a:moveTo>
                  <a:lnTo>
                    <a:pt x="11847" y="0"/>
                  </a:lnTo>
                  <a:lnTo>
                    <a:pt x="11728" y="248"/>
                  </a:lnTo>
                  <a:cubicBezTo>
                    <a:pt x="11638" y="330"/>
                    <a:pt x="11460" y="412"/>
                    <a:pt x="11372" y="83"/>
                  </a:cubicBezTo>
                </a:path>
                <a:path w="21600" h="21600">
                  <a:moveTo>
                    <a:pt x="9677" y="0"/>
                  </a:moveTo>
                  <a:lnTo>
                    <a:pt x="10112" y="0"/>
                  </a:lnTo>
                  <a:lnTo>
                    <a:pt x="10033" y="165"/>
                  </a:lnTo>
                  <a:cubicBezTo>
                    <a:pt x="9943" y="248"/>
                    <a:pt x="9765" y="330"/>
                    <a:pt x="9677" y="0"/>
                  </a:cubicBezTo>
                </a:path>
                <a:path w="21600" h="21600">
                  <a:moveTo>
                    <a:pt x="8205" y="0"/>
                  </a:moveTo>
                  <a:lnTo>
                    <a:pt x="8650" y="0"/>
                  </a:lnTo>
                  <a:lnTo>
                    <a:pt x="8651" y="0"/>
                  </a:lnTo>
                  <a:cubicBezTo>
                    <a:pt x="8783" y="248"/>
                    <a:pt x="8693" y="493"/>
                    <a:pt x="8561" y="660"/>
                  </a:cubicBezTo>
                  <a:cubicBezTo>
                    <a:pt x="8472" y="742"/>
                    <a:pt x="8294" y="825"/>
                    <a:pt x="8204" y="493"/>
                  </a:cubicBezTo>
                  <a:cubicBezTo>
                    <a:pt x="8160" y="330"/>
                    <a:pt x="8149" y="186"/>
                    <a:pt x="8164" y="72"/>
                  </a:cubicBezTo>
                </a:path>
                <a:path w="21600" h="21600">
                  <a:moveTo>
                    <a:pt x="2785" y="0"/>
                  </a:moveTo>
                  <a:lnTo>
                    <a:pt x="3277" y="0"/>
                  </a:lnTo>
                  <a:lnTo>
                    <a:pt x="3292" y="145"/>
                  </a:lnTo>
                  <a:cubicBezTo>
                    <a:pt x="3264" y="267"/>
                    <a:pt x="3208" y="371"/>
                    <a:pt x="3164" y="412"/>
                  </a:cubicBezTo>
                  <a:cubicBezTo>
                    <a:pt x="3074" y="493"/>
                    <a:pt x="2896" y="578"/>
                    <a:pt x="2807" y="248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19050" cap="flat" cmpd="sng">
              <a:noFill/>
              <a:prstDash val="solid"/>
              <a:round/>
            </a:ln>
          </p:spPr>
        </p:sp>
      </p:grpSp>
      <p:sp>
        <p:nvSpPr>
          <p:cNvPr id="59" name="Szövegmező"/>
          <p:cNvSpPr>
            <a:spLocks noGrp="1"/>
          </p:cNvSpPr>
          <p:nvPr>
            <p:ph type="title"/>
          </p:nvPr>
        </p:nvSpPr>
        <p:spPr>
          <a:xfrm>
            <a:off x="786384" y="576072"/>
            <a:ext cx="10377484" cy="1546532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800" b="0" i="0" u="none" strike="noStrike" kern="1200" cap="none" spc="0" baseline="0">
                <a:solidFill>
                  <a:schemeClr val="bg1"/>
                </a:solidFill>
                <a:latin typeface="Aptos Display" charset="0"/>
                <a:ea typeface="等线 Light" charset="0"/>
                <a:cs typeface="Lucida Sans" charset="0"/>
              </a:rPr>
              <a:t> Éva- Törőcsik Mari</a:t>
            </a:r>
            <a:endParaRPr lang="zh-CN" altLang="en-US" sz="4800" b="0" i="0" u="none" strike="noStrike" kern="1200" cap="none" spc="0" baseline="0">
              <a:solidFill>
                <a:schemeClr val="bg1"/>
              </a:solidFill>
              <a:latin typeface="Aptos Display" charset="0"/>
              <a:ea typeface="等线 Light" charset="0"/>
              <a:cs typeface="Lucida Sans" charset="0"/>
            </a:endParaRPr>
          </a:p>
        </p:txBody>
      </p:sp>
      <p:sp>
        <p:nvSpPr>
          <p:cNvPr id="60" name="Szövegmező"/>
          <p:cNvSpPr>
            <a:spLocks noGrp="1"/>
          </p:cNvSpPr>
          <p:nvPr>
            <p:ph type="body" idx="1"/>
          </p:nvPr>
        </p:nvSpPr>
        <p:spPr>
          <a:xfrm>
            <a:off x="6426821" y="1860423"/>
            <a:ext cx="5762128" cy="3903163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
• Törőcsik Mari (1935–2021) a magyar színjátszás egyik legismertebb és legelismertebb alakja volt.
• Fontosabb szerepei közé tartozik:</a:t>
            </a:r>
          </a:p>
          <a:p>
            <a:pPr mar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      - a Körhinta című film főszerepe,
       - számos klasszikus és modern színházi alakítás.
• Éva szerepében:
       - rendkívüli érzelmi mélységet mutatott,</a:t>
            </a:r>
          </a:p>
          <a:p>
            <a:pPr mar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      - hitelesen jelenítette meg az emberi           </a:t>
            </a:r>
          </a:p>
          <a:p>
            <a:pPr mar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bg1"/>
                </a:solidFill>
                <a:latin typeface="Aptos" charset="0"/>
                <a:ea typeface="等线" charset="0"/>
                <a:cs typeface="Lucida Sans" charset="0"/>
              </a:rPr>
              <a:t>                  szeretetet és a reményt.
• Ez a szerep pályáján azért volt meghatározó, mert kiválóan megmutatta színészi érzékenységét és   sokoldalúságát.</a:t>
            </a:r>
            <a:endParaRPr lang="zh-CN" altLang="en-US" sz="1800" b="0" i="0" u="none" strike="noStrike" kern="1200" cap="none" spc="0" baseline="0">
              <a:solidFill>
                <a:schemeClr val="bg1"/>
              </a:solidFill>
              <a:latin typeface="Aptos" charset="0"/>
              <a:ea typeface="等线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9212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zövegmező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562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0" i="0" u="none" strike="noStrike" kern="1200" cap="none" spc="0" baseline="0">
                <a:solidFill>
                  <a:schemeClr val="tx1"/>
                </a:solidFill>
                <a:latin typeface="Aptos Display" charset="0"/>
                <a:ea typeface="等线 Light" charset="0"/>
                <a:cs typeface="Lucida Sans" charset="0"/>
              </a:rPr>
              <a:t>Lucifer szerepe és jelentősége</a:t>
            </a:r>
            <a:endParaRPr lang="zh-CN" altLang="en-US" sz="4400" b="0" i="0" u="none" strike="noStrike" kern="1200" cap="none" spc="0" baseline="0">
              <a:solidFill>
                <a:schemeClr val="tx1"/>
              </a:solidFill>
              <a:latin typeface="Aptos Display" charset="0"/>
              <a:ea typeface="等线 Light" charset="0"/>
              <a:cs typeface="Lucida Sans" charset="0"/>
            </a:endParaRPr>
          </a:p>
        </p:txBody>
      </p:sp>
      <p:sp>
        <p:nvSpPr>
          <p:cNvPr id="62" name="Szövegmező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altLang="zh-CN" sz="2600" b="0" i="0" u="none" strike="noStrike" kern="1200" cap="none" spc="0" baseline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• Lucifer a kételkedés, a tagadás és a kritikus gondolkodás képviselője.
• A szerep különlegessége, hogy:
		- mély filozófiai értelmezést igényel,
		- erős szellemi jelenlétet követel,
		- a néző gondolkodását is folyamatosan provokálja.
• Lucifer megformálása a színészi intelligencia egyik legnagyobb próbája.</a:t>
            </a:r>
            <a:endParaRPr lang="zh-CN" altLang="en-US" sz="2600" b="0" i="0" u="none" strike="noStrike" kern="1200" cap="none" spc="0" baseline="0">
              <a:solidFill>
                <a:schemeClr val="tx1"/>
              </a:solidFill>
              <a:latin typeface="Aptos" charset="0"/>
              <a:ea typeface="等线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485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3" name="Téglalapok"/>
          <p:cNvSpPr>
            <a:spLocks noChangeAspect="1"/>
          </p:cNvSpPr>
          <p:nvPr/>
        </p:nvSpPr>
        <p:spPr>
          <a:xfrm>
            <a:off x="0" y="0"/>
            <a:ext cx="12188953" cy="6858000"/>
          </a:xfrm>
          <a:prstGeom prst="rect">
            <a:avLst/>
          </a:prstGeom>
          <a:ln w="19050" cap="flat" cmpd="sng">
            <a:noFill/>
            <a:prstDash val="solid"/>
            <a:round/>
          </a:ln>
        </p:spPr>
      </p:sp>
      <p:sp>
        <p:nvSpPr>
          <p:cNvPr id="64" name="Szövegmező"/>
          <p:cNvSpPr>
            <a:spLocks noGrp="1"/>
          </p:cNvSpPr>
          <p:nvPr>
            <p:ph type="title"/>
          </p:nvPr>
        </p:nvSpPr>
        <p:spPr>
          <a:xfrm>
            <a:off x="239486" y="-81189"/>
            <a:ext cx="7293426" cy="1807305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0" i="0" u="none" strike="noStrike" kern="1200" cap="none" spc="0" baseline="0">
                <a:solidFill>
                  <a:schemeClr val="tx1"/>
                </a:solidFill>
                <a:latin typeface="Aptos Display" charset="0"/>
                <a:ea typeface="等线 Light" charset="0"/>
                <a:cs typeface="Lucida Sans" charset="0"/>
              </a:rPr>
              <a:t>Lucifer-Latinovits Zoltán</a:t>
            </a:r>
            <a:endParaRPr lang="zh-CN" altLang="en-US" sz="4400" b="0" i="0" u="none" strike="noStrike" kern="1200" cap="none" spc="0" baseline="0">
              <a:solidFill>
                <a:schemeClr val="tx1"/>
              </a:solidFill>
              <a:latin typeface="Aptos Display" charset="0"/>
              <a:ea typeface="等线 Light" charset="0"/>
              <a:cs typeface="Lucida Sans" charset="0"/>
            </a:endParaRPr>
          </a:p>
        </p:txBody>
      </p:sp>
      <p:sp>
        <p:nvSpPr>
          <p:cNvPr id="65" name="Szövegmező"/>
          <p:cNvSpPr>
            <a:spLocks noGrp="1"/>
          </p:cNvSpPr>
          <p:nvPr>
            <p:ph type="body" idx="1"/>
          </p:nvPr>
        </p:nvSpPr>
        <p:spPr>
          <a:xfrm>
            <a:off x="238121" y="1726238"/>
            <a:ext cx="9303816" cy="3843663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altLang="zh-CN" sz="2000" b="0" i="0" u="none" strike="noStrike" kern="1200" cap="none" spc="0" baseline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• Latinovits Zoltán (1931–1976), akit gyakran „színészkirálynak” neveznek, a magyar színház kiemelkedő alakja volt.
• Fontosabb szerepei:
		-Shakespeare Hamlet című drámájának főszerepe,
		-számos irodalmi mű színpadi és előadói feldolgozása.
• Lucifer szerepében:
		-kivételes intellektuális erőt mutatott,
		-hitelesen jelenítette meg a kétkedő, lázadó gondolkodót.
• Ez az alakítása különösen jelentős volt, mivel személyisége és színészi stílusa szinte tökéletesen illeszkedett a karakterhez.</a:t>
            </a:r>
            <a:endParaRPr lang="zh-CN" altLang="en-US" sz="2000" b="0" i="0" u="none" strike="noStrike" kern="1200" cap="none" spc="0" baseline="0">
              <a:solidFill>
                <a:schemeClr val="tx1"/>
              </a:solidFill>
              <a:latin typeface="Aptos" charset="0"/>
              <a:ea typeface="等线" charset="0"/>
              <a:cs typeface="Lucida Sans" charset="0"/>
            </a:endParaRPr>
          </a:p>
        </p:txBody>
      </p:sp>
      <p:pic>
        <p:nvPicPr>
          <p:cNvPr id="66" name="Képek"/>
          <p:cNvPicPr>
            <a:picLocks noChangeAspect="1"/>
          </p:cNvPicPr>
          <p:nvPr/>
        </p:nvPicPr>
        <p:blipFill>
          <a:blip r:embed="rId2" cstate="print"/>
          <a:srcRect l="22325" r="15073" b="-2"/>
          <a:stretch>
            <a:fillRect/>
          </a:stretch>
        </p:blipFill>
        <p:spPr>
          <a:xfrm>
            <a:off x="8871292" y="0"/>
            <a:ext cx="3464778" cy="6857895"/>
          </a:xfrm>
          <a:custGeom>
            <a:avLst/>
            <a:gdLst>
              <a:gd name="T1" fmla="*/ 0 w 21600"/>
              <a:gd name="T2" fmla="*/ 0 h 21600"/>
              <a:gd name="T3" fmla="*/ 21600 w 21600"/>
              <a:gd name="T4" fmla="*/ 21600 h 21600"/>
            </a:gdLst>
            <a:ahLst/>
            <a:cxnLst/>
            <a:rect l="T1" t="T2" r="T3" b="T4"/>
            <a:pathLst>
              <a:path w="21600" h="21600">
                <a:moveTo>
                  <a:pt x="3784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5324" y="21600"/>
                </a:lnTo>
                <a:lnTo>
                  <a:pt x="5128" y="21492"/>
                </a:lnTo>
                <a:cubicBezTo>
                  <a:pt x="4913" y="21379"/>
                  <a:pt x="4695" y="21277"/>
                  <a:pt x="4464" y="21209"/>
                </a:cubicBezTo>
                <a:cubicBezTo>
                  <a:pt x="4148" y="21118"/>
                  <a:pt x="3843" y="20959"/>
                  <a:pt x="3895" y="20482"/>
                </a:cubicBezTo>
                <a:cubicBezTo>
                  <a:pt x="3905" y="20346"/>
                  <a:pt x="3821" y="20244"/>
                  <a:pt x="3695" y="20278"/>
                </a:cubicBezTo>
                <a:cubicBezTo>
                  <a:pt x="3452" y="20346"/>
                  <a:pt x="3336" y="20153"/>
                  <a:pt x="3198" y="20005"/>
                </a:cubicBezTo>
                <a:cubicBezTo>
                  <a:pt x="2957" y="19742"/>
                  <a:pt x="2724" y="19472"/>
                  <a:pt x="2337" y="19426"/>
                </a:cubicBezTo>
                <a:cubicBezTo>
                  <a:pt x="2408" y="19222"/>
                  <a:pt x="2536" y="19245"/>
                  <a:pt x="2653" y="19290"/>
                </a:cubicBezTo>
                <a:cubicBezTo>
                  <a:pt x="2957" y="19403"/>
                  <a:pt x="3262" y="19528"/>
                  <a:pt x="3568" y="19642"/>
                </a:cubicBezTo>
                <a:cubicBezTo>
                  <a:pt x="3769" y="19710"/>
                  <a:pt x="3969" y="19812"/>
                  <a:pt x="4232" y="19733"/>
                </a:cubicBezTo>
                <a:cubicBezTo>
                  <a:pt x="4000" y="19322"/>
                  <a:pt x="3609" y="19245"/>
                  <a:pt x="3294" y="19118"/>
                </a:cubicBezTo>
                <a:cubicBezTo>
                  <a:pt x="2905" y="18961"/>
                  <a:pt x="2674" y="18666"/>
                  <a:pt x="2389" y="18325"/>
                </a:cubicBezTo>
                <a:cubicBezTo>
                  <a:pt x="2674" y="18233"/>
                  <a:pt x="2852" y="18484"/>
                  <a:pt x="3083" y="18473"/>
                </a:cubicBezTo>
                <a:cubicBezTo>
                  <a:pt x="3095" y="18438"/>
                  <a:pt x="3115" y="18370"/>
                  <a:pt x="3115" y="18370"/>
                </a:cubicBezTo>
                <a:cubicBezTo>
                  <a:pt x="2735" y="18188"/>
                  <a:pt x="2568" y="17848"/>
                  <a:pt x="2505" y="17428"/>
                </a:cubicBezTo>
                <a:cubicBezTo>
                  <a:pt x="2482" y="17212"/>
                  <a:pt x="2347" y="17144"/>
                  <a:pt x="2209" y="17042"/>
                </a:cubicBezTo>
                <a:cubicBezTo>
                  <a:pt x="1746" y="16690"/>
                  <a:pt x="1252" y="16372"/>
                  <a:pt x="860" y="15895"/>
                </a:cubicBezTo>
                <a:cubicBezTo>
                  <a:pt x="1314" y="15952"/>
                  <a:pt x="1671" y="16270"/>
                  <a:pt x="2147" y="16406"/>
                </a:cubicBezTo>
                <a:cubicBezTo>
                  <a:pt x="1767" y="15884"/>
                  <a:pt x="1271" y="15612"/>
                  <a:pt x="819" y="15294"/>
                </a:cubicBezTo>
                <a:cubicBezTo>
                  <a:pt x="607" y="15146"/>
                  <a:pt x="420" y="14965"/>
                  <a:pt x="177" y="14885"/>
                </a:cubicBezTo>
                <a:cubicBezTo>
                  <a:pt x="93" y="14862"/>
                  <a:pt x="-53" y="14806"/>
                  <a:pt x="19" y="14647"/>
                </a:cubicBezTo>
                <a:cubicBezTo>
                  <a:pt x="83" y="14510"/>
                  <a:pt x="197" y="14556"/>
                  <a:pt x="304" y="14590"/>
                </a:cubicBezTo>
                <a:cubicBezTo>
                  <a:pt x="556" y="14681"/>
                  <a:pt x="829" y="14681"/>
                  <a:pt x="1178" y="14681"/>
                </a:cubicBezTo>
                <a:cubicBezTo>
                  <a:pt x="883" y="14249"/>
                  <a:pt x="346" y="14386"/>
                  <a:pt x="93" y="13931"/>
                </a:cubicBezTo>
                <a:cubicBezTo>
                  <a:pt x="408" y="13852"/>
                  <a:pt x="651" y="14011"/>
                  <a:pt x="903" y="14045"/>
                </a:cubicBezTo>
                <a:cubicBezTo>
                  <a:pt x="1136" y="14079"/>
                  <a:pt x="1189" y="14000"/>
                  <a:pt x="1136" y="13750"/>
                </a:cubicBezTo>
                <a:cubicBezTo>
                  <a:pt x="1052" y="13364"/>
                  <a:pt x="1178" y="13171"/>
                  <a:pt x="1515" y="13273"/>
                </a:cubicBezTo>
                <a:cubicBezTo>
                  <a:pt x="1830" y="13375"/>
                  <a:pt x="1862" y="13228"/>
                  <a:pt x="1778" y="13012"/>
                </a:cubicBezTo>
                <a:cubicBezTo>
                  <a:pt x="1651" y="12694"/>
                  <a:pt x="1789" y="12444"/>
                  <a:pt x="1884" y="12172"/>
                </a:cubicBezTo>
                <a:cubicBezTo>
                  <a:pt x="2030" y="11763"/>
                  <a:pt x="1968" y="11559"/>
                  <a:pt x="1661" y="11252"/>
                </a:cubicBezTo>
                <a:cubicBezTo>
                  <a:pt x="1483" y="11082"/>
                  <a:pt x="1304" y="10934"/>
                  <a:pt x="1052" y="10787"/>
                </a:cubicBezTo>
                <a:cubicBezTo>
                  <a:pt x="1631" y="10707"/>
                  <a:pt x="1031" y="10433"/>
                  <a:pt x="1230" y="10265"/>
                </a:cubicBezTo>
                <a:cubicBezTo>
                  <a:pt x="1641" y="10196"/>
                  <a:pt x="1968" y="10741"/>
                  <a:pt x="2526" y="10582"/>
                </a:cubicBezTo>
                <a:cubicBezTo>
                  <a:pt x="1852" y="10117"/>
                  <a:pt x="1094" y="9969"/>
                  <a:pt x="597" y="9345"/>
                </a:cubicBezTo>
                <a:cubicBezTo>
                  <a:pt x="715" y="9209"/>
                  <a:pt x="829" y="9345"/>
                  <a:pt x="924" y="9288"/>
                </a:cubicBezTo>
                <a:cubicBezTo>
                  <a:pt x="924" y="9254"/>
                  <a:pt x="2030" y="9469"/>
                  <a:pt x="2094" y="8584"/>
                </a:cubicBezTo>
                <a:cubicBezTo>
                  <a:pt x="2115" y="8584"/>
                  <a:pt x="2135" y="8584"/>
                  <a:pt x="2157" y="8550"/>
                </a:cubicBezTo>
                <a:cubicBezTo>
                  <a:pt x="2273" y="8425"/>
                  <a:pt x="2168" y="8130"/>
                  <a:pt x="2357" y="8108"/>
                </a:cubicBezTo>
                <a:cubicBezTo>
                  <a:pt x="2568" y="8085"/>
                  <a:pt x="2768" y="7983"/>
                  <a:pt x="2990" y="8039"/>
                </a:cubicBezTo>
                <a:cubicBezTo>
                  <a:pt x="3157" y="8085"/>
                  <a:pt x="3336" y="8142"/>
                  <a:pt x="3516" y="8142"/>
                </a:cubicBezTo>
                <a:cubicBezTo>
                  <a:pt x="3706" y="8142"/>
                  <a:pt x="3969" y="8528"/>
                  <a:pt x="4084" y="8017"/>
                </a:cubicBezTo>
                <a:cubicBezTo>
                  <a:pt x="4084" y="7994"/>
                  <a:pt x="4411" y="8051"/>
                  <a:pt x="4588" y="8073"/>
                </a:cubicBezTo>
                <a:cubicBezTo>
                  <a:pt x="4736" y="8096"/>
                  <a:pt x="4917" y="8198"/>
                  <a:pt x="5022" y="7994"/>
                </a:cubicBezTo>
                <a:cubicBezTo>
                  <a:pt x="5073" y="7869"/>
                  <a:pt x="4822" y="7642"/>
                  <a:pt x="4599" y="7619"/>
                </a:cubicBezTo>
                <a:cubicBezTo>
                  <a:pt x="4401" y="7597"/>
                  <a:pt x="4199" y="7574"/>
                  <a:pt x="4010" y="7619"/>
                </a:cubicBezTo>
                <a:cubicBezTo>
                  <a:pt x="3780" y="7676"/>
                  <a:pt x="3653" y="7585"/>
                  <a:pt x="3590" y="7381"/>
                </a:cubicBezTo>
                <a:cubicBezTo>
                  <a:pt x="3516" y="7165"/>
                  <a:pt x="3379" y="7052"/>
                  <a:pt x="3188" y="6950"/>
                </a:cubicBezTo>
                <a:cubicBezTo>
                  <a:pt x="2724" y="6700"/>
                  <a:pt x="2283" y="6405"/>
                  <a:pt x="1778" y="6257"/>
                </a:cubicBezTo>
                <a:cubicBezTo>
                  <a:pt x="1683" y="6234"/>
                  <a:pt x="1567" y="6189"/>
                  <a:pt x="1526" y="5996"/>
                </a:cubicBezTo>
                <a:cubicBezTo>
                  <a:pt x="2893" y="6291"/>
                  <a:pt x="4138" y="7052"/>
                  <a:pt x="5549" y="7006"/>
                </a:cubicBezTo>
                <a:cubicBezTo>
                  <a:pt x="5170" y="6768"/>
                  <a:pt x="4717" y="6757"/>
                  <a:pt x="4306" y="6586"/>
                </a:cubicBezTo>
                <a:cubicBezTo>
                  <a:pt x="4599" y="6461"/>
                  <a:pt x="4874" y="6598"/>
                  <a:pt x="5147" y="6666"/>
                </a:cubicBezTo>
                <a:cubicBezTo>
                  <a:pt x="5379" y="6723"/>
                  <a:pt x="5591" y="6734"/>
                  <a:pt x="5610" y="6382"/>
                </a:cubicBezTo>
                <a:cubicBezTo>
                  <a:pt x="5610" y="6348"/>
                  <a:pt x="5610" y="6325"/>
                  <a:pt x="5610" y="6291"/>
                </a:cubicBezTo>
                <a:cubicBezTo>
                  <a:pt x="5528" y="6144"/>
                  <a:pt x="5410" y="6075"/>
                  <a:pt x="5265" y="6030"/>
                </a:cubicBezTo>
                <a:cubicBezTo>
                  <a:pt x="5180" y="6007"/>
                  <a:pt x="5063" y="5962"/>
                  <a:pt x="5063" y="5860"/>
                </a:cubicBezTo>
                <a:cubicBezTo>
                  <a:pt x="5073" y="5474"/>
                  <a:pt x="4791" y="5360"/>
                  <a:pt x="4517" y="5246"/>
                </a:cubicBezTo>
                <a:cubicBezTo>
                  <a:pt x="4662" y="5054"/>
                  <a:pt x="4791" y="5190"/>
                  <a:pt x="4906" y="5179"/>
                </a:cubicBezTo>
                <a:cubicBezTo>
                  <a:pt x="4980" y="5167"/>
                  <a:pt x="5054" y="5156"/>
                  <a:pt x="5054" y="5054"/>
                </a:cubicBezTo>
                <a:cubicBezTo>
                  <a:pt x="5054" y="4974"/>
                  <a:pt x="5022" y="4872"/>
                  <a:pt x="4948" y="4872"/>
                </a:cubicBezTo>
                <a:cubicBezTo>
                  <a:pt x="4485" y="4861"/>
                  <a:pt x="4222" y="4316"/>
                  <a:pt x="3737" y="4316"/>
                </a:cubicBezTo>
                <a:cubicBezTo>
                  <a:pt x="3442" y="4316"/>
                  <a:pt x="3885" y="4009"/>
                  <a:pt x="3642" y="3884"/>
                </a:cubicBezTo>
                <a:cubicBezTo>
                  <a:pt x="3590" y="3850"/>
                  <a:pt x="3790" y="3805"/>
                  <a:pt x="3872" y="3816"/>
                </a:cubicBezTo>
                <a:cubicBezTo>
                  <a:pt x="3959" y="3828"/>
                  <a:pt x="4032" y="3907"/>
                  <a:pt x="4138" y="3850"/>
                </a:cubicBezTo>
                <a:cubicBezTo>
                  <a:pt x="4190" y="3646"/>
                  <a:pt x="4053" y="3566"/>
                  <a:pt x="3927" y="3510"/>
                </a:cubicBezTo>
                <a:cubicBezTo>
                  <a:pt x="3653" y="3373"/>
                  <a:pt x="3379" y="3215"/>
                  <a:pt x="3073" y="3169"/>
                </a:cubicBezTo>
                <a:cubicBezTo>
                  <a:pt x="2969" y="3158"/>
                  <a:pt x="2905" y="3101"/>
                  <a:pt x="2916" y="2987"/>
                </a:cubicBezTo>
                <a:cubicBezTo>
                  <a:pt x="2937" y="2840"/>
                  <a:pt x="3041" y="2885"/>
                  <a:pt x="3127" y="2897"/>
                </a:cubicBezTo>
                <a:cubicBezTo>
                  <a:pt x="3179" y="2908"/>
                  <a:pt x="3231" y="2942"/>
                  <a:pt x="3284" y="2863"/>
                </a:cubicBezTo>
                <a:cubicBezTo>
                  <a:pt x="2052" y="2057"/>
                  <a:pt x="1399" y="2102"/>
                  <a:pt x="19" y="1444"/>
                </a:cubicBezTo>
                <a:cubicBezTo>
                  <a:pt x="324" y="1319"/>
                  <a:pt x="546" y="1409"/>
                  <a:pt x="757" y="1432"/>
                </a:cubicBezTo>
                <a:cubicBezTo>
                  <a:pt x="1282" y="1489"/>
                  <a:pt x="957" y="1591"/>
                  <a:pt x="1483" y="1659"/>
                </a:cubicBezTo>
                <a:cubicBezTo>
                  <a:pt x="1734" y="1693"/>
                  <a:pt x="1968" y="1807"/>
                  <a:pt x="2252" y="1625"/>
                </a:cubicBezTo>
                <a:cubicBezTo>
                  <a:pt x="2441" y="1500"/>
                  <a:pt x="2746" y="1636"/>
                  <a:pt x="2979" y="1739"/>
                </a:cubicBezTo>
                <a:cubicBezTo>
                  <a:pt x="3169" y="1829"/>
                  <a:pt x="3358" y="1852"/>
                  <a:pt x="3609" y="1739"/>
                </a:cubicBezTo>
                <a:cubicBezTo>
                  <a:pt x="3379" y="1671"/>
                  <a:pt x="3198" y="1614"/>
                  <a:pt x="3021" y="1568"/>
                </a:cubicBezTo>
                <a:cubicBezTo>
                  <a:pt x="2873" y="1534"/>
                  <a:pt x="2787" y="1455"/>
                  <a:pt x="2798" y="1284"/>
                </a:cubicBezTo>
                <a:cubicBezTo>
                  <a:pt x="2798" y="1194"/>
                  <a:pt x="2768" y="1069"/>
                  <a:pt x="2873" y="1023"/>
                </a:cubicBezTo>
                <a:cubicBezTo>
                  <a:pt x="2957" y="978"/>
                  <a:pt x="3073" y="1023"/>
                  <a:pt x="3115" y="1103"/>
                </a:cubicBezTo>
                <a:cubicBezTo>
                  <a:pt x="3169" y="1251"/>
                  <a:pt x="3221" y="1387"/>
                  <a:pt x="3400" y="1398"/>
                </a:cubicBezTo>
                <a:cubicBezTo>
                  <a:pt x="3642" y="1421"/>
                  <a:pt x="3506" y="1330"/>
                  <a:pt x="3464" y="1216"/>
                </a:cubicBezTo>
                <a:cubicBezTo>
                  <a:pt x="3420" y="1092"/>
                  <a:pt x="3548" y="1058"/>
                  <a:pt x="3632" y="1080"/>
                </a:cubicBezTo>
                <a:cubicBezTo>
                  <a:pt x="3946" y="1181"/>
                  <a:pt x="4273" y="1001"/>
                  <a:pt x="4599" y="1148"/>
                </a:cubicBezTo>
                <a:cubicBezTo>
                  <a:pt x="4517" y="785"/>
                  <a:pt x="4337" y="626"/>
                  <a:pt x="3959" y="569"/>
                </a:cubicBezTo>
                <a:cubicBezTo>
                  <a:pt x="3821" y="558"/>
                  <a:pt x="3673" y="581"/>
                  <a:pt x="3548" y="479"/>
                </a:cubicBezTo>
                <a:cubicBezTo>
                  <a:pt x="3474" y="422"/>
                  <a:pt x="3400" y="354"/>
                  <a:pt x="3452" y="240"/>
                </a:cubicBezTo>
                <a:cubicBezTo>
                  <a:pt x="3484" y="161"/>
                  <a:pt x="3568" y="161"/>
                  <a:pt x="3642" y="183"/>
                </a:cubicBezTo>
                <a:cubicBezTo>
                  <a:pt x="3946" y="308"/>
                  <a:pt x="4273" y="342"/>
                  <a:pt x="4588" y="388"/>
                </a:cubicBezTo>
                <a:cubicBezTo>
                  <a:pt x="4643" y="399"/>
                  <a:pt x="4695" y="422"/>
                  <a:pt x="4748" y="308"/>
                </a:cubicBezTo>
                <a:cubicBezTo>
                  <a:pt x="4564" y="257"/>
                  <a:pt x="4382" y="198"/>
                  <a:pt x="4199" y="137"/>
                </a:cubicBezTo>
                <a:close/>
              </a:path>
            </a:pathLst>
          </a:custGeom>
          <a:noFill/>
          <a:ln w="12700" cap="flat" cmpd="sng">
            <a:noFill/>
            <a:prstDash val="solid"/>
            <a:miter/>
          </a:ln>
        </p:spPr>
      </p:pic>
    </p:spTree>
    <p:extLst>
      <p:ext uri="{BB962C8B-B14F-4D97-AF65-F5344CB8AC3E}">
        <p14:creationId xmlns:p14="http://schemas.microsoft.com/office/powerpoint/2010/main" xmlns="" val="1508290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zövegmező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562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0" i="0" u="none" strike="noStrike" kern="1200" cap="none" spc="0" baseline="0">
                <a:solidFill>
                  <a:schemeClr val="tx1"/>
                </a:solidFill>
                <a:latin typeface="Aptos Display" charset="0"/>
                <a:ea typeface="等线 Light" charset="0"/>
                <a:cs typeface="Lucida Sans" charset="0"/>
              </a:rPr>
              <a:t>Összehasonlítás</a:t>
            </a:r>
            <a:endParaRPr lang="zh-CN" altLang="en-US" sz="4400" b="0" i="0" u="none" strike="noStrike" kern="1200" cap="none" spc="0" baseline="0">
              <a:solidFill>
                <a:schemeClr val="tx1"/>
              </a:solidFill>
              <a:latin typeface="Aptos Display" charset="0"/>
              <a:ea typeface="等线 Light" charset="0"/>
              <a:cs typeface="Lucida Sans" charset="0"/>
            </a:endParaRPr>
          </a:p>
        </p:txBody>
      </p:sp>
      <p:sp>
        <p:nvSpPr>
          <p:cNvPr id="68" name="Szövegmező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12700" cap="flat" cmpd="sng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>
              <a:avLst/>
            </a:prstTxWarp>
          </a:bodyPr>
          <a:lstStyle/>
          <a:p>
            <a:pPr marL="0" indent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Aptos" charset="0"/>
                <a:ea typeface="等线" charset="0"/>
                <a:cs typeface="Lucida Sans" charset="0"/>
              </a:rPr>
              <a:t>• A három színész különböző korszakokat és színészi stílusokat képvisel:
	- Sinkovits Imre: a nemzeti hős megformálója
	- Törőcsik Mari: az érzelmi mélység mestere
	-  Latinovits Zoltán: az intellektuális, gondolkodó színész
• Mindhárman hozzájárultak ahhoz, hogy Az ember tragédiája ma is élő és aktuális mű maradjon.</a:t>
            </a:r>
            <a:endParaRPr lang="zh-CN" altLang="en-US" sz="2800" b="0" i="0" u="none" strike="noStrike" kern="1200" cap="none" spc="0" baseline="0">
              <a:solidFill>
                <a:schemeClr val="tx1"/>
              </a:solidFill>
              <a:latin typeface="Aptos" charset="0"/>
              <a:ea typeface="等线" charset="0"/>
              <a:cs typeface="Lucida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1965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éma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-téma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Normal.eit</Template>
  <TotalTime>37</TotalTime>
  <Words>243</Words>
  <Application>Honor_Office</Application>
  <PresentationFormat>Egyéni</PresentationFormat>
  <Paragraphs>40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Office-téma</vt:lpstr>
      <vt:lpstr>Az ember tragédiája  három kiemelkedő színészi alakítás</vt:lpstr>
      <vt:lpstr>2. dia</vt:lpstr>
      <vt:lpstr>Ádám - Sinkovits Imre</vt:lpstr>
      <vt:lpstr>Éva szerepe és jelentősége</vt:lpstr>
      <vt:lpstr> Éva- Törőcsik Mari</vt:lpstr>
      <vt:lpstr>Lucifer szerepe és jelentősége</vt:lpstr>
      <vt:lpstr>Lucifer-Latinovits Zoltán</vt:lpstr>
      <vt:lpstr>Összehasonlítás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ember tragédiája  Három kiemelkedő színészi alakítás</dc:title>
  <dc:creator>Harkály Vanessza</dc:creator>
  <cp:lastModifiedBy>Asus</cp:lastModifiedBy>
  <cp:revision>4</cp:revision>
  <dcterms:created xsi:type="dcterms:W3CDTF">2026-04-11T17:53:32Z</dcterms:created>
  <dcterms:modified xsi:type="dcterms:W3CDTF">2026-04-18T08:25:42Z</dcterms:modified>
</cp:coreProperties>
</file>