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70" r:id="rId6"/>
    <p:sldId id="261" r:id="rId7"/>
    <p:sldId id="269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1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B02C-72D2-461C-9B4C-188AF927DB3F}" type="datetimeFigureOut">
              <a:rPr lang="hu-HU" smtClean="0"/>
              <a:pPr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213A-EFF0-4779-8A90-E299F1DD70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u-H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Összegzés</a:t>
            </a:r>
            <a:endParaRPr lang="hu-H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1071546"/>
            <a:ext cx="8358246" cy="4714908"/>
          </a:xfrm>
        </p:spPr>
        <p:txBody>
          <a:bodyPr>
            <a:normAutofit fontScale="62500" lnSpcReduction="20000"/>
          </a:bodyPr>
          <a:lstStyle/>
          <a:p>
            <a:pPr indent="-160338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Három különböző korszak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három karakteres pályaív, háromféle művészi világ – mégis közös pontjuk, hogy mindhárman maradandót alkottak a </a:t>
            </a:r>
            <a:r>
              <a:rPr lang="hu-H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Csongor és Tünde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egy-egy főszerepében.</a:t>
            </a:r>
          </a:p>
          <a:p>
            <a:endParaRPr lang="hu-H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92175" indent="-266700">
              <a:buFont typeface="Wingdings" pitchFamily="2" charset="2"/>
              <a:buChar char="Ø"/>
            </a:pPr>
            <a:r>
              <a:rPr lang="hu-H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Hilda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Mirigy szerepében egy korszakot határozott meg, ahol a női karakterek is lehettek hatalmas erejű, domináns alakok.</a:t>
            </a:r>
          </a:p>
          <a:p>
            <a:pPr marL="892175" indent="-266700"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Eszenyi Enikő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Tündéje a modern női hősök előfutárává vált – érzékeny, de céltudatos.</a:t>
            </a:r>
          </a:p>
          <a:p>
            <a:pPr marL="892175" indent="-266700"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Horváth Virgil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Csongor szerepében a mai fiatalság útkeresését jelenítette meg – értelmezése friss, intellektuális és lélektanilag gazdag.</a:t>
            </a:r>
          </a:p>
          <a:p>
            <a:endParaRPr lang="hu-H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60338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 a három alakítás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nem csupán szerepek voltak, hanem pályájuk olyan pillanatai, amikor a klasszikus irodalom találkozott az adott kor emberének kérdéseivel, kihívásaival és értékeivel.</a:t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Mindegyikük hozzájárult ahhoz, hogy a magyar színház ne csupán megőrizze, hanem újra és újra értelmezze Vörösmarty klasszikusát – ezzel is életben tartva a mű és a színház közös örökségét.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000232" y="5857892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Köszönjük a figyelmet!</a:t>
            </a:r>
            <a:endParaRPr lang="hu-H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4357718" cy="3214709"/>
          </a:xfrm>
        </p:spPr>
        <p:txBody>
          <a:bodyPr>
            <a:normAutofit/>
          </a:bodyPr>
          <a:lstStyle/>
          <a:p>
            <a:r>
              <a:rPr lang="hu-HU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Szerepek </a:t>
            </a:r>
            <a:r>
              <a:rPr lang="hu-HU" sz="5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sorsa, sorsok</a:t>
            </a:r>
            <a:r>
              <a:rPr lang="hu-HU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szerepei </a:t>
            </a:r>
            <a:endParaRPr lang="hu-HU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2844" y="5715016"/>
            <a:ext cx="38576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Készítette: A </a:t>
            </a:r>
            <a:r>
              <a:rPr lang="hu-HU" sz="23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GirlPower</a:t>
            </a:r>
            <a:r>
              <a:rPr lang="hu-HU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csapat</a:t>
            </a:r>
            <a:endParaRPr lang="hu-HU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4911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357430"/>
            <a:ext cx="2859544" cy="4056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Horváth Virgil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1857364"/>
            <a:ext cx="661513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Csongor </a:t>
            </a:r>
            <a:r>
              <a:rPr lang="hu-H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szerepében</a:t>
            </a:r>
            <a:endParaRPr lang="hu-H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57554" y="6473279"/>
            <a:ext cx="29289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Budapest, 1972. július 18.-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6000792"/>
          </a:xfrm>
        </p:spPr>
        <p:txBody>
          <a:bodyPr>
            <a:noAutofit/>
          </a:bodyPr>
          <a:lstStyle/>
          <a:p>
            <a:pPr marL="182563" indent="-182563" algn="ctr">
              <a:buNone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Csongor és </a:t>
            </a:r>
            <a:r>
              <a:rPr lang="hu-HU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Tünde-Üdlak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1995,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színházi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felvétel,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rendező: </a:t>
            </a:r>
            <a:r>
              <a:rPr lang="hu-HU" sz="20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Novák Eszter</a:t>
            </a:r>
            <a:endParaRPr lang="hu-HU" sz="2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None/>
            </a:pPr>
            <a:endParaRPr lang="hu-HU" sz="1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 indent="-182563"/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Pályafutás</a:t>
            </a: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Horváth Virgil a kortárs magyar színház egyik markáns, sokoldalú alakja, aki klasszikus és modern darabokban egyaránt bizonyította tehetségét. Játékát érzelmi mélység, precizitás és erőteljes színpadi jelenlét jellemzi. Több neves társulat tagjaként szerepelt, köztük a Nemzeti Színházban és más budapesti teátrumokban.</a:t>
            </a:r>
          </a:p>
          <a:p>
            <a:pPr marL="182563" indent="-182563"/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Miért volt fontos pillanat Csongor szerepe?</a:t>
            </a:r>
          </a:p>
          <a:p>
            <a:pPr marL="182563" indent="0">
              <a:buNone/>
            </a:pP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Csongor szerepe fordulópontot jelentett Horváth Virgil pályáján: egy sokrétű, klasszikus karaktert kellett hitelesen megformálnia, aki egyszerre romantikus hős és filozofikus kereső.</a:t>
            </a:r>
            <a:b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Alakításában megjelent az álmodozó fiatal, a szerelméért küzdő férfi és a kételyekkel teli ember is. A szerep komoly technikai és érzelmi kihívás volt, amely lehetőséget adott színészi érettségének megmutatására.</a:t>
            </a:r>
          </a:p>
          <a:p>
            <a:pPr marL="182563" indent="-182563"/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Fontos szerepei: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Julius Caesar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15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Lucilius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– 1993/1994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Pályája kezdetén kisebb, de drámai jelentőségű szerepben mutatta meg tehetségét és a lojalitás árnyalt megjelenítését.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Puskin: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Borisz Godunov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15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Grigorij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– 2002/2003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főszerepben egy belső vívódásokkal teli, hatalomvágytól hajtott karaktert alakított, energikusan és intellektuálisan.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Beethoven: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Fidelio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2008/2009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operaszerep különleges kihívás volt: Fidelio alakját érzékenyen és hitelesen formálta meg, színészi és zenei eszközökkel egyaránt.</a:t>
            </a:r>
            <a:endParaRPr lang="hu-HU" sz="15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Eszenyi Enikő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1857364"/>
            <a:ext cx="661513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Tünde szerepében</a:t>
            </a:r>
            <a:endParaRPr lang="hu-H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57554" y="6473279"/>
            <a:ext cx="28575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Csenger, 1961. január 11.-</a:t>
            </a:r>
          </a:p>
        </p:txBody>
      </p:sp>
      <p:pic>
        <p:nvPicPr>
          <p:cNvPr id="7" name="Kép 6" descr="eszenyi-eniko-actor-of-eur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428868"/>
            <a:ext cx="3415449" cy="4000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572164"/>
          </a:xfrm>
        </p:spPr>
        <p:txBody>
          <a:bodyPr>
            <a:noAutofit/>
          </a:bodyPr>
          <a:lstStyle/>
          <a:p>
            <a:pPr marL="182563" indent="-173038" algn="ctr">
              <a:buNone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Csongor és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Tünde: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1985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színházi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felvétel,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rendező: Szikora János</a:t>
            </a:r>
            <a:endParaRPr lang="hu-HU" sz="2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 indent="-173038">
              <a:buNone/>
            </a:pPr>
            <a:endParaRPr lang="hu-HU" sz="155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 indent="-173038"/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Pályafutás</a:t>
            </a:r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Eszenyi Enikő a magyar színházi élet meghatározó alakja, a Vígszínház egykori igazgatója, színésznő és rendező. Több évtizedes pályája során klasszikus és modern darabokban is kimagasló alakításokat nyújtott. Tünde szerepét több rendezésben is eljátszotta, amelyek komoly szakmai figyelmet kaptak.</a:t>
            </a:r>
          </a:p>
          <a:p>
            <a:pPr marL="182563" indent="-173038"/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Miért volt fontos pillanat Tünde szerepe?</a:t>
            </a:r>
          </a:p>
          <a:p>
            <a:pPr marL="182563" indent="0">
              <a:buNone/>
            </a:pP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Tünde megformálása Eszenyi Enikő pályájának egyik meghatározó állomása volt. A szerep lehetőséget adott, hogy mély érzelmeket és szimbolikus rétegeket jelenítsen meg egy látszólag könnyed karakterben.</a:t>
            </a:r>
            <a:b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Alakítása egyszerre volt légies, méltóságteljes és emberi, új értelmezést adva a szerepnek. A kritika és a közönség is kiemelkedő előadásként emlékezett rá.</a:t>
            </a:r>
          </a:p>
          <a:p>
            <a:pPr marL="182563" indent="-173038"/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Fontos szerepei: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Macbeth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(Lady Macbeth)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tragédia egyik legsötétebb női karakterét formálta meg. Alakítása erőteljesen mutatta be Lady Macbeth lelki vívódását, bűntudatát és ambícióját.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Szentivánéji álom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(Tündér)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Könnyed, mégis titokzatos játékkal keltette életre a tündérvilág egyik alakját, mozdulataiban és jelenlétében is különleges atmoszférát teremtve.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Richárd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(Lady Anna)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gyászoló és megtört, de belül erős Anna karakterét hitelesen és árnyaltan jelenítette meg, különös hangsúllyal a lelki konfliktusokra.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Hilda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1857364"/>
            <a:ext cx="661513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Mirígy</a:t>
            </a:r>
            <a:r>
              <a:rPr lang="hu-H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szerepében</a:t>
            </a:r>
            <a:endParaRPr lang="hu-H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86116" y="6143644"/>
            <a:ext cx="3071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Budapest, 1913. június 6.- Budapest, 1988. július 13.</a:t>
            </a:r>
          </a:p>
        </p:txBody>
      </p:sp>
      <p:pic>
        <p:nvPicPr>
          <p:cNvPr id="9" name="Kép 8" descr="Gobbi_Hil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357431"/>
            <a:ext cx="3000396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143668"/>
          </a:xfrm>
        </p:spPr>
        <p:txBody>
          <a:bodyPr>
            <a:noAutofit/>
          </a:bodyPr>
          <a:lstStyle/>
          <a:p>
            <a:pPr marL="179388" indent="-160338" algn="ctr">
              <a:buNone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Csongor és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Tünde: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1976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tévéfilm, rendező: </a:t>
            </a:r>
            <a:r>
              <a:rPr lang="hu-HU" sz="20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Zsurzs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Éva</a:t>
            </a:r>
            <a:endParaRPr lang="hu-HU" sz="2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9388" indent="-160338">
              <a:buNone/>
            </a:pPr>
            <a:endParaRPr lang="hu-HU" sz="1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9388" indent="-160338"/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Pályafutás</a:t>
            </a:r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Hilda a 20. századi magyar színház ikonikus alakja, Kossuth-díjas színésznő, aki rendkívüli pályája során a klasszikus magyar és világirodalmi szerepek gazdag skáláját formálta meg. Komikus és drámai karakterekben egyaránt otthonosan mozgott, színészi ereje és karakterformáló képessége páratlan volt.</a:t>
            </a:r>
          </a:p>
          <a:p>
            <a:pPr marL="179388" indent="-160338"/>
            <a:r>
              <a:rPr lang="hu-HU" sz="15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Miért volt fontos pillanat Mirigy szerepe?</a:t>
            </a: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Mirigy szerepe kiemelkedő jelentőséggel bírt </a:t>
            </a:r>
            <a:r>
              <a:rPr lang="hu-HU" sz="15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sz="15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Hilda pályáján, hiszen a karakter kettőssége – egyszerre nevetséges és félelmetes – kiválóan illeszkedett színészi adottságaihoz. A szerep lehetőséget adott arra, hogy egyszerre mutassa meg humorát, iróniáját és mély emberábrázoló képességét. Mirigy alakításával nemcsak szórakoztatott, hanem mélyebb, emberi tartalmakat is megmutatott – ez tette emlékezetessé a színházi közönség és a szakma számára egyaránt.</a:t>
            </a:r>
          </a:p>
          <a:p>
            <a:pPr marL="179388" indent="-160338"/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Fontos szerepei:</a:t>
            </a:r>
            <a:endParaRPr lang="hu-HU" sz="15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Gertrud</a:t>
            </a: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Shakespeare: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Hamlet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anyai fájdalom és politikai játszmák kettősségét érzékenyen és erőteljesen ábrázolta ebben a komplex szerepben.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Nyilas Misi – Móricz Zsigmond: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Légy jó mindhalálig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szerep szokatlan vállalás volt egy női színésztől, de </a:t>
            </a:r>
            <a:r>
              <a:rPr lang="hu-HU" sz="15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érzékenyen és hitelesen formálta meg a naiv, ártatlan gyermek figuráját.</a:t>
            </a:r>
          </a:p>
          <a:p>
            <a:pPr marL="892175" indent="-169863">
              <a:buFont typeface="Wingdings" pitchFamily="2" charset="2"/>
              <a:buChar char="§"/>
            </a:pPr>
            <a:r>
              <a:rPr lang="hu-HU" sz="15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York hercegné / Margit királyné – Shakespeare: </a:t>
            </a:r>
            <a:r>
              <a:rPr lang="hu-HU" sz="15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Richárd</a:t>
            </a: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5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Két eltérő nőalakban is kiemelkedőt nyújtott: a gyászoló, megtört anya és a bosszúszomjas, hatalommal élni tudó királyné alakításai egyaránt mély nyomot hagytak.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143000"/>
          </a:xfrm>
        </p:spPr>
        <p:txBody>
          <a:bodyPr>
            <a:noAutofit/>
          </a:bodyPr>
          <a:lstStyle/>
          <a:p>
            <a:r>
              <a:rPr lang="hu-HU" sz="3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három színész pályájának összehasonlítása</a:t>
            </a:r>
            <a:endParaRPr lang="hu-HU" sz="37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00660"/>
          </a:xfrm>
        </p:spPr>
        <p:txBody>
          <a:bodyPr>
            <a:normAutofit fontScale="62500" lnSpcReduction="20000"/>
          </a:bodyPr>
          <a:lstStyle/>
          <a:p>
            <a:pPr indent="-160338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Generációs különbségek: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Hilda a klasszikus színház hagyományos világából érkezett, ahol a színészi fegyelem és karakterhűség volt a mérce.</a:t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Eszenyi Enikő már egy nyitottabb, változó színházi közegben bontakozott ki, megtartva a klasszikus alapokat, de teret adva az újító megközelítéseknek is.</a:t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Horváth Virgil a legfiatalabb, karrierje a modern színházi formák és új értelmezések jegyében indult.</a:t>
            </a:r>
          </a:p>
          <a:p>
            <a:pPr indent="-160338">
              <a:buNone/>
            </a:pPr>
            <a:endParaRPr lang="hu-H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60338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Színházi közeg és szerepfelfogás: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főként a Nemzeti Színház 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szövegcentrikus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előadásaiban tűnt fel. Eszenyi rendezőként is tevékenykedett, így komplexen közelítette meg a szerepeket. Horváth pedig alternatív, kortárs színházi formákban alkot, gyakran újraértelmezve klasszikus karaktereket.</a:t>
            </a:r>
          </a:p>
          <a:p>
            <a:pPr indent="-160338">
              <a:buNone/>
            </a:pPr>
            <a:endParaRPr lang="hu-H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60338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Szerepértelmezések: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Gobbi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Mirigyje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groteszk és emberi egyszerre.</a:t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Eszenyi Tündéje légies, mégis érzelmileg árnyalt.</a:t>
            </a:r>
            <a:b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Horváth 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Csongora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mai érzékenységgel formált, kereső karakter.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192</Words>
  <Application>Microsoft Office PowerPoint</Application>
  <PresentationFormat>Diavetítés a képernyőre (4:3 oldalarány)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Szerepek sorsa, sorsok szerepei </vt:lpstr>
      <vt:lpstr>Horváth Virgil</vt:lpstr>
      <vt:lpstr>4. dia</vt:lpstr>
      <vt:lpstr>Eszenyi Enikő</vt:lpstr>
      <vt:lpstr>6. dia</vt:lpstr>
      <vt:lpstr>Gobbi Hilda</vt:lpstr>
      <vt:lpstr>8. dia</vt:lpstr>
      <vt:lpstr>A három színész pályájának összehasonlítása</vt:lpstr>
      <vt:lpstr>Összegzés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Szerepek sorsa, sorsok szerepei</dc:title>
  <dc:creator>Lilla</dc:creator>
  <cp:lastModifiedBy>Lilla</cp:lastModifiedBy>
  <cp:revision>34</cp:revision>
  <dcterms:created xsi:type="dcterms:W3CDTF">2025-04-24T15:40:17Z</dcterms:created>
  <dcterms:modified xsi:type="dcterms:W3CDTF">2025-04-26T11:24:28Z</dcterms:modified>
</cp:coreProperties>
</file>