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39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6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74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90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26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22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54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89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71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5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82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7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62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51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7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14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62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7979CA-0F37-47CF-B85A-3D4743C91D22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220C05-8CB3-4A78-AE36-396131F8CA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602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latin typeface="Blackadder ITC" panose="04020505051007020D02" pitchFamily="82" charset="0"/>
              </a:rPr>
              <a:t>Vojtina</a:t>
            </a:r>
            <a:r>
              <a:rPr lang="hu-HU" dirty="0">
                <a:latin typeface="Blackadder ITC" panose="04020505051007020D02" pitchFamily="82" charset="0"/>
              </a:rPr>
              <a:t> </a:t>
            </a:r>
            <a:r>
              <a:rPr lang="hu-HU" dirty="0" smtClean="0">
                <a:latin typeface="Blackadder ITC" panose="04020505051007020D02" pitchFamily="82" charset="0"/>
              </a:rPr>
              <a:t>ars </a:t>
            </a:r>
            <a:r>
              <a:rPr lang="hu-HU" dirty="0" err="1" smtClean="0">
                <a:latin typeface="Blackadder ITC" panose="04020505051007020D02" pitchFamily="82" charset="0"/>
              </a:rPr>
              <a:t>poetikája</a:t>
            </a:r>
            <a:r>
              <a:rPr lang="hu-HU" dirty="0" smtClean="0">
                <a:latin typeface="Blackadder ITC" panose="04020505051007020D02" pitchFamily="82" charset="0"/>
              </a:rPr>
              <a:t> </a:t>
            </a:r>
            <a:endParaRPr lang="hu-HU" dirty="0">
              <a:latin typeface="Blackadder ITC" panose="04020505051007020D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Blackadder ITC" panose="04020505051007020D02" pitchFamily="82" charset="0"/>
              </a:rPr>
              <a:t>Vers terv</a:t>
            </a:r>
            <a:endParaRPr lang="hu-HU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lackadder ITC" panose="04020505051007020D02" pitchFamily="82" charset="0"/>
              </a:rPr>
              <a:t>Az ötlet</a:t>
            </a:r>
            <a:endParaRPr lang="hu-HU" dirty="0"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művem ötlete onnan </a:t>
            </a: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ered,hogy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megismertem egy </a:t>
            </a: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Vojtina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Mátyás nevű urat aki kocsmákban adta elő verseit itt mutatták be nekem azonban én borzalmasan gyengének tartottam és az ilyen sajtó által felkapott minősíthetetlen költők ellen akartam írni valamit.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7" y="3302000"/>
            <a:ext cx="6173923" cy="31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rush Script MT" panose="03060802040406070304" pitchFamily="66" charset="0"/>
              </a:rPr>
              <a:t>A történet és amiről beszélek</a:t>
            </a:r>
            <a:endParaRPr lang="hu-HU" dirty="0">
              <a:latin typeface="Brush Script MT" panose="030608020404060703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7395" y="1491149"/>
            <a:ext cx="10353762" cy="4058751"/>
          </a:xfrm>
        </p:spPr>
        <p:txBody>
          <a:bodyPr/>
          <a:lstStyle/>
          <a:p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Az alap ötlet megszületése után nagyobb dolgokat is bele akartam írni több mondanivalóval ezért utalok majd benne a szabadságharcra is.</a:t>
            </a:r>
          </a:p>
          <a:p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Magamat se tartom azonban olyan nagyra és nem </a:t>
            </a: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akarom,hogy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az emberek azt higgyék különbnek tartom magam így ezt is éreztetnem kell.</a:t>
            </a:r>
          </a:p>
          <a:p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Főként a hazugságok ellen és mellette akarok érvelni ezzel ambivalens érzéseket keltve ezzel kapcsolatban az olvasóban.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57" y="3111500"/>
            <a:ext cx="2257943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rush Script MT" panose="03060802040406070304" pitchFamily="66" charset="0"/>
              </a:rPr>
              <a:t>A cél</a:t>
            </a:r>
            <a:endParaRPr lang="hu-HU" dirty="0">
              <a:latin typeface="Brush Script MT" panose="030608020404060703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Az egésszel a </a:t>
            </a: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célom,hogy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az emberek elkezdjenek gondolkodni az ilyen mételyekről mint </a:t>
            </a:r>
            <a:r>
              <a:rPr lang="hu-H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ezaz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úriember s ezáltal azt akarom ,hogy így több tehetségtelen ember ne lopja a figyelmet a tehetségesektől.</a:t>
            </a:r>
          </a:p>
          <a:p>
            <a:pPr marL="36900" indent="0">
              <a:buNone/>
            </a:pPr>
            <a:endParaRPr lang="hu-HU" dirty="0" smtClean="0">
              <a:latin typeface="Algerian" panose="04020705040A02060702" pitchFamily="82" charset="0"/>
            </a:endParaRPr>
          </a:p>
          <a:p>
            <a:pPr marL="36900" indent="0">
              <a:buNone/>
            </a:pPr>
            <a:endParaRPr lang="hu-HU" dirty="0">
              <a:latin typeface="Algerian" panose="04020705040A020607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2874434"/>
            <a:ext cx="3562583" cy="37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hossza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Úgy </a:t>
            </a:r>
            <a:r>
              <a:rPr lang="hu-HU" dirty="0" err="1" smtClean="0"/>
              <a:t>gondolom,hogy</a:t>
            </a:r>
            <a:r>
              <a:rPr lang="hu-HU" dirty="0" smtClean="0"/>
              <a:t> ilyen témákat nem lehet rövid terjedelemben boncolgatni de az olvasót se akarom untatni így úgy </a:t>
            </a:r>
            <a:r>
              <a:rPr lang="hu-HU" dirty="0" err="1" smtClean="0"/>
              <a:t>döntöttem,hogy</a:t>
            </a:r>
            <a:r>
              <a:rPr lang="hu-HU" dirty="0" smtClean="0"/>
              <a:t> „</a:t>
            </a:r>
            <a:r>
              <a:rPr lang="hu-HU" dirty="0" err="1" smtClean="0"/>
              <a:t>aurea</a:t>
            </a:r>
            <a:r>
              <a:rPr lang="hu-HU" dirty="0" smtClean="0"/>
              <a:t> </a:t>
            </a:r>
            <a:r>
              <a:rPr lang="hu-HU" dirty="0" err="1" smtClean="0"/>
              <a:t>mediocritas</a:t>
            </a:r>
            <a:r>
              <a:rPr lang="hu-HU" dirty="0" smtClean="0"/>
              <a:t>”  közép </a:t>
            </a:r>
            <a:r>
              <a:rPr lang="hu-HU" dirty="0" err="1" smtClean="0"/>
              <a:t>hoszú</a:t>
            </a:r>
            <a:r>
              <a:rPr lang="hu-HU" dirty="0" smtClean="0"/>
              <a:t> </a:t>
            </a:r>
            <a:r>
              <a:rPr lang="hu-HU" dirty="0" err="1" smtClean="0"/>
              <a:t>lessz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Azonban bizonytalan vagyok ezt illetően így mindenképp véleményed várom.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sz="4800" dirty="0" smtClean="0"/>
              <a:t>Köszönettel:          JANI</a:t>
            </a:r>
            <a:endParaRPr lang="hu-HU" sz="4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4" b="89916" l="3302" r="830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93" y="3826934"/>
            <a:ext cx="1749682" cy="19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26</TotalTime>
  <Words>184</Words>
  <Application>Microsoft Office PowerPoint</Application>
  <PresentationFormat>Szélesvásznú</PresentationFormat>
  <Paragraphs>17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3" baseType="lpstr">
      <vt:lpstr>Algerian</vt:lpstr>
      <vt:lpstr>Blackadder ITC</vt:lpstr>
      <vt:lpstr>Brush Script MT</vt:lpstr>
      <vt:lpstr>Calisto MT</vt:lpstr>
      <vt:lpstr>Cambria Math</vt:lpstr>
      <vt:lpstr>Trebuchet MS</vt:lpstr>
      <vt:lpstr>Wingdings 2</vt:lpstr>
      <vt:lpstr>Pala</vt:lpstr>
      <vt:lpstr>Vojtina ars poetikája </vt:lpstr>
      <vt:lpstr>Az ötlet</vt:lpstr>
      <vt:lpstr>A történet és amiről beszélek</vt:lpstr>
      <vt:lpstr>A cél</vt:lpstr>
      <vt:lpstr>A hossza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ars poetikája</dc:title>
  <dc:creator>NYÍRŐ BALÁZS</dc:creator>
  <cp:lastModifiedBy>NYÍRŐ BALÁZS</cp:lastModifiedBy>
  <cp:revision>5</cp:revision>
  <dcterms:created xsi:type="dcterms:W3CDTF">2018-03-09T08:01:07Z</dcterms:created>
  <dcterms:modified xsi:type="dcterms:W3CDTF">2018-03-09T08:28:01Z</dcterms:modified>
</cp:coreProperties>
</file>