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DA"/>
    <a:srgbClr val="F2F1C4"/>
    <a:srgbClr val="F3F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361AD0-3682-4075-A337-6B61247CCD55}" v="761" dt="2026-03-28T19:31:13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suzsi Buti" userId="a6e5018c38d71663" providerId="Windows Live" clId="Web-{8B361AD0-3682-4075-A337-6B61247CCD55}"/>
    <pc:docChg chg="addSld delSld modSld">
      <pc:chgData name="Zsuzsi Buti" userId="a6e5018c38d71663" providerId="Windows Live" clId="Web-{8B361AD0-3682-4075-A337-6B61247CCD55}" dt="2026-03-28T19:31:13.656" v="652" actId="1076"/>
      <pc:docMkLst>
        <pc:docMk/>
      </pc:docMkLst>
      <pc:sldChg chg="addSp delSp modSp">
        <pc:chgData name="Zsuzsi Buti" userId="a6e5018c38d71663" providerId="Windows Live" clId="Web-{8B361AD0-3682-4075-A337-6B61247CCD55}" dt="2026-03-28T19:27:30.237" v="605" actId="20577"/>
        <pc:sldMkLst>
          <pc:docMk/>
          <pc:sldMk cId="4266748471" sldId="256"/>
        </pc:sldMkLst>
        <pc:spChg chg="del">
          <ac:chgData name="Zsuzsi Buti" userId="a6e5018c38d71663" providerId="Windows Live" clId="Web-{8B361AD0-3682-4075-A337-6B61247CCD55}" dt="2026-03-28T18:33:42.680" v="0"/>
          <ac:spMkLst>
            <pc:docMk/>
            <pc:sldMk cId="4266748471" sldId="256"/>
            <ac:spMk id="2" creationId="{00000000-0000-0000-0000-000000000000}"/>
          </ac:spMkLst>
        </pc:spChg>
        <pc:spChg chg="del">
          <ac:chgData name="Zsuzsi Buti" userId="a6e5018c38d71663" providerId="Windows Live" clId="Web-{8B361AD0-3682-4075-A337-6B61247CCD55}" dt="2026-03-28T18:33:44.930" v="1"/>
          <ac:spMkLst>
            <pc:docMk/>
            <pc:sldMk cId="4266748471" sldId="256"/>
            <ac:spMk id="3" creationId="{00000000-0000-0000-0000-000000000000}"/>
          </ac:spMkLst>
        </pc:spChg>
        <pc:spChg chg="add mod">
          <ac:chgData name="Zsuzsi Buti" userId="a6e5018c38d71663" providerId="Windows Live" clId="Web-{8B361AD0-3682-4075-A337-6B61247CCD55}" dt="2026-03-28T19:26:47.155" v="598"/>
          <ac:spMkLst>
            <pc:docMk/>
            <pc:sldMk cId="4266748471" sldId="256"/>
            <ac:spMk id="4" creationId="{E42EAC1A-66F3-BF0A-D01F-FA13C8B9021A}"/>
          </ac:spMkLst>
        </pc:spChg>
        <pc:spChg chg="add del mod">
          <ac:chgData name="Zsuzsi Buti" userId="a6e5018c38d71663" providerId="Windows Live" clId="Web-{8B361AD0-3682-4075-A337-6B61247CCD55}" dt="2026-03-28T18:34:55.728" v="27"/>
          <ac:spMkLst>
            <pc:docMk/>
            <pc:sldMk cId="4266748471" sldId="256"/>
            <ac:spMk id="5" creationId="{A7EB2415-A066-68B4-65BD-6A433494C35F}"/>
          </ac:spMkLst>
        </pc:spChg>
        <pc:spChg chg="add mod">
          <ac:chgData name="Zsuzsi Buti" userId="a6e5018c38d71663" providerId="Windows Live" clId="Web-{8B361AD0-3682-4075-A337-6B61247CCD55}" dt="2026-03-28T18:35:15.479" v="35" actId="1076"/>
          <ac:spMkLst>
            <pc:docMk/>
            <pc:sldMk cId="4266748471" sldId="256"/>
            <ac:spMk id="6" creationId="{4E312D21-835B-4E7B-E586-D2B143FDBE4D}"/>
          </ac:spMkLst>
        </pc:spChg>
        <pc:spChg chg="add del mod">
          <ac:chgData name="Zsuzsi Buti" userId="a6e5018c38d71663" providerId="Windows Live" clId="Web-{8B361AD0-3682-4075-A337-6B61247CCD55}" dt="2026-03-28T18:35:29.356" v="40"/>
          <ac:spMkLst>
            <pc:docMk/>
            <pc:sldMk cId="4266748471" sldId="256"/>
            <ac:spMk id="7" creationId="{959FB777-26DE-E8FE-BBB1-FB52AF2104B6}"/>
          </ac:spMkLst>
        </pc:spChg>
        <pc:spChg chg="add mod">
          <ac:chgData name="Zsuzsi Buti" userId="a6e5018c38d71663" providerId="Windows Live" clId="Web-{8B361AD0-3682-4075-A337-6B61247CCD55}" dt="2026-03-28T18:35:52.498" v="48" actId="1076"/>
          <ac:spMkLst>
            <pc:docMk/>
            <pc:sldMk cId="4266748471" sldId="256"/>
            <ac:spMk id="8" creationId="{DCFB6F39-4D30-DC8B-42BC-288B4202C767}"/>
          </ac:spMkLst>
        </pc:spChg>
        <pc:spChg chg="add mod ord">
          <ac:chgData name="Zsuzsi Buti" userId="a6e5018c38d71663" providerId="Windows Live" clId="Web-{8B361AD0-3682-4075-A337-6B61247CCD55}" dt="2026-03-28T19:27:30.237" v="605" actId="20577"/>
          <ac:spMkLst>
            <pc:docMk/>
            <pc:sldMk cId="4266748471" sldId="256"/>
            <ac:spMk id="9" creationId="{140661AB-BB23-8C66-D960-357D0C2B704B}"/>
          </ac:spMkLst>
        </pc:spChg>
        <pc:spChg chg="add del">
          <ac:chgData name="Zsuzsi Buti" userId="a6e5018c38d71663" providerId="Windows Live" clId="Web-{8B361AD0-3682-4075-A337-6B61247CCD55}" dt="2026-03-28T19:26:43.795" v="596"/>
          <ac:spMkLst>
            <pc:docMk/>
            <pc:sldMk cId="4266748471" sldId="256"/>
            <ac:spMk id="10" creationId="{D5C4DD9C-4572-7094-B77E-E5BFC943277D}"/>
          </ac:spMkLst>
        </pc:spChg>
      </pc:sldChg>
      <pc:sldChg chg="addSp delSp modSp new mod setBg">
        <pc:chgData name="Zsuzsi Buti" userId="a6e5018c38d71663" providerId="Windows Live" clId="Web-{8B361AD0-3682-4075-A337-6B61247CCD55}" dt="2026-03-28T19:27:55.739" v="612"/>
        <pc:sldMkLst>
          <pc:docMk/>
          <pc:sldMk cId="3100056122" sldId="257"/>
        </pc:sldMkLst>
        <pc:spChg chg="add del mod">
          <ac:chgData name="Zsuzsi Buti" userId="a6e5018c38d71663" providerId="Windows Live" clId="Web-{8B361AD0-3682-4075-A337-6B61247CCD55}" dt="2026-03-28T18:43:43.647" v="165"/>
          <ac:spMkLst>
            <pc:docMk/>
            <pc:sldMk cId="3100056122" sldId="257"/>
            <ac:spMk id="2" creationId="{4DA66D46-8CD0-1009-45F0-CFDD516DE326}"/>
          </ac:spMkLst>
        </pc:spChg>
        <pc:spChg chg="add del mod ord">
          <ac:chgData name="Zsuzsi Buti" userId="a6e5018c38d71663" providerId="Windows Live" clId="Web-{8B361AD0-3682-4075-A337-6B61247CCD55}" dt="2026-03-28T18:45:03.070" v="200"/>
          <ac:spMkLst>
            <pc:docMk/>
            <pc:sldMk cId="3100056122" sldId="257"/>
            <ac:spMk id="3" creationId="{FE773047-D107-6CA3-8162-E04293D33EDC}"/>
          </ac:spMkLst>
        </pc:spChg>
        <pc:spChg chg="add mod">
          <ac:chgData name="Zsuzsi Buti" userId="a6e5018c38d71663" providerId="Windows Live" clId="Web-{8B361AD0-3682-4075-A337-6B61247CCD55}" dt="2026-03-28T18:45:40.212" v="213" actId="1076"/>
          <ac:spMkLst>
            <pc:docMk/>
            <pc:sldMk cId="3100056122" sldId="257"/>
            <ac:spMk id="7" creationId="{A8A0F89A-31B2-A32B-EBF7-96AE7023F75A}"/>
          </ac:spMkLst>
        </pc:spChg>
        <pc:spChg chg="add mod">
          <ac:chgData name="Zsuzsi Buti" userId="a6e5018c38d71663" providerId="Windows Live" clId="Web-{8B361AD0-3682-4075-A337-6B61247CCD55}" dt="2026-03-28T18:44:49.461" v="196" actId="1076"/>
          <ac:spMkLst>
            <pc:docMk/>
            <pc:sldMk cId="3100056122" sldId="257"/>
            <ac:spMk id="8" creationId="{DA52C1FB-2783-73F1-DBDF-3FFB46AE4C98}"/>
          </ac:spMkLst>
        </pc:spChg>
        <pc:spChg chg="add mod">
          <ac:chgData name="Zsuzsi Buti" userId="a6e5018c38d71663" providerId="Windows Live" clId="Web-{8B361AD0-3682-4075-A337-6B61247CCD55}" dt="2026-03-28T18:44:56.898" v="199" actId="1076"/>
          <ac:spMkLst>
            <pc:docMk/>
            <pc:sldMk cId="3100056122" sldId="257"/>
            <ac:spMk id="9" creationId="{2C57DCFB-60F3-19B6-5C4B-6E47293E08B5}"/>
          </ac:spMkLst>
        </pc:spChg>
        <pc:spChg chg="add mod">
          <ac:chgData name="Zsuzsi Buti" userId="a6e5018c38d71663" providerId="Windows Live" clId="Web-{8B361AD0-3682-4075-A337-6B61247CCD55}" dt="2026-03-28T18:45:07.305" v="203" actId="1076"/>
          <ac:spMkLst>
            <pc:docMk/>
            <pc:sldMk cId="3100056122" sldId="257"/>
            <ac:spMk id="10" creationId="{591F3A2F-85B2-E0F7-A839-099C5FAE44BC}"/>
          </ac:spMkLst>
        </pc:spChg>
        <pc:spChg chg="add del">
          <ac:chgData name="Zsuzsi Buti" userId="a6e5018c38d71663" providerId="Windows Live" clId="Web-{8B361AD0-3682-4075-A337-6B61247CCD55}" dt="2026-03-28T18:43:26.099" v="160"/>
          <ac:spMkLst>
            <pc:docMk/>
            <pc:sldMk cId="3100056122" sldId="257"/>
            <ac:spMk id="11" creationId="{114C78B5-EC6B-4A39-8860-705100867457}"/>
          </ac:spMkLst>
        </pc:spChg>
        <pc:spChg chg="add mod modVis">
          <ac:chgData name="Zsuzsi Buti" userId="a6e5018c38d71663" providerId="Windows Live" clId="Web-{8B361AD0-3682-4075-A337-6B61247CCD55}" dt="2026-03-28T19:27:55.739" v="612"/>
          <ac:spMkLst>
            <pc:docMk/>
            <pc:sldMk cId="3100056122" sldId="257"/>
            <ac:spMk id="12" creationId="{AD96FDFD-4E42-4A06-B8B5-768A1DB9C2A9}"/>
          </ac:spMkLst>
        </pc:spChg>
        <pc:spChg chg="mod topLvl">
          <ac:chgData name="Zsuzsi Buti" userId="a6e5018c38d71663" providerId="Windows Live" clId="Web-{8B361AD0-3682-4075-A337-6B61247CCD55}" dt="2026-03-28T18:43:13.943" v="159"/>
          <ac:spMkLst>
            <pc:docMk/>
            <pc:sldMk cId="3100056122" sldId="257"/>
            <ac:spMk id="14" creationId="{64021FAB-FA86-49DE-8FC9-585A1729B7F5}"/>
          </ac:spMkLst>
        </pc:spChg>
        <pc:spChg chg="add del mod topLvl">
          <ac:chgData name="Zsuzsi Buti" userId="a6e5018c38d71663" providerId="Windows Live" clId="Web-{8B361AD0-3682-4075-A337-6B61247CCD55}" dt="2026-03-28T18:43:13.943" v="159"/>
          <ac:spMkLst>
            <pc:docMk/>
            <pc:sldMk cId="3100056122" sldId="257"/>
            <ac:spMk id="15" creationId="{7B58B526-A432-4EB5-AA70-2BB897257AC6}"/>
          </ac:spMkLst>
        </pc:spChg>
        <pc:spChg chg="add mod">
          <ac:chgData name="Zsuzsi Buti" userId="a6e5018c38d71663" providerId="Windows Live" clId="Web-{8B361AD0-3682-4075-A337-6B61247CCD55}" dt="2026-03-28T18:45:27.540" v="211" actId="1076"/>
          <ac:spMkLst>
            <pc:docMk/>
            <pc:sldMk cId="3100056122" sldId="257"/>
            <ac:spMk id="16" creationId="{957964C1-CBE5-B3F7-2399-242FA2D34959}"/>
          </ac:spMkLst>
        </pc:spChg>
        <pc:spChg chg="add del mod">
          <ac:chgData name="Zsuzsi Buti" userId="a6e5018c38d71663" providerId="Windows Live" clId="Web-{8B361AD0-3682-4075-A337-6B61247CCD55}" dt="2026-03-28T19:27:37.534" v="609"/>
          <ac:spMkLst>
            <pc:docMk/>
            <pc:sldMk cId="3100056122" sldId="257"/>
            <ac:spMk id="17" creationId="{3D8B76E0-6A2B-5EAF-9EFB-D05C87061DEB}"/>
          </ac:spMkLst>
        </pc:spChg>
        <pc:spChg chg="add ord">
          <ac:chgData name="Zsuzsi Buti" userId="a6e5018c38d71663" providerId="Windows Live" clId="Web-{8B361AD0-3682-4075-A337-6B61247CCD55}" dt="2026-03-28T19:27:51.301" v="611"/>
          <ac:spMkLst>
            <pc:docMk/>
            <pc:sldMk cId="3100056122" sldId="257"/>
            <ac:spMk id="19" creationId="{5086B003-C6A5-3EB6-D42C-0C189650D861}"/>
          </ac:spMkLst>
        </pc:spChg>
        <pc:grpChg chg="add del">
          <ac:chgData name="Zsuzsi Buti" userId="a6e5018c38d71663" providerId="Windows Live" clId="Web-{8B361AD0-3682-4075-A337-6B61247CCD55}" dt="2026-03-28T18:43:37.740" v="162"/>
          <ac:grpSpMkLst>
            <pc:docMk/>
            <pc:sldMk cId="3100056122" sldId="257"/>
            <ac:grpSpMk id="13" creationId="{A50943B0-FDF7-4C2C-B784-9208C945A8C3}"/>
          </ac:grpSpMkLst>
        </pc:grpChg>
        <pc:picChg chg="add mod ord">
          <ac:chgData name="Zsuzsi Buti" userId="a6e5018c38d71663" providerId="Windows Live" clId="Web-{8B361AD0-3682-4075-A337-6B61247CCD55}" dt="2026-03-28T18:43:48.740" v="166"/>
          <ac:picMkLst>
            <pc:docMk/>
            <pc:sldMk cId="3100056122" sldId="257"/>
            <ac:picMk id="4" creationId="{3049D76F-5DB0-36F9-AB6E-B6F0A3CD2B9F}"/>
          </ac:picMkLst>
        </pc:picChg>
        <pc:picChg chg="add mod ord">
          <ac:chgData name="Zsuzsi Buti" userId="a6e5018c38d71663" providerId="Windows Live" clId="Web-{8B361AD0-3682-4075-A337-6B61247CCD55}" dt="2026-03-28T18:43:48.740" v="166"/>
          <ac:picMkLst>
            <pc:docMk/>
            <pc:sldMk cId="3100056122" sldId="257"/>
            <ac:picMk id="5" creationId="{5960B718-9E28-2DD0-FBE3-9ABACCDA657A}"/>
          </ac:picMkLst>
        </pc:picChg>
        <pc:picChg chg="add mod ord">
          <ac:chgData name="Zsuzsi Buti" userId="a6e5018c38d71663" providerId="Windows Live" clId="Web-{8B361AD0-3682-4075-A337-6B61247CCD55}" dt="2026-03-28T18:43:48.740" v="166"/>
          <ac:picMkLst>
            <pc:docMk/>
            <pc:sldMk cId="3100056122" sldId="257"/>
            <ac:picMk id="6" creationId="{DD7B1723-6351-0F38-3B6A-EA76CF1E28ED}"/>
          </ac:picMkLst>
        </pc:picChg>
      </pc:sldChg>
      <pc:sldChg chg="addSp delSp modSp new mod setBg">
        <pc:chgData name="Zsuzsi Buti" userId="a6e5018c38d71663" providerId="Windows Live" clId="Web-{8B361AD0-3682-4075-A337-6B61247CCD55}" dt="2026-03-28T19:31:13.656" v="652" actId="1076"/>
        <pc:sldMkLst>
          <pc:docMk/>
          <pc:sldMk cId="3698731580" sldId="258"/>
        </pc:sldMkLst>
        <pc:spChg chg="add mod">
          <ac:chgData name="Zsuzsi Buti" userId="a6e5018c38d71663" providerId="Windows Live" clId="Web-{8B361AD0-3682-4075-A337-6B61247CCD55}" dt="2026-03-28T18:42:36.317" v="149"/>
          <ac:spMkLst>
            <pc:docMk/>
            <pc:sldMk cId="3698731580" sldId="258"/>
            <ac:spMk id="2" creationId="{E24F7752-64CE-BF03-FFB9-BE136AED1E3C}"/>
          </ac:spMkLst>
        </pc:spChg>
        <pc:spChg chg="add mod ord">
          <ac:chgData name="Zsuzsi Buti" userId="a6e5018c38d71663" providerId="Windows Live" clId="Web-{8B361AD0-3682-4075-A337-6B61247CCD55}" dt="2026-03-28T19:31:13.656" v="652" actId="1076"/>
          <ac:spMkLst>
            <pc:docMk/>
            <pc:sldMk cId="3698731580" sldId="258"/>
            <ac:spMk id="3" creationId="{9E2AC4B9-FC6E-608D-9CFB-098E10AF3F0E}"/>
          </ac:spMkLst>
        </pc:spChg>
        <pc:spChg chg="add ord">
          <ac:chgData name="Zsuzsi Buti" userId="a6e5018c38d71663" providerId="Windows Live" clId="Web-{8B361AD0-3682-4075-A337-6B61247CCD55}" dt="2026-03-28T19:28:08.380" v="614"/>
          <ac:spMkLst>
            <pc:docMk/>
            <pc:sldMk cId="3698731580" sldId="258"/>
            <ac:spMk id="7" creationId="{6E6DB727-B6EE-68E3-9D81-841E4A1490EF}"/>
          </ac:spMkLst>
        </pc:spChg>
        <pc:spChg chg="add del">
          <ac:chgData name="Zsuzsi Buti" userId="a6e5018c38d71663" providerId="Windows Live" clId="Web-{8B361AD0-3682-4075-A337-6B61247CCD55}" dt="2026-03-28T18:42:17.191" v="143"/>
          <ac:spMkLst>
            <pc:docMk/>
            <pc:sldMk cId="3698731580" sldId="258"/>
            <ac:spMk id="9" creationId="{560AFAAC-EA6C-45A9-9E03-C9C9F0193B4F}"/>
          </ac:spMkLst>
        </pc:spChg>
        <pc:spChg chg="add del">
          <ac:chgData name="Zsuzsi Buti" userId="a6e5018c38d71663" providerId="Windows Live" clId="Web-{8B361AD0-3682-4075-A337-6B61247CCD55}" dt="2026-03-28T18:42:17.191" v="143"/>
          <ac:spMkLst>
            <pc:docMk/>
            <pc:sldMk cId="3698731580" sldId="258"/>
            <ac:spMk id="11" creationId="{83549E37-C86B-4401-90BD-D8BF83859F14}"/>
          </ac:spMkLst>
        </pc:spChg>
        <pc:spChg chg="add del">
          <ac:chgData name="Zsuzsi Buti" userId="a6e5018c38d71663" providerId="Windows Live" clId="Web-{8B361AD0-3682-4075-A337-6B61247CCD55}" dt="2026-03-28T18:42:17.191" v="143"/>
          <ac:spMkLst>
            <pc:docMk/>
            <pc:sldMk cId="3698731580" sldId="258"/>
            <ac:spMk id="13" creationId="{8A17784E-76D8-4521-A77D-0D2EBB923004}"/>
          </ac:spMkLst>
        </pc:spChg>
        <pc:spChg chg="add del">
          <ac:chgData name="Zsuzsi Buti" userId="a6e5018c38d71663" providerId="Windows Live" clId="Web-{8B361AD0-3682-4075-A337-6B61247CCD55}" dt="2026-03-28T18:42:17.191" v="143"/>
          <ac:spMkLst>
            <pc:docMk/>
            <pc:sldMk cId="3698731580" sldId="258"/>
            <ac:spMk id="15" creationId="{C0036C6B-F09C-4EAB-AE02-8D056EE74856}"/>
          </ac:spMkLst>
        </pc:spChg>
        <pc:spChg chg="add del">
          <ac:chgData name="Zsuzsi Buti" userId="a6e5018c38d71663" providerId="Windows Live" clId="Web-{8B361AD0-3682-4075-A337-6B61247CCD55}" dt="2026-03-28T18:42:17.191" v="143"/>
          <ac:spMkLst>
            <pc:docMk/>
            <pc:sldMk cId="3698731580" sldId="258"/>
            <ac:spMk id="17" creationId="{FC8D5885-2804-4D3C-BE31-902E4D3279B0}"/>
          </ac:spMkLst>
        </pc:spChg>
        <pc:spChg chg="add del">
          <ac:chgData name="Zsuzsi Buti" userId="a6e5018c38d71663" providerId="Windows Live" clId="Web-{8B361AD0-3682-4075-A337-6B61247CCD55}" dt="2026-03-28T18:42:36.317" v="149"/>
          <ac:spMkLst>
            <pc:docMk/>
            <pc:sldMk cId="3698731580" sldId="258"/>
            <ac:spMk id="19" creationId="{04812C46-200A-4DEB-A05E-3ED6C68C2387}"/>
          </ac:spMkLst>
        </pc:spChg>
        <pc:spChg chg="add del">
          <ac:chgData name="Zsuzsi Buti" userId="a6e5018c38d71663" providerId="Windows Live" clId="Web-{8B361AD0-3682-4075-A337-6B61247CCD55}" dt="2026-03-28T18:42:36.317" v="149"/>
          <ac:spMkLst>
            <pc:docMk/>
            <pc:sldMk cId="3698731580" sldId="258"/>
            <ac:spMk id="20" creationId="{D1EA859B-E555-4109-94F3-6700E046E008}"/>
          </ac:spMkLst>
        </pc:spChg>
        <pc:spChg chg="add mod modVis">
          <ac:chgData name="Zsuzsi Buti" userId="a6e5018c38d71663" providerId="Windows Live" clId="Web-{8B361AD0-3682-4075-A337-6B61247CCD55}" dt="2026-03-28T19:28:09.708" v="615"/>
          <ac:spMkLst>
            <pc:docMk/>
            <pc:sldMk cId="3698731580" sldId="258"/>
            <ac:spMk id="25" creationId="{2C61293E-6EBE-43EF-A52C-9BEBFD7679D4}"/>
          </ac:spMkLst>
        </pc:spChg>
        <pc:spChg chg="add mod modVis">
          <ac:chgData name="Zsuzsi Buti" userId="a6e5018c38d71663" providerId="Windows Live" clId="Web-{8B361AD0-3682-4075-A337-6B61247CCD55}" dt="2026-03-28T19:31:08.156" v="651"/>
          <ac:spMkLst>
            <pc:docMk/>
            <pc:sldMk cId="3698731580" sldId="258"/>
            <ac:spMk id="27" creationId="{3FCFB1DE-0B7E-48CC-BA90-B2AB0889F9D6}"/>
          </ac:spMkLst>
        </pc:spChg>
        <pc:picChg chg="add del mod ord">
          <ac:chgData name="Zsuzsi Buti" userId="a6e5018c38d71663" providerId="Windows Live" clId="Web-{8B361AD0-3682-4075-A337-6B61247CCD55}" dt="2026-03-28T18:42:20.597" v="145"/>
          <ac:picMkLst>
            <pc:docMk/>
            <pc:sldMk cId="3698731580" sldId="258"/>
            <ac:picMk id="4" creationId="{400AEC24-7605-8E7D-29ED-CF58BFC837C0}"/>
          </ac:picMkLst>
        </pc:picChg>
        <pc:picChg chg="add mod">
          <ac:chgData name="Zsuzsi Buti" userId="a6e5018c38d71663" providerId="Windows Live" clId="Web-{8B361AD0-3682-4075-A337-6B61247CCD55}" dt="2026-03-28T18:42:36.317" v="149"/>
          <ac:picMkLst>
            <pc:docMk/>
            <pc:sldMk cId="3698731580" sldId="258"/>
            <ac:picMk id="5" creationId="{C30C632F-B334-7C53-85D4-BBAD9519E71B}"/>
          </ac:picMkLst>
        </pc:picChg>
      </pc:sldChg>
      <pc:sldChg chg="addSp modSp new">
        <pc:chgData name="Zsuzsi Buti" userId="a6e5018c38d71663" providerId="Windows Live" clId="Web-{8B361AD0-3682-4075-A337-6B61247CCD55}" dt="2026-03-28T19:28:33.616" v="621"/>
        <pc:sldMkLst>
          <pc:docMk/>
          <pc:sldMk cId="3136278735" sldId="259"/>
        </pc:sldMkLst>
        <pc:spChg chg="add mod">
          <ac:chgData name="Zsuzsi Buti" userId="a6e5018c38d71663" providerId="Windows Live" clId="Web-{8B361AD0-3682-4075-A337-6B61247CCD55}" dt="2026-03-28T18:46:26.275" v="227" actId="1076"/>
          <ac:spMkLst>
            <pc:docMk/>
            <pc:sldMk cId="3136278735" sldId="259"/>
            <ac:spMk id="2" creationId="{648BE8CF-7A57-8226-3CDE-79F437F99F00}"/>
          </ac:spMkLst>
        </pc:spChg>
        <pc:spChg chg="add mod">
          <ac:chgData name="Zsuzsi Buti" userId="a6e5018c38d71663" providerId="Windows Live" clId="Web-{8B361AD0-3682-4075-A337-6B61247CCD55}" dt="2026-03-28T18:53:27.585" v="311" actId="20577"/>
          <ac:spMkLst>
            <pc:docMk/>
            <pc:sldMk cId="3136278735" sldId="259"/>
            <ac:spMk id="3" creationId="{9C5A95F1-F087-F070-F509-139503CD726E}"/>
          </ac:spMkLst>
        </pc:spChg>
        <pc:spChg chg="add ord">
          <ac:chgData name="Zsuzsi Buti" userId="a6e5018c38d71663" providerId="Windows Live" clId="Web-{8B361AD0-3682-4075-A337-6B61247CCD55}" dt="2026-03-28T19:28:33.616" v="621"/>
          <ac:spMkLst>
            <pc:docMk/>
            <pc:sldMk cId="3136278735" sldId="259"/>
            <ac:spMk id="5" creationId="{BA499443-A243-E3F7-A32E-39AB7ED6EC0A}"/>
          </ac:spMkLst>
        </pc:spChg>
      </pc:sldChg>
      <pc:sldChg chg="addSp delSp modSp new mod setBg">
        <pc:chgData name="Zsuzsi Buti" userId="a6e5018c38d71663" providerId="Windows Live" clId="Web-{8B361AD0-3682-4075-A337-6B61247CCD55}" dt="2026-03-28T19:28:40.367" v="624"/>
        <pc:sldMkLst>
          <pc:docMk/>
          <pc:sldMk cId="303693180" sldId="260"/>
        </pc:sldMkLst>
        <pc:spChg chg="add mod">
          <ac:chgData name="Zsuzsi Buti" userId="a6e5018c38d71663" providerId="Windows Live" clId="Web-{8B361AD0-3682-4075-A337-6B61247CCD55}" dt="2026-03-28T18:49:59.716" v="256" actId="1076"/>
          <ac:spMkLst>
            <pc:docMk/>
            <pc:sldMk cId="303693180" sldId="260"/>
            <ac:spMk id="2" creationId="{CD415D5D-EE93-F1CD-2631-6B045F374AA9}"/>
          </ac:spMkLst>
        </pc:spChg>
        <pc:spChg chg="add mod">
          <ac:chgData name="Zsuzsi Buti" userId="a6e5018c38d71663" providerId="Windows Live" clId="Web-{8B361AD0-3682-4075-A337-6B61247CCD55}" dt="2026-03-28T18:50:03.919" v="259" actId="20577"/>
          <ac:spMkLst>
            <pc:docMk/>
            <pc:sldMk cId="303693180" sldId="260"/>
            <ac:spMk id="4" creationId="{ABABBCA5-29E7-CF7A-2B30-6210D35399BD}"/>
          </ac:spMkLst>
        </pc:spChg>
        <pc:spChg chg="add del">
          <ac:chgData name="Zsuzsi Buti" userId="a6e5018c38d71663" providerId="Windows Live" clId="Web-{8B361AD0-3682-4075-A337-6B61247CCD55}" dt="2026-03-28T18:50:11.904" v="261"/>
          <ac:spMkLst>
            <pc:docMk/>
            <pc:sldMk cId="303693180" sldId="260"/>
            <ac:spMk id="9" creationId="{31F8EE40-4439-16DA-DDC1-F864451E4D42}"/>
          </ac:spMkLst>
        </pc:spChg>
        <pc:spChg chg="add mod">
          <ac:chgData name="Zsuzsi Buti" userId="a6e5018c38d71663" providerId="Windows Live" clId="Web-{8B361AD0-3682-4075-A337-6B61247CCD55}" dt="2026-03-28T18:50:18.982" v="264" actId="1076"/>
          <ac:spMkLst>
            <pc:docMk/>
            <pc:sldMk cId="303693180" sldId="260"/>
            <ac:spMk id="10" creationId="{665FC52E-C713-1349-D84A-B27FF4AEA37C}"/>
          </ac:spMkLst>
        </pc:spChg>
        <pc:spChg chg="add mod">
          <ac:chgData name="Zsuzsi Buti" userId="a6e5018c38d71663" providerId="Windows Live" clId="Web-{8B361AD0-3682-4075-A337-6B61247CCD55}" dt="2026-03-28T18:50:34.779" v="269"/>
          <ac:spMkLst>
            <pc:docMk/>
            <pc:sldMk cId="303693180" sldId="260"/>
            <ac:spMk id="11" creationId="{9D3BD5AC-19EB-976B-396F-7682A42AF115}"/>
          </ac:spMkLst>
        </pc:spChg>
        <pc:spChg chg="add mod modVis">
          <ac:chgData name="Zsuzsi Buti" userId="a6e5018c38d71663" providerId="Windows Live" clId="Web-{8B361AD0-3682-4075-A337-6B61247CCD55}" dt="2026-03-28T19:28:40.367" v="624"/>
          <ac:spMkLst>
            <pc:docMk/>
            <pc:sldMk cId="303693180" sldId="260"/>
            <ac:spMk id="12" creationId="{AD96FDFD-4E42-4A06-B8B5-768A1DB9C2A9}"/>
          </ac:spMkLst>
        </pc:spChg>
        <pc:spChg chg="add mod">
          <ac:chgData name="Zsuzsi Buti" userId="a6e5018c38d71663" providerId="Windows Live" clId="Web-{8B361AD0-3682-4075-A337-6B61247CCD55}" dt="2026-03-28T18:50:39.373" v="272" actId="1076"/>
          <ac:spMkLst>
            <pc:docMk/>
            <pc:sldMk cId="303693180" sldId="260"/>
            <ac:spMk id="13" creationId="{8B2DC17F-5CF8-14F2-3266-65925A2A3A52}"/>
          </ac:spMkLst>
        </pc:spChg>
        <pc:spChg chg="add ord">
          <ac:chgData name="Zsuzsi Buti" userId="a6e5018c38d71663" providerId="Windows Live" clId="Web-{8B361AD0-3682-4075-A337-6B61247CCD55}" dt="2026-03-28T19:28:39.289" v="623"/>
          <ac:spMkLst>
            <pc:docMk/>
            <pc:sldMk cId="303693180" sldId="260"/>
            <ac:spMk id="15" creationId="{C018CFE6-EFB3-9F76-405B-B78564A05F1B}"/>
          </ac:spMkLst>
        </pc:spChg>
        <pc:picChg chg="add mod ord">
          <ac:chgData name="Zsuzsi Buti" userId="a6e5018c38d71663" providerId="Windows Live" clId="Web-{8B361AD0-3682-4075-A337-6B61247CCD55}" dt="2026-03-28T18:49:09.653" v="250"/>
          <ac:picMkLst>
            <pc:docMk/>
            <pc:sldMk cId="303693180" sldId="260"/>
            <ac:picMk id="5" creationId="{FCE8CC42-5669-E41A-E176-473A2967D285}"/>
          </ac:picMkLst>
        </pc:picChg>
        <pc:picChg chg="add mod">
          <ac:chgData name="Zsuzsi Buti" userId="a6e5018c38d71663" providerId="Windows Live" clId="Web-{8B361AD0-3682-4075-A337-6B61247CCD55}" dt="2026-03-28T18:49:09.653" v="250"/>
          <ac:picMkLst>
            <pc:docMk/>
            <pc:sldMk cId="303693180" sldId="260"/>
            <ac:picMk id="6" creationId="{C0F3A616-14D2-5AFB-F62F-51837CA1B085}"/>
          </ac:picMkLst>
        </pc:picChg>
        <pc:picChg chg="add mod">
          <ac:chgData name="Zsuzsi Buti" userId="a6e5018c38d71663" providerId="Windows Live" clId="Web-{8B361AD0-3682-4075-A337-6B61247CCD55}" dt="2026-03-28T18:49:09.653" v="250"/>
          <ac:picMkLst>
            <pc:docMk/>
            <pc:sldMk cId="303693180" sldId="260"/>
            <ac:picMk id="7" creationId="{B16EEC6B-0268-3BCB-F776-BB3140FBBAEF}"/>
          </ac:picMkLst>
        </pc:picChg>
      </pc:sldChg>
      <pc:sldChg chg="addSp delSp modSp new mod setBg">
        <pc:chgData name="Zsuzsi Buti" userId="a6e5018c38d71663" providerId="Windows Live" clId="Web-{8B361AD0-3682-4075-A337-6B61247CCD55}" dt="2026-03-28T19:30:04.231" v="641" actId="1076"/>
        <pc:sldMkLst>
          <pc:docMk/>
          <pc:sldMk cId="1896587372" sldId="261"/>
        </pc:sldMkLst>
        <pc:spChg chg="add mod">
          <ac:chgData name="Zsuzsi Buti" userId="a6e5018c38d71663" providerId="Windows Live" clId="Web-{8B361AD0-3682-4075-A337-6B61247CCD55}" dt="2026-03-28T19:30:04.231" v="641" actId="1076"/>
          <ac:spMkLst>
            <pc:docMk/>
            <pc:sldMk cId="1896587372" sldId="261"/>
            <ac:spMk id="2" creationId="{B3BC8243-709D-5992-D726-B359EC1AB907}"/>
          </ac:spMkLst>
        </pc:spChg>
        <pc:spChg chg="add mod ord">
          <ac:chgData name="Zsuzsi Buti" userId="a6e5018c38d71663" providerId="Windows Live" clId="Web-{8B361AD0-3682-4075-A337-6B61247CCD55}" dt="2026-03-28T19:03:07.843" v="352" actId="20577"/>
          <ac:spMkLst>
            <pc:docMk/>
            <pc:sldMk cId="1896587372" sldId="261"/>
            <ac:spMk id="4" creationId="{F737007B-5354-629D-64BB-EDA7C4BC0714}"/>
          </ac:spMkLst>
        </pc:spChg>
        <pc:spChg chg="add ord">
          <ac:chgData name="Zsuzsi Buti" userId="a6e5018c38d71663" providerId="Windows Live" clId="Web-{8B361AD0-3682-4075-A337-6B61247CCD55}" dt="2026-03-28T19:28:45.664" v="626"/>
          <ac:spMkLst>
            <pc:docMk/>
            <pc:sldMk cId="1896587372" sldId="261"/>
            <ac:spMk id="7" creationId="{A128BA06-6705-510C-A16B-B6BAB811C47B}"/>
          </ac:spMkLst>
        </pc:spChg>
        <pc:picChg chg="add del mod">
          <ac:chgData name="Zsuzsi Buti" userId="a6e5018c38d71663" providerId="Windows Live" clId="Web-{8B361AD0-3682-4075-A337-6B61247CCD55}" dt="2026-03-28T18:53:52.962" v="317"/>
          <ac:picMkLst>
            <pc:docMk/>
            <pc:sldMk cId="1896587372" sldId="261"/>
            <ac:picMk id="3" creationId="{6825C510-AD82-79EB-A170-A272A231A1F5}"/>
          </ac:picMkLst>
        </pc:picChg>
        <pc:picChg chg="add mod">
          <ac:chgData name="Zsuzsi Buti" userId="a6e5018c38d71663" providerId="Windows Live" clId="Web-{8B361AD0-3682-4075-A337-6B61247CCD55}" dt="2026-03-28T19:01:35.747" v="327" actId="14100"/>
          <ac:picMkLst>
            <pc:docMk/>
            <pc:sldMk cId="1896587372" sldId="261"/>
            <ac:picMk id="5" creationId="{8DA1D9A6-7294-820F-F6B2-E57F96A4EA86}"/>
          </ac:picMkLst>
        </pc:picChg>
      </pc:sldChg>
      <pc:sldChg chg="addSp modSp new">
        <pc:chgData name="Zsuzsi Buti" userId="a6e5018c38d71663" providerId="Windows Live" clId="Web-{8B361AD0-3682-4075-A337-6B61247CCD55}" dt="2026-03-28T19:30:49.827" v="650" actId="1076"/>
        <pc:sldMkLst>
          <pc:docMk/>
          <pc:sldMk cId="1867884319" sldId="262"/>
        </pc:sldMkLst>
        <pc:spChg chg="add mod">
          <ac:chgData name="Zsuzsi Buti" userId="a6e5018c38d71663" providerId="Windows Live" clId="Web-{8B361AD0-3682-4075-A337-6B61247CCD55}" dt="2026-03-28T19:30:27.951" v="647" actId="1076"/>
          <ac:spMkLst>
            <pc:docMk/>
            <pc:sldMk cId="1867884319" sldId="262"/>
            <ac:spMk id="2" creationId="{174EC1CA-42A2-659A-5997-CCF36865BAF4}"/>
          </ac:spMkLst>
        </pc:spChg>
        <pc:spChg chg="add mod">
          <ac:chgData name="Zsuzsi Buti" userId="a6e5018c38d71663" providerId="Windows Live" clId="Web-{8B361AD0-3682-4075-A337-6B61247CCD55}" dt="2026-03-28T19:30:49.827" v="650" actId="1076"/>
          <ac:spMkLst>
            <pc:docMk/>
            <pc:sldMk cId="1867884319" sldId="262"/>
            <ac:spMk id="3" creationId="{BF9B4CB0-1AD5-5AD1-CBD1-20DF22BED821}"/>
          </ac:spMkLst>
        </pc:spChg>
        <pc:spChg chg="add ord">
          <ac:chgData name="Zsuzsi Buti" userId="a6e5018c38d71663" providerId="Windows Live" clId="Web-{8B361AD0-3682-4075-A337-6B61247CCD55}" dt="2026-03-28T19:28:53.008" v="628"/>
          <ac:spMkLst>
            <pc:docMk/>
            <pc:sldMk cId="1867884319" sldId="262"/>
            <ac:spMk id="5" creationId="{7ECCB593-B319-DA01-8880-C0BBB0C2E624}"/>
          </ac:spMkLst>
        </pc:spChg>
      </pc:sldChg>
      <pc:sldChg chg="addSp delSp modSp new mod setBg">
        <pc:chgData name="Zsuzsi Buti" userId="a6e5018c38d71663" providerId="Windows Live" clId="Web-{8B361AD0-3682-4075-A337-6B61247CCD55}" dt="2026-03-28T19:29:46.121" v="640" actId="1076"/>
        <pc:sldMkLst>
          <pc:docMk/>
          <pc:sldMk cId="1775283151" sldId="263"/>
        </pc:sldMkLst>
        <pc:spChg chg="add mod">
          <ac:chgData name="Zsuzsi Buti" userId="a6e5018c38d71663" providerId="Windows Live" clId="Web-{8B361AD0-3682-4075-A337-6B61247CCD55}" dt="2026-03-28T19:29:46.121" v="640" actId="1076"/>
          <ac:spMkLst>
            <pc:docMk/>
            <pc:sldMk cId="1775283151" sldId="263"/>
            <ac:spMk id="2" creationId="{093B09F4-9697-B660-C06B-E1F103923B4F}"/>
          </ac:spMkLst>
        </pc:spChg>
        <pc:spChg chg="add mod">
          <ac:chgData name="Zsuzsi Buti" userId="a6e5018c38d71663" providerId="Windows Live" clId="Web-{8B361AD0-3682-4075-A337-6B61247CCD55}" dt="2026-03-28T19:24:32.212" v="575" actId="1076"/>
          <ac:spMkLst>
            <pc:docMk/>
            <pc:sldMk cId="1775283151" sldId="263"/>
            <ac:spMk id="3" creationId="{A72AE88B-F6F1-CA44-F7DD-0CAE302BAEAA}"/>
          </ac:spMkLst>
        </pc:spChg>
        <pc:spChg chg="add mod">
          <ac:chgData name="Zsuzsi Buti" userId="a6e5018c38d71663" providerId="Windows Live" clId="Web-{8B361AD0-3682-4075-A337-6B61247CCD55}" dt="2026-03-28T19:24:45.759" v="578" actId="1076"/>
          <ac:spMkLst>
            <pc:docMk/>
            <pc:sldMk cId="1775283151" sldId="263"/>
            <ac:spMk id="19" creationId="{C4482E1B-82EE-4CA1-B6F1-BDF7A4BD762E}"/>
          </ac:spMkLst>
        </pc:spChg>
        <pc:spChg chg="add mod">
          <ac:chgData name="Zsuzsi Buti" userId="a6e5018c38d71663" providerId="Windows Live" clId="Web-{8B361AD0-3682-4075-A337-6B61247CCD55}" dt="2026-03-28T19:25:06.478" v="585"/>
          <ac:spMkLst>
            <pc:docMk/>
            <pc:sldMk cId="1775283151" sldId="263"/>
            <ac:spMk id="20" creationId="{C3CE9259-2068-CA98-A17A-55ABB6147D67}"/>
          </ac:spMkLst>
        </pc:spChg>
        <pc:spChg chg="add mod">
          <ac:chgData name="Zsuzsi Buti" userId="a6e5018c38d71663" providerId="Windows Live" clId="Web-{8B361AD0-3682-4075-A337-6B61247CCD55}" dt="2026-03-28T19:25:12.900" v="588" actId="1076"/>
          <ac:spMkLst>
            <pc:docMk/>
            <pc:sldMk cId="1775283151" sldId="263"/>
            <ac:spMk id="21" creationId="{DCF4C50A-C6F5-CAB3-150E-EE6DD13D4A64}"/>
          </ac:spMkLst>
        </pc:spChg>
        <pc:spChg chg="add mod modVis">
          <ac:chgData name="Zsuzsi Buti" userId="a6e5018c38d71663" providerId="Windows Live" clId="Web-{8B361AD0-3682-4075-A337-6B61247CCD55}" dt="2026-03-28T19:28:59.118" v="631"/>
          <ac:spMkLst>
            <pc:docMk/>
            <pc:sldMk cId="1775283151" sldId="263"/>
            <ac:spMk id="23" creationId="{AD96FDFD-4E42-4A06-B8B5-768A1DB9C2A9}"/>
          </ac:spMkLst>
        </pc:spChg>
        <pc:spChg chg="add ord">
          <ac:chgData name="Zsuzsi Buti" userId="a6e5018c38d71663" providerId="Windows Live" clId="Web-{8B361AD0-3682-4075-A337-6B61247CCD55}" dt="2026-03-28T19:28:58.290" v="630"/>
          <ac:spMkLst>
            <pc:docMk/>
            <pc:sldMk cId="1775283151" sldId="263"/>
            <ac:spMk id="24" creationId="{BA6C3D5B-BCBC-2B73-B0C2-9CED4FF82921}"/>
          </ac:spMkLst>
        </pc:spChg>
        <pc:picChg chg="add del mod">
          <ac:chgData name="Zsuzsi Buti" userId="a6e5018c38d71663" providerId="Windows Live" clId="Web-{8B361AD0-3682-4075-A337-6B61247CCD55}" dt="2026-03-28T19:07:26.488" v="403"/>
          <ac:picMkLst>
            <pc:docMk/>
            <pc:sldMk cId="1775283151" sldId="263"/>
            <ac:picMk id="4" creationId="{1C65E655-0AAE-EBC2-7256-B064F1B19474}"/>
          </ac:picMkLst>
        </pc:picChg>
        <pc:picChg chg="add del mod">
          <ac:chgData name="Zsuzsi Buti" userId="a6e5018c38d71663" providerId="Windows Live" clId="Web-{8B361AD0-3682-4075-A337-6B61247CCD55}" dt="2026-03-28T19:07:27.909" v="404"/>
          <ac:picMkLst>
            <pc:docMk/>
            <pc:sldMk cId="1775283151" sldId="263"/>
            <ac:picMk id="5" creationId="{4845F851-424E-1C48-DCE7-23AD052A2E0C}"/>
          </ac:picMkLst>
        </pc:picChg>
        <pc:picChg chg="add del mod">
          <ac:chgData name="Zsuzsi Buti" userId="a6e5018c38d71663" providerId="Windows Live" clId="Web-{8B361AD0-3682-4075-A337-6B61247CCD55}" dt="2026-03-28T19:07:25.503" v="402"/>
          <ac:picMkLst>
            <pc:docMk/>
            <pc:sldMk cId="1775283151" sldId="263"/>
            <ac:picMk id="6" creationId="{1679F84C-7757-2D46-71B0-E4CC3BCA9ED9}"/>
          </ac:picMkLst>
        </pc:picChg>
        <pc:picChg chg="add del mod">
          <ac:chgData name="Zsuzsi Buti" userId="a6e5018c38d71663" providerId="Windows Live" clId="Web-{8B361AD0-3682-4075-A337-6B61247CCD55}" dt="2026-03-28T19:08:30.879" v="416"/>
          <ac:picMkLst>
            <pc:docMk/>
            <pc:sldMk cId="1775283151" sldId="263"/>
            <ac:picMk id="7" creationId="{84E509A4-389E-7030-8EBE-7C5F7DD87D82}"/>
          </ac:picMkLst>
        </pc:picChg>
        <pc:picChg chg="add del mod">
          <ac:chgData name="Zsuzsi Buti" userId="a6e5018c38d71663" providerId="Windows Live" clId="Web-{8B361AD0-3682-4075-A337-6B61247CCD55}" dt="2026-03-28T19:08:29.770" v="415"/>
          <ac:picMkLst>
            <pc:docMk/>
            <pc:sldMk cId="1775283151" sldId="263"/>
            <ac:picMk id="8" creationId="{0D42C79A-B467-1972-64A3-A98FE8BF33CF}"/>
          </ac:picMkLst>
        </pc:picChg>
        <pc:picChg chg="add del mod">
          <ac:chgData name="Zsuzsi Buti" userId="a6e5018c38d71663" providerId="Windows Live" clId="Web-{8B361AD0-3682-4075-A337-6B61247CCD55}" dt="2026-03-28T19:08:28.770" v="414"/>
          <ac:picMkLst>
            <pc:docMk/>
            <pc:sldMk cId="1775283151" sldId="263"/>
            <ac:picMk id="9" creationId="{E2CA8AF4-3EE2-F65D-8AD0-5985288DE1A3}"/>
          </ac:picMkLst>
        </pc:picChg>
        <pc:picChg chg="add del mod">
          <ac:chgData name="Zsuzsi Buti" userId="a6e5018c38d71663" providerId="Windows Live" clId="Web-{8B361AD0-3682-4075-A337-6B61247CCD55}" dt="2026-03-28T19:08:56.301" v="421"/>
          <ac:picMkLst>
            <pc:docMk/>
            <pc:sldMk cId="1775283151" sldId="263"/>
            <ac:picMk id="10" creationId="{53E63AA3-3FE3-A62F-7B54-172D46B22F6E}"/>
          </ac:picMkLst>
        </pc:picChg>
        <pc:picChg chg="add del mod">
          <ac:chgData name="Zsuzsi Buti" userId="a6e5018c38d71663" providerId="Windows Live" clId="Web-{8B361AD0-3682-4075-A337-6B61247CCD55}" dt="2026-03-28T19:09:23.225" v="426"/>
          <ac:picMkLst>
            <pc:docMk/>
            <pc:sldMk cId="1775283151" sldId="263"/>
            <ac:picMk id="11" creationId="{BE1C88FF-B2B5-B02F-F5A6-8EDD7893EBE4}"/>
          </ac:picMkLst>
        </pc:picChg>
        <pc:picChg chg="add del mod">
          <ac:chgData name="Zsuzsi Buti" userId="a6e5018c38d71663" providerId="Windows Live" clId="Web-{8B361AD0-3682-4075-A337-6B61247CCD55}" dt="2026-03-28T19:09:53.775" v="431"/>
          <ac:picMkLst>
            <pc:docMk/>
            <pc:sldMk cId="1775283151" sldId="263"/>
            <ac:picMk id="12" creationId="{EE2E66AD-2823-A4B3-AD57-387EADF40F8A}"/>
          </ac:picMkLst>
        </pc:picChg>
        <pc:picChg chg="add del mod">
          <ac:chgData name="Zsuzsi Buti" userId="a6e5018c38d71663" providerId="Windows Live" clId="Web-{8B361AD0-3682-4075-A337-6B61247CCD55}" dt="2026-03-28T19:10:03.432" v="433"/>
          <ac:picMkLst>
            <pc:docMk/>
            <pc:sldMk cId="1775283151" sldId="263"/>
            <ac:picMk id="13" creationId="{EB9F9FBA-93D4-C51A-B36A-51BE07C17102}"/>
          </ac:picMkLst>
        </pc:picChg>
        <pc:picChg chg="add del mod">
          <ac:chgData name="Zsuzsi Buti" userId="a6e5018c38d71663" providerId="Windows Live" clId="Web-{8B361AD0-3682-4075-A337-6B61247CCD55}" dt="2026-03-28T19:10:15.495" v="435"/>
          <ac:picMkLst>
            <pc:docMk/>
            <pc:sldMk cId="1775283151" sldId="263"/>
            <ac:picMk id="14" creationId="{16DF5DD9-E02E-5781-18C7-64B1703491DD}"/>
          </ac:picMkLst>
        </pc:picChg>
        <pc:picChg chg="add del mod">
          <ac:chgData name="Zsuzsi Buti" userId="a6e5018c38d71663" providerId="Windows Live" clId="Web-{8B361AD0-3682-4075-A337-6B61247CCD55}" dt="2026-03-28T19:10:37.794" v="438"/>
          <ac:picMkLst>
            <pc:docMk/>
            <pc:sldMk cId="1775283151" sldId="263"/>
            <ac:picMk id="15" creationId="{01F818FF-0206-3B7D-CB99-D01DDD41D753}"/>
          </ac:picMkLst>
        </pc:picChg>
        <pc:picChg chg="add mod ord">
          <ac:chgData name="Zsuzsi Buti" userId="a6e5018c38d71663" providerId="Windows Live" clId="Web-{8B361AD0-3682-4075-A337-6B61247CCD55}" dt="2026-03-28T19:24:03.524" v="567"/>
          <ac:picMkLst>
            <pc:docMk/>
            <pc:sldMk cId="1775283151" sldId="263"/>
            <ac:picMk id="16" creationId="{6D7A15B3-0B8B-DA77-6B7C-9E04D5EC242E}"/>
          </ac:picMkLst>
        </pc:picChg>
        <pc:picChg chg="add mod">
          <ac:chgData name="Zsuzsi Buti" userId="a6e5018c38d71663" providerId="Windows Live" clId="Web-{8B361AD0-3682-4075-A337-6B61247CCD55}" dt="2026-03-28T19:24:03.524" v="567"/>
          <ac:picMkLst>
            <pc:docMk/>
            <pc:sldMk cId="1775283151" sldId="263"/>
            <ac:picMk id="17" creationId="{B8CE2FEF-CA24-2197-F06D-E0341F4834A2}"/>
          </ac:picMkLst>
        </pc:picChg>
        <pc:picChg chg="add mod">
          <ac:chgData name="Zsuzsi Buti" userId="a6e5018c38d71663" providerId="Windows Live" clId="Web-{8B361AD0-3682-4075-A337-6B61247CCD55}" dt="2026-03-28T19:24:03.524" v="567"/>
          <ac:picMkLst>
            <pc:docMk/>
            <pc:sldMk cId="1775283151" sldId="263"/>
            <ac:picMk id="18" creationId="{710EA848-6BC5-E138-D692-2DF01E45B703}"/>
          </ac:picMkLst>
        </pc:picChg>
      </pc:sldChg>
      <pc:sldChg chg="addSp modSp new mod setBg">
        <pc:chgData name="Zsuzsi Buti" userId="a6e5018c38d71663" providerId="Windows Live" clId="Web-{8B361AD0-3682-4075-A337-6B61247CCD55}" dt="2026-03-28T19:30:14.513" v="644" actId="1076"/>
        <pc:sldMkLst>
          <pc:docMk/>
          <pc:sldMk cId="713210593" sldId="264"/>
        </pc:sldMkLst>
        <pc:spChg chg="add mod">
          <ac:chgData name="Zsuzsi Buti" userId="a6e5018c38d71663" providerId="Windows Live" clId="Web-{8B361AD0-3682-4075-A337-6B61247CCD55}" dt="2026-03-28T19:30:14.513" v="644" actId="1076"/>
          <ac:spMkLst>
            <pc:docMk/>
            <pc:sldMk cId="713210593" sldId="264"/>
            <ac:spMk id="2" creationId="{54F7666E-E9DF-87D1-CA1F-B13BCB8D0AC0}"/>
          </ac:spMkLst>
        </pc:spChg>
        <pc:spChg chg="add mod ord">
          <ac:chgData name="Zsuzsi Buti" userId="a6e5018c38d71663" providerId="Windows Live" clId="Web-{8B361AD0-3682-4075-A337-6B61247CCD55}" dt="2026-03-28T19:17:23.641" v="536" actId="20577"/>
          <ac:spMkLst>
            <pc:docMk/>
            <pc:sldMk cId="713210593" sldId="264"/>
            <ac:spMk id="3" creationId="{401F11F3-D90A-B895-D44D-F83495D131DB}"/>
          </ac:spMkLst>
        </pc:spChg>
        <pc:spChg chg="add ord">
          <ac:chgData name="Zsuzsi Buti" userId="a6e5018c38d71663" providerId="Windows Live" clId="Web-{8B361AD0-3682-4075-A337-6B61247CCD55}" dt="2026-03-28T19:29:04.415" v="633"/>
          <ac:spMkLst>
            <pc:docMk/>
            <pc:sldMk cId="713210593" sldId="264"/>
            <ac:spMk id="6" creationId="{DF8499DF-C238-6318-CEDC-50E5974C2785}"/>
          </ac:spMkLst>
        </pc:spChg>
        <pc:picChg chg="add mod">
          <ac:chgData name="Zsuzsi Buti" userId="a6e5018c38d71663" providerId="Windows Live" clId="Web-{8B361AD0-3682-4075-A337-6B61247CCD55}" dt="2026-03-28T19:11:26.610" v="447"/>
          <ac:picMkLst>
            <pc:docMk/>
            <pc:sldMk cId="713210593" sldId="264"/>
            <ac:picMk id="4" creationId="{600B5411-927C-811B-36A8-1A127815839D}"/>
          </ac:picMkLst>
        </pc:picChg>
      </pc:sldChg>
      <pc:sldChg chg="addSp modSp new">
        <pc:chgData name="Zsuzsi Buti" userId="a6e5018c38d71663" providerId="Windows Live" clId="Web-{8B361AD0-3682-4075-A337-6B61247CCD55}" dt="2026-03-28T19:29:08.619" v="635"/>
        <pc:sldMkLst>
          <pc:docMk/>
          <pc:sldMk cId="1985455716" sldId="265"/>
        </pc:sldMkLst>
        <pc:spChg chg="add mod">
          <ac:chgData name="Zsuzsi Buti" userId="a6e5018c38d71663" providerId="Windows Live" clId="Web-{8B361AD0-3682-4075-A337-6B61247CCD55}" dt="2026-03-28T19:13:04.022" v="477" actId="1076"/>
          <ac:spMkLst>
            <pc:docMk/>
            <pc:sldMk cId="1985455716" sldId="265"/>
            <ac:spMk id="2" creationId="{F1B4C588-E415-6020-75CA-9ED4EDD2863F}"/>
          </ac:spMkLst>
        </pc:spChg>
        <pc:spChg chg="add mod">
          <ac:chgData name="Zsuzsi Buti" userId="a6e5018c38d71663" providerId="Windows Live" clId="Web-{8B361AD0-3682-4075-A337-6B61247CCD55}" dt="2026-03-28T19:18:14.971" v="541" actId="20577"/>
          <ac:spMkLst>
            <pc:docMk/>
            <pc:sldMk cId="1985455716" sldId="265"/>
            <ac:spMk id="3" creationId="{35AC2804-0FF1-84A9-52DC-42FAA74C7F72}"/>
          </ac:spMkLst>
        </pc:spChg>
        <pc:spChg chg="add ord">
          <ac:chgData name="Zsuzsi Buti" userId="a6e5018c38d71663" providerId="Windows Live" clId="Web-{8B361AD0-3682-4075-A337-6B61247CCD55}" dt="2026-03-28T19:29:08.619" v="635"/>
          <ac:spMkLst>
            <pc:docMk/>
            <pc:sldMk cId="1985455716" sldId="265"/>
            <ac:spMk id="5" creationId="{38773230-2510-3EA6-4E7A-CFBFD8D7811D}"/>
          </ac:spMkLst>
        </pc:spChg>
      </pc:sldChg>
      <pc:sldChg chg="addSp modSp new">
        <pc:chgData name="Zsuzsi Buti" userId="a6e5018c38d71663" providerId="Windows Live" clId="Web-{8B361AD0-3682-4075-A337-6B61247CCD55}" dt="2026-03-28T19:29:12.009" v="637"/>
        <pc:sldMkLst>
          <pc:docMk/>
          <pc:sldMk cId="253120087" sldId="266"/>
        </pc:sldMkLst>
        <pc:spChg chg="add mod">
          <ac:chgData name="Zsuzsi Buti" userId="a6e5018c38d71663" providerId="Windows Live" clId="Web-{8B361AD0-3682-4075-A337-6B61247CCD55}" dt="2026-03-28T19:14:35.777" v="496" actId="1076"/>
          <ac:spMkLst>
            <pc:docMk/>
            <pc:sldMk cId="253120087" sldId="266"/>
            <ac:spMk id="2" creationId="{46775B83-30AC-8C84-F6D9-CF40D530C8B7}"/>
          </ac:spMkLst>
        </pc:spChg>
        <pc:spChg chg="add mod">
          <ac:chgData name="Zsuzsi Buti" userId="a6e5018c38d71663" providerId="Windows Live" clId="Web-{8B361AD0-3682-4075-A337-6B61247CCD55}" dt="2026-03-28T19:20:12.442" v="563" actId="1076"/>
          <ac:spMkLst>
            <pc:docMk/>
            <pc:sldMk cId="253120087" sldId="266"/>
            <ac:spMk id="3" creationId="{4260ADCF-374B-529F-0304-026FE19BFCCF}"/>
          </ac:spMkLst>
        </pc:spChg>
        <pc:spChg chg="add ord">
          <ac:chgData name="Zsuzsi Buti" userId="a6e5018c38d71663" providerId="Windows Live" clId="Web-{8B361AD0-3682-4075-A337-6B61247CCD55}" dt="2026-03-28T19:29:12.009" v="637"/>
          <ac:spMkLst>
            <pc:docMk/>
            <pc:sldMk cId="253120087" sldId="266"/>
            <ac:spMk id="5" creationId="{9ADA17E2-38A3-6C98-691A-58196F220BAA}"/>
          </ac:spMkLst>
        </pc:spChg>
      </pc:sldChg>
      <pc:sldChg chg="addSp modSp new">
        <pc:chgData name="Zsuzsi Buti" userId="a6e5018c38d71663" providerId="Windows Live" clId="Web-{8B361AD0-3682-4075-A337-6B61247CCD55}" dt="2026-03-28T19:29:17.353" v="639"/>
        <pc:sldMkLst>
          <pc:docMk/>
          <pc:sldMk cId="1676296753" sldId="267"/>
        </pc:sldMkLst>
        <pc:spChg chg="add mod">
          <ac:chgData name="Zsuzsi Buti" userId="a6e5018c38d71663" providerId="Windows Live" clId="Web-{8B361AD0-3682-4075-A337-6B61247CCD55}" dt="2026-03-28T19:15:35.138" v="521" actId="1076"/>
          <ac:spMkLst>
            <pc:docMk/>
            <pc:sldMk cId="1676296753" sldId="267"/>
            <ac:spMk id="2" creationId="{15236695-F422-9C21-D5BA-404FBCD09346}"/>
          </ac:spMkLst>
        </pc:spChg>
        <pc:spChg chg="add mod">
          <ac:chgData name="Zsuzsi Buti" userId="a6e5018c38d71663" providerId="Windows Live" clId="Web-{8B361AD0-3682-4075-A337-6B61247CCD55}" dt="2026-03-28T19:15:57.920" v="525" actId="1076"/>
          <ac:spMkLst>
            <pc:docMk/>
            <pc:sldMk cId="1676296753" sldId="267"/>
            <ac:spMk id="3" creationId="{E6DB0601-73A8-030B-CF86-B76034F54E10}"/>
          </ac:spMkLst>
        </pc:spChg>
        <pc:spChg chg="add ord">
          <ac:chgData name="Zsuzsi Buti" userId="a6e5018c38d71663" providerId="Windows Live" clId="Web-{8B361AD0-3682-4075-A337-6B61247CCD55}" dt="2026-03-28T19:29:17.353" v="639"/>
          <ac:spMkLst>
            <pc:docMk/>
            <pc:sldMk cId="1676296753" sldId="267"/>
            <ac:spMk id="5" creationId="{5BA85A92-6AF6-17D3-05C2-6CFAFCAAF394}"/>
          </ac:spMkLst>
        </pc:spChg>
      </pc:sldChg>
      <pc:sldChg chg="add del replId">
        <pc:chgData name="Zsuzsi Buti" userId="a6e5018c38d71663" providerId="Windows Live" clId="Web-{8B361AD0-3682-4075-A337-6B61247CCD55}" dt="2026-03-28T19:28:21.365" v="617"/>
        <pc:sldMkLst>
          <pc:docMk/>
          <pc:sldMk cId="1039580392" sldId="268"/>
        </pc:sldMkLst>
      </pc:sldChg>
      <pc:sldChg chg="add del replId">
        <pc:chgData name="Zsuzsi Buti" userId="a6e5018c38d71663" providerId="Windows Live" clId="Web-{8B361AD0-3682-4075-A337-6B61247CCD55}" dt="2026-03-28T19:28:25.459" v="619"/>
        <pc:sldMkLst>
          <pc:docMk/>
          <pc:sldMk cId="1703119340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174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309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25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50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635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69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16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83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12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08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06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F1901C-D33B-4565-A7E4-5DF903098DB6}" type="datetimeFigureOut">
              <a:rPr lang="hu-HU" smtClean="0"/>
              <a:t>2026. 03. 28.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06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>
            <a:extLst>
              <a:ext uri="{FF2B5EF4-FFF2-40B4-BE49-F238E27FC236}">
                <a16:creationId xmlns:a16="http://schemas.microsoft.com/office/drawing/2014/main" id="{140661AB-BB23-8C66-D960-357D0C2B704B}"/>
              </a:ext>
            </a:extLst>
          </p:cNvPr>
          <p:cNvSpPr/>
          <p:nvPr/>
        </p:nvSpPr>
        <p:spPr>
          <a:xfrm>
            <a:off x="-30225" y="-15112"/>
            <a:ext cx="12240800" cy="6891117"/>
          </a:xfrm>
          <a:prstGeom prst="rect">
            <a:avLst/>
          </a:prstGeom>
          <a:solidFill>
            <a:srgbClr val="F7F7DA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c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E42EAC1A-66F3-BF0A-D01F-FA13C8B9021A}"/>
              </a:ext>
            </a:extLst>
          </p:cNvPr>
          <p:cNvSpPr txBox="1"/>
          <p:nvPr/>
        </p:nvSpPr>
        <p:spPr>
          <a:xfrm>
            <a:off x="668054" y="266178"/>
            <a:ext cx="7880958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dirty="0">
                <a:solidFill>
                  <a:srgbClr val="231F20"/>
                </a:solidFill>
                <a:latin typeface="Lucida Sans"/>
                <a:ea typeface="Lucida Sans"/>
                <a:cs typeface="Lucida Sans"/>
              </a:rPr>
              <a:t>Az </a:t>
            </a:r>
            <a:r>
              <a:rPr lang="en-US" sz="6000" dirty="0" err="1">
                <a:solidFill>
                  <a:srgbClr val="231F20"/>
                </a:solidFill>
                <a:latin typeface="Lucida Sans"/>
                <a:ea typeface="Lucida Sans"/>
                <a:cs typeface="Lucida Sans"/>
              </a:rPr>
              <a:t>egykori</a:t>
            </a:r>
            <a:endParaRPr lang="en-US" sz="6000" dirty="0" err="1">
              <a:solidFill>
                <a:srgbClr val="000000"/>
              </a:solidFill>
              <a:latin typeface="Aptos" panose="020B0004020202020204"/>
              <a:ea typeface="Lucida Sans"/>
              <a:cs typeface="Lucida Sans"/>
            </a:endParaRPr>
          </a:p>
          <a:p>
            <a:r>
              <a:rPr lang="en-US" sz="6000" dirty="0" err="1">
                <a:solidFill>
                  <a:srgbClr val="231F20"/>
                </a:solidFill>
                <a:latin typeface="Lucida Sans"/>
                <a:ea typeface="Lucida Sans"/>
                <a:cs typeface="Lucida Sans"/>
              </a:rPr>
              <a:t>Nemzeti</a:t>
            </a:r>
            <a:r>
              <a:rPr lang="en-US" sz="6000" dirty="0">
                <a:solidFill>
                  <a:srgbClr val="231F20"/>
                </a:solidFill>
                <a:latin typeface="Lucida Sans"/>
                <a:ea typeface="Lucida Sans"/>
                <a:cs typeface="Lucida Sans"/>
              </a:rPr>
              <a:t> </a:t>
            </a:r>
            <a:r>
              <a:rPr lang="en-US" sz="6000" dirty="0" err="1">
                <a:solidFill>
                  <a:srgbClr val="231F20"/>
                </a:solidFill>
                <a:latin typeface="Lucida Sans"/>
                <a:ea typeface="Lucida Sans"/>
                <a:cs typeface="Lucida Sans"/>
              </a:rPr>
              <a:t>Színházakban</a:t>
            </a:r>
            <a:r>
              <a:rPr lang="en-US" sz="6000" dirty="0">
                <a:solidFill>
                  <a:srgbClr val="231F20"/>
                </a:solidFill>
                <a:latin typeface="Lucida Sans"/>
                <a:ea typeface="Lucida Sans"/>
                <a:cs typeface="Lucida Sans"/>
              </a:rPr>
              <a:t> Az ember </a:t>
            </a:r>
            <a:r>
              <a:rPr lang="en-US" sz="6000" dirty="0" err="1">
                <a:solidFill>
                  <a:srgbClr val="231F20"/>
                </a:solidFill>
                <a:latin typeface="Lucida Sans"/>
                <a:ea typeface="Lucida Sans"/>
                <a:cs typeface="Lucida Sans"/>
              </a:rPr>
              <a:t>tragédiája</a:t>
            </a:r>
            <a:endParaRPr lang="en-US" sz="6000" dirty="0" err="1"/>
          </a:p>
          <a:p>
            <a:pPr algn="ctr"/>
            <a:endParaRPr lang="hu-HU" sz="6000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E312D21-835B-4E7B-E586-D2B143FDBE4D}"/>
              </a:ext>
            </a:extLst>
          </p:cNvPr>
          <p:cNvSpPr txBox="1"/>
          <p:nvPr/>
        </p:nvSpPr>
        <p:spPr>
          <a:xfrm>
            <a:off x="2933178" y="4295383"/>
            <a:ext cx="60960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 err="1">
                <a:solidFill>
                  <a:srgbClr val="231F20"/>
                </a:solidFill>
                <a:latin typeface="Georgia"/>
                <a:ea typeface="Georgia"/>
                <a:cs typeface="Georgia"/>
              </a:rPr>
              <a:t>Készítette</a:t>
            </a:r>
            <a:r>
              <a:rPr lang="en-US" sz="3600" dirty="0">
                <a:solidFill>
                  <a:srgbClr val="231F20"/>
                </a:solidFill>
                <a:latin typeface="Georgia"/>
                <a:ea typeface="Georgia"/>
                <a:cs typeface="Georgia"/>
              </a:rPr>
              <a:t>: </a:t>
            </a:r>
            <a:r>
              <a:rPr lang="en-US" sz="3600" dirty="0" err="1">
                <a:solidFill>
                  <a:srgbClr val="231F20"/>
                </a:solidFill>
                <a:latin typeface="Georgia"/>
                <a:ea typeface="Georgia"/>
                <a:cs typeface="Georgia"/>
              </a:rPr>
              <a:t>Menő</a:t>
            </a:r>
            <a:r>
              <a:rPr lang="en-US" sz="3600" dirty="0">
                <a:solidFill>
                  <a:srgbClr val="231F20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Georgia"/>
                <a:ea typeface="Georgia"/>
                <a:cs typeface="Georgia"/>
              </a:rPr>
              <a:t>manók</a:t>
            </a:r>
            <a:endParaRPr lang="en-US" sz="3600"/>
          </a:p>
          <a:p>
            <a:pPr algn="ctr"/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DCFB6F39-4D30-DC8B-42BC-288B4202C767}"/>
              </a:ext>
            </a:extLst>
          </p:cNvPr>
          <p:cNvSpPr txBox="1"/>
          <p:nvPr/>
        </p:nvSpPr>
        <p:spPr>
          <a:xfrm>
            <a:off x="9822493" y="5224397"/>
            <a:ext cx="2505206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231F20"/>
                </a:solidFill>
                <a:latin typeface="Georgia"/>
                <a:ea typeface="Georgia"/>
                <a:cs typeface="Georgia"/>
              </a:rPr>
              <a:t>Buti Zsuzsanna Simon Fanni Szoboszlai Réka Wittner Rebeka</a:t>
            </a:r>
            <a:endParaRPr lang="en-US" sz="2000"/>
          </a:p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6748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38773230-2510-3EA6-4E7A-CFBFD8D7811D}"/>
              </a:ext>
            </a:extLst>
          </p:cNvPr>
          <p:cNvSpPr/>
          <p:nvPr/>
        </p:nvSpPr>
        <p:spPr>
          <a:xfrm>
            <a:off x="-30225" y="-15112"/>
            <a:ext cx="12240800" cy="6891117"/>
          </a:xfrm>
          <a:prstGeom prst="rect">
            <a:avLst/>
          </a:prstGeom>
          <a:solidFill>
            <a:srgbClr val="F7F7DA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c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F1B4C588-E415-6020-75CA-9ED4EDD2863F}"/>
              </a:ext>
            </a:extLst>
          </p:cNvPr>
          <p:cNvSpPr txBox="1"/>
          <p:nvPr/>
        </p:nvSpPr>
        <p:spPr>
          <a:xfrm>
            <a:off x="751562" y="266178"/>
            <a:ext cx="14321423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 err="1">
                <a:solidFill>
                  <a:srgbClr val="231F20"/>
                </a:solidFill>
                <a:latin typeface="Georgia"/>
                <a:ea typeface="Georgia"/>
                <a:cs typeface="Georgia"/>
              </a:rPr>
              <a:t>Színháztörténeti</a:t>
            </a:r>
            <a:r>
              <a:rPr lang="en-US" sz="4400" dirty="0">
                <a:solidFill>
                  <a:srgbClr val="231F20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Georgia"/>
                <a:ea typeface="Georgia"/>
                <a:cs typeface="Georgia"/>
              </a:rPr>
              <a:t>helyzet</a:t>
            </a:r>
            <a:r>
              <a:rPr lang="en-US" sz="4400" dirty="0">
                <a:solidFill>
                  <a:srgbClr val="231F20"/>
                </a:solidFill>
                <a:latin typeface="Georgia"/>
                <a:ea typeface="Georgia"/>
                <a:cs typeface="Georgia"/>
              </a:rPr>
              <a:t> + </a:t>
            </a:r>
            <a:r>
              <a:rPr lang="en-US" sz="4400" dirty="0" err="1">
                <a:solidFill>
                  <a:srgbClr val="231F20"/>
                </a:solidFill>
                <a:latin typeface="Georgia"/>
                <a:ea typeface="Georgia"/>
                <a:cs typeface="Georgia"/>
              </a:rPr>
              <a:t>érdekességek</a:t>
            </a:r>
            <a:endParaRPr lang="en-US" sz="4400" dirty="0"/>
          </a:p>
          <a:p>
            <a:pPr algn="ctr"/>
            <a:endParaRPr lang="hu-HU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35AC2804-0FF1-84A9-52DC-42FAA74C7F72}"/>
              </a:ext>
            </a:extLst>
          </p:cNvPr>
          <p:cNvSpPr txBox="1"/>
          <p:nvPr/>
        </p:nvSpPr>
        <p:spPr>
          <a:xfrm>
            <a:off x="1169096" y="1393521"/>
            <a:ext cx="10741068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-Az ember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tragédiáját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több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alkalommal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is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színpadra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állította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különböző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formákban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.</a:t>
            </a:r>
            <a:endParaRPr lang="en-US" sz="2400">
              <a:solidFill>
                <a:srgbClr val="000000"/>
              </a:solidFill>
              <a:latin typeface="Aptos" panose="020B0004020202020204"/>
              <a:ea typeface="Palatino Linotype"/>
              <a:cs typeface="Palatino Linotype"/>
            </a:endParaRPr>
          </a:p>
          <a:p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-Erős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hangsúlyt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fektetett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a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szöveg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és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a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gondolatiság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pontos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értelmezésére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.</a:t>
            </a:r>
            <a:endParaRPr lang="en-US" sz="2400">
              <a:solidFill>
                <a:srgbClr val="000000"/>
              </a:solidFill>
              <a:latin typeface="Aptos" panose="020B0004020202020204"/>
              <a:ea typeface="Palatino Linotype"/>
              <a:cs typeface="Palatino Linotype"/>
            </a:endParaRPr>
          </a:p>
          <a:p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-Lucifer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szerepe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kiemelten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fontos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lett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, mint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értelem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és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kétely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hangja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az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ő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alakja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inkább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egy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kritikus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gondolkodó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sokszor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az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ő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kérdései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viszik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előre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a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történetet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.</a:t>
            </a:r>
            <a:endParaRPr lang="en-US" sz="2400">
              <a:solidFill>
                <a:srgbClr val="000000"/>
              </a:solidFill>
              <a:latin typeface="Aptos" panose="020B0004020202020204"/>
              <a:ea typeface="Palatino Linotype"/>
              <a:cs typeface="Palatino Linotype"/>
            </a:endParaRPr>
          </a:p>
          <a:p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-A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színpadkép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gyakran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egyszerűbb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volt,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hogy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a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filozófiai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tartalom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domináljon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.</a:t>
            </a:r>
            <a:endParaRPr lang="en-US" sz="2400">
              <a:solidFill>
                <a:srgbClr val="000000"/>
              </a:solidFill>
              <a:latin typeface="Aptos" panose="020B0004020202020204"/>
              <a:ea typeface="Palatino Linotype"/>
              <a:cs typeface="Palatino Linotype"/>
            </a:endParaRPr>
          </a:p>
          <a:p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-Gellért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értelmezésében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Éva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nemcsak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társ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hanem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az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életbe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vetett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hit-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és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remény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jelképe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. Ádám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döntései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sokszor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Évához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kötődő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érzelmi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konfliktusaiból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erednek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.</a:t>
            </a:r>
            <a:endParaRPr lang="en-US" sz="2400">
              <a:solidFill>
                <a:srgbClr val="000000"/>
              </a:solidFill>
              <a:latin typeface="Aptos" panose="020B0004020202020204"/>
              <a:ea typeface="Palatino Linotype"/>
              <a:cs typeface="Palatino Linotype"/>
            </a:endParaRPr>
          </a:p>
          <a:p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-Gellért Endre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nagy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hangsúlyt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fektetett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arra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hogy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a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szereplők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belső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motivációi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legyenek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erősek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.</a:t>
            </a:r>
            <a:endParaRPr lang="en-US" sz="2400"/>
          </a:p>
          <a:p>
            <a:pPr algn="ctr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985455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9ADA17E2-38A3-6C98-691A-58196F220BAA}"/>
              </a:ext>
            </a:extLst>
          </p:cNvPr>
          <p:cNvSpPr/>
          <p:nvPr/>
        </p:nvSpPr>
        <p:spPr>
          <a:xfrm>
            <a:off x="-30225" y="-15112"/>
            <a:ext cx="12240800" cy="6891117"/>
          </a:xfrm>
          <a:prstGeom prst="rect">
            <a:avLst/>
          </a:prstGeom>
          <a:solidFill>
            <a:srgbClr val="F7F7DA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c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46775B83-30AC-8C84-F6D9-CF40D530C8B7}"/>
              </a:ext>
            </a:extLst>
          </p:cNvPr>
          <p:cNvSpPr txBox="1"/>
          <p:nvPr/>
        </p:nvSpPr>
        <p:spPr>
          <a:xfrm>
            <a:off x="3883068" y="203548"/>
            <a:ext cx="6096000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400">
                <a:solidFill>
                  <a:srgbClr val="231F20"/>
                </a:solidFill>
                <a:latin typeface="Georgia"/>
                <a:ea typeface="Georgia"/>
                <a:cs typeface="Georgia"/>
              </a:rPr>
              <a:t>Források</a:t>
            </a:r>
            <a:endParaRPr lang="en-US"/>
          </a:p>
          <a:p>
            <a:pPr algn="ctr"/>
            <a:endParaRPr lang="hu-HU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4260ADCF-374B-529F-0304-026FE19BFCCF}"/>
              </a:ext>
            </a:extLst>
          </p:cNvPr>
          <p:cNvSpPr txBox="1"/>
          <p:nvPr/>
        </p:nvSpPr>
        <p:spPr>
          <a:xfrm>
            <a:off x="3486411" y="1529219"/>
            <a:ext cx="4707699" cy="47551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5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-</a:t>
            </a:r>
            <a:r>
              <a:rPr lang="en-US" sz="285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Wikipédia</a:t>
            </a:r>
            <a:endParaRPr lang="en-US" dirty="0" err="1">
              <a:solidFill>
                <a:srgbClr val="000000"/>
              </a:solidFill>
              <a:latin typeface="Aptos" panose="020B0004020202020204"/>
              <a:ea typeface="Palatino Linotype"/>
              <a:cs typeface="Palatino Linotype"/>
            </a:endParaRPr>
          </a:p>
          <a:p>
            <a:pPr algn="ctr"/>
            <a:endParaRPr lang="en-US" sz="2850" dirty="0">
              <a:solidFill>
                <a:srgbClr val="231F20"/>
              </a:solidFill>
              <a:latin typeface="Palatino Linotype"/>
              <a:ea typeface="Palatino Linotype"/>
              <a:cs typeface="Palatino Linotype"/>
            </a:endParaRPr>
          </a:p>
          <a:p>
            <a:pPr algn="ctr"/>
            <a:r>
              <a:rPr lang="en-US" sz="285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-Blog.hu</a:t>
            </a:r>
            <a:endParaRPr lang="en-US">
              <a:solidFill>
                <a:srgbClr val="000000"/>
              </a:solidFill>
              <a:latin typeface="Aptos" panose="020B0004020202020204"/>
              <a:ea typeface="Palatino Linotype"/>
              <a:cs typeface="Palatino Linotype"/>
            </a:endParaRPr>
          </a:p>
          <a:p>
            <a:pPr algn="ctr"/>
            <a:endParaRPr lang="en-US" sz="2850" dirty="0">
              <a:solidFill>
                <a:srgbClr val="231F20"/>
              </a:solidFill>
              <a:latin typeface="Palatino Linotype"/>
              <a:ea typeface="Palatino Linotype"/>
              <a:cs typeface="Palatino Linotype"/>
            </a:endParaRPr>
          </a:p>
          <a:p>
            <a:pPr algn="ctr"/>
            <a:r>
              <a:rPr lang="en-US" sz="285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-</a:t>
            </a:r>
            <a:r>
              <a:rPr lang="en-US" sz="285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Nemzetszínháztörténeti</a:t>
            </a:r>
            <a:r>
              <a:rPr lang="en-US" sz="285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85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Vetélkedő</a:t>
            </a:r>
            <a:endParaRPr lang="en-US" dirty="0" err="1">
              <a:solidFill>
                <a:srgbClr val="000000"/>
              </a:solidFill>
              <a:latin typeface="Aptos" panose="020B0004020202020204"/>
              <a:ea typeface="Palatino Linotype"/>
              <a:cs typeface="Palatino Linotype"/>
            </a:endParaRPr>
          </a:p>
          <a:p>
            <a:pPr algn="ctr"/>
            <a:endParaRPr lang="en-US" sz="2850" dirty="0">
              <a:solidFill>
                <a:srgbClr val="231F20"/>
              </a:solidFill>
              <a:latin typeface="Palatino Linotype"/>
              <a:ea typeface="Palatino Linotype"/>
              <a:cs typeface="Palatino Linotype"/>
            </a:endParaRPr>
          </a:p>
          <a:p>
            <a:pPr algn="ctr"/>
            <a:r>
              <a:rPr lang="en-US" sz="285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-</a:t>
            </a:r>
            <a:r>
              <a:rPr lang="en-US" sz="285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Képmás</a:t>
            </a:r>
            <a:r>
              <a:rPr lang="en-US" sz="285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85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Magazin</a:t>
            </a:r>
            <a:endParaRPr lang="en-US" dirty="0" err="1">
              <a:solidFill>
                <a:srgbClr val="000000"/>
              </a:solidFill>
              <a:latin typeface="Aptos" panose="020B0004020202020204"/>
              <a:ea typeface="Palatino Linotype"/>
              <a:cs typeface="Palatino Linotype"/>
            </a:endParaRPr>
          </a:p>
          <a:p>
            <a:pPr algn="ctr"/>
            <a:endParaRPr lang="en-US" sz="2850" dirty="0">
              <a:solidFill>
                <a:srgbClr val="231F20"/>
              </a:solidFill>
              <a:latin typeface="Palatino Linotype"/>
              <a:ea typeface="Palatino Linotype"/>
              <a:cs typeface="Palatino Linotype"/>
            </a:endParaRPr>
          </a:p>
          <a:p>
            <a:pPr algn="ctr"/>
            <a:r>
              <a:rPr lang="en-US" sz="285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-szinhaz.net</a:t>
            </a:r>
            <a:endParaRPr lang="en-US"/>
          </a:p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120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5BA85A92-6AF6-17D3-05C2-6CFAFCAAF394}"/>
              </a:ext>
            </a:extLst>
          </p:cNvPr>
          <p:cNvSpPr/>
          <p:nvPr/>
        </p:nvSpPr>
        <p:spPr>
          <a:xfrm>
            <a:off x="-30225" y="-15112"/>
            <a:ext cx="12240800" cy="6891117"/>
          </a:xfrm>
          <a:prstGeom prst="rect">
            <a:avLst/>
          </a:prstGeom>
          <a:solidFill>
            <a:srgbClr val="F7F7DA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c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15236695-F422-9C21-D5BA-404FBCD09346}"/>
              </a:ext>
            </a:extLst>
          </p:cNvPr>
          <p:cNvSpPr txBox="1"/>
          <p:nvPr/>
        </p:nvSpPr>
        <p:spPr>
          <a:xfrm>
            <a:off x="1461370" y="1299575"/>
            <a:ext cx="7004136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 dirty="0" err="1">
                <a:solidFill>
                  <a:srgbClr val="231F20"/>
                </a:solidFill>
                <a:latin typeface="Lucida Sans"/>
                <a:ea typeface="Lucida Sans"/>
                <a:cs typeface="Lucida Sans"/>
              </a:rPr>
              <a:t>Köszönjük</a:t>
            </a:r>
            <a:r>
              <a:rPr lang="en-US" sz="7200" dirty="0">
                <a:solidFill>
                  <a:srgbClr val="231F20"/>
                </a:solidFill>
                <a:latin typeface="Lucida Sans"/>
                <a:ea typeface="Lucida Sans"/>
                <a:cs typeface="Lucida Sans"/>
              </a:rPr>
              <a:t> a </a:t>
            </a:r>
            <a:r>
              <a:rPr lang="en-US" sz="7200" dirty="0" err="1">
                <a:solidFill>
                  <a:srgbClr val="231F20"/>
                </a:solidFill>
                <a:latin typeface="Lucida Sans"/>
                <a:ea typeface="Lucida Sans"/>
                <a:cs typeface="Lucida Sans"/>
              </a:rPr>
              <a:t>figyelmet</a:t>
            </a:r>
            <a:r>
              <a:rPr lang="en-US" sz="7200" dirty="0">
                <a:solidFill>
                  <a:srgbClr val="231F20"/>
                </a:solidFill>
                <a:latin typeface="Lucida Sans"/>
                <a:ea typeface="Lucida Sans"/>
                <a:cs typeface="Lucida Sans"/>
              </a:rPr>
              <a:t>!</a:t>
            </a:r>
            <a:endParaRPr lang="en-US" sz="7200"/>
          </a:p>
          <a:p>
            <a:pPr algn="ctr"/>
            <a:endParaRPr lang="hu-HU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6DB0601-73A8-030B-CF86-B76034F54E10}"/>
              </a:ext>
            </a:extLst>
          </p:cNvPr>
          <p:cNvSpPr txBox="1"/>
          <p:nvPr/>
        </p:nvSpPr>
        <p:spPr>
          <a:xfrm>
            <a:off x="10104329" y="5861137"/>
            <a:ext cx="1920658" cy="11310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950">
                <a:solidFill>
                  <a:srgbClr val="231F20"/>
                </a:solidFill>
                <a:latin typeface="Georgia"/>
                <a:ea typeface="Georgia"/>
                <a:cs typeface="Georgia"/>
              </a:rPr>
              <a:t>2026</a:t>
            </a:r>
            <a:endParaRPr lang="en-US"/>
          </a:p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6296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>
            <a:extLst>
              <a:ext uri="{FF2B5EF4-FFF2-40B4-BE49-F238E27FC236}">
                <a16:creationId xmlns:a16="http://schemas.microsoft.com/office/drawing/2014/main" id="{5086B003-C6A5-3EB6-D42C-0C189650D861}"/>
              </a:ext>
            </a:extLst>
          </p:cNvPr>
          <p:cNvSpPr/>
          <p:nvPr/>
        </p:nvSpPr>
        <p:spPr>
          <a:xfrm>
            <a:off x="-30225" y="-15112"/>
            <a:ext cx="12240800" cy="6891117"/>
          </a:xfrm>
          <a:prstGeom prst="rect">
            <a:avLst/>
          </a:prstGeom>
          <a:solidFill>
            <a:srgbClr val="F7F7DA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c</a:t>
            </a:r>
          </a:p>
        </p:txBody>
      </p:sp>
      <p:sp useBgFill="1">
        <p:nvSpPr>
          <p:cNvPr id="12" name="Rectangle 11" hidden="1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A8A0F89A-31B2-A32B-EBF7-96AE7023F75A}"/>
              </a:ext>
            </a:extLst>
          </p:cNvPr>
          <p:cNvSpPr txBox="1"/>
          <p:nvPr/>
        </p:nvSpPr>
        <p:spPr>
          <a:xfrm>
            <a:off x="623986" y="1525925"/>
            <a:ext cx="6125964" cy="19068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Szereplők</a:t>
            </a:r>
            <a:r>
              <a:rPr lang="en-US" sz="44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ép 3" descr="A képen ruházat, Emberi arc, Retro stílus, személy látható&#10;&#10;Lehet, hogy az AI által létrehozott tartalom helytelen.">
            <a:extLst>
              <a:ext uri="{FF2B5EF4-FFF2-40B4-BE49-F238E27FC236}">
                <a16:creationId xmlns:a16="http://schemas.microsoft.com/office/drawing/2014/main" id="{3049D76F-5DB0-36F9-AB6E-B6F0A3CD2B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39" b="45929"/>
          <a:stretch>
            <a:fillRect/>
          </a:stretch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6" name="Kép 5" descr="A képen személy, ruházat, lábbelik, Emberi arc látható&#10;&#10;Lehet, hogy az AI által létrehozott tartalom helytelen.">
            <a:extLst>
              <a:ext uri="{FF2B5EF4-FFF2-40B4-BE49-F238E27FC236}">
                <a16:creationId xmlns:a16="http://schemas.microsoft.com/office/drawing/2014/main" id="{DD7B1723-6351-0F38-3B6A-EA76CF1E28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2143"/>
          <a:stretch>
            <a:fillRect/>
          </a:stretch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5" name="Kép 4" descr="A képen ruházat, személy, Emberi arc, ember látható&#10;&#10;Lehet, hogy az AI által létrehozott tartalom helytelen.">
            <a:extLst>
              <a:ext uri="{FF2B5EF4-FFF2-40B4-BE49-F238E27FC236}">
                <a16:creationId xmlns:a16="http://schemas.microsoft.com/office/drawing/2014/main" id="{5960B718-9E28-2DD0-FBE3-9ABACCDA65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987" r="2" b="47613"/>
          <a:stretch>
            <a:fillRect/>
          </a:stretch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DA52C1FB-2783-73F1-DBDF-3FFB46AE4C98}"/>
              </a:ext>
            </a:extLst>
          </p:cNvPr>
          <p:cNvSpPr txBox="1"/>
          <p:nvPr/>
        </p:nvSpPr>
        <p:spPr>
          <a:xfrm>
            <a:off x="5401235" y="986118"/>
            <a:ext cx="609600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aseline="0">
                <a:latin typeface="Aptos"/>
              </a:rPr>
              <a:t>Nagy Imre - Ádám </a:t>
            </a:r>
            <a:endParaRPr lang="hu-HU"/>
          </a:p>
          <a:p>
            <a:pPr algn="ctr"/>
            <a:endParaRPr lang="hu-HU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C57DCFB-60F3-19B6-5C4B-6E47293E08B5}"/>
              </a:ext>
            </a:extLst>
          </p:cNvPr>
          <p:cNvSpPr txBox="1"/>
          <p:nvPr/>
        </p:nvSpPr>
        <p:spPr>
          <a:xfrm>
            <a:off x="2655794" y="3350559"/>
            <a:ext cx="609600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aseline="0">
                <a:latin typeface="Aptos"/>
              </a:rPr>
              <a:t>Gyenes László - Lucifer</a:t>
            </a:r>
            <a:endParaRPr lang="hu-HU"/>
          </a:p>
          <a:p>
            <a:pPr algn="ctr"/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591F3A2F-85B2-E0F7-A839-099C5FAE44BC}"/>
              </a:ext>
            </a:extLst>
          </p:cNvPr>
          <p:cNvSpPr txBox="1"/>
          <p:nvPr/>
        </p:nvSpPr>
        <p:spPr>
          <a:xfrm>
            <a:off x="5804647" y="6185647"/>
            <a:ext cx="609600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aseline="0">
                <a:latin typeface="Aptos"/>
              </a:rPr>
              <a:t>Jászai Mari - Éva</a:t>
            </a:r>
            <a:endParaRPr lang="hu-HU"/>
          </a:p>
          <a:p>
            <a:pPr algn="ctr"/>
            <a:endParaRPr lang="hu-HU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57964C1-CBE5-B3F7-2399-242FA2D34959}"/>
              </a:ext>
            </a:extLst>
          </p:cNvPr>
          <p:cNvSpPr txBox="1"/>
          <p:nvPr/>
        </p:nvSpPr>
        <p:spPr>
          <a:xfrm>
            <a:off x="526676" y="280147"/>
            <a:ext cx="60960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dirty="0" err="1">
                <a:solidFill>
                  <a:srgbClr val="231F20"/>
                </a:solidFill>
                <a:latin typeface="Georgia"/>
                <a:ea typeface="Georgia"/>
                <a:cs typeface="Georgia"/>
              </a:rPr>
              <a:t>Paulay</a:t>
            </a:r>
            <a:r>
              <a:rPr lang="en-US" sz="5400" dirty="0">
                <a:solidFill>
                  <a:srgbClr val="231F20"/>
                </a:solidFill>
                <a:latin typeface="Georgia"/>
                <a:ea typeface="Georgia"/>
                <a:cs typeface="Georgia"/>
              </a:rPr>
              <a:t> Ede </a:t>
            </a:r>
            <a:r>
              <a:rPr lang="en-US" sz="5400" dirty="0" err="1">
                <a:solidFill>
                  <a:srgbClr val="231F20"/>
                </a:solidFill>
                <a:latin typeface="Georgia"/>
                <a:ea typeface="Georgia"/>
                <a:cs typeface="Georgia"/>
              </a:rPr>
              <a:t>rendezése</a:t>
            </a:r>
            <a:endParaRPr lang="en-US" sz="5400" dirty="0" err="1">
              <a:solidFill>
                <a:srgbClr val="231F2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100056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6E6DB727-B6EE-68E3-9D81-841E4A1490EF}"/>
              </a:ext>
            </a:extLst>
          </p:cNvPr>
          <p:cNvSpPr/>
          <p:nvPr/>
        </p:nvSpPr>
        <p:spPr>
          <a:xfrm>
            <a:off x="-30225" y="-15112"/>
            <a:ext cx="12240800" cy="6891117"/>
          </a:xfrm>
          <a:prstGeom prst="rect">
            <a:avLst/>
          </a:prstGeom>
          <a:solidFill>
            <a:srgbClr val="F7F7DA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c</a:t>
            </a:r>
          </a:p>
        </p:txBody>
      </p:sp>
      <p:sp useBgFill="1">
        <p:nvSpPr>
          <p:cNvPr id="25" name="Rectangle 24" hidden="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24F7752-64CE-BF03-FFB9-BE136AED1E3C}"/>
              </a:ext>
            </a:extLst>
          </p:cNvPr>
          <p:cNvSpPr txBox="1"/>
          <p:nvPr/>
        </p:nvSpPr>
        <p:spPr>
          <a:xfrm>
            <a:off x="4654296" y="329184"/>
            <a:ext cx="6894576" cy="178308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Rendező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>
              <a:latin typeface="+mj-lt"/>
              <a:ea typeface="+mj-ea"/>
              <a:cs typeface="+mj-cs"/>
            </a:endParaRPr>
          </a:p>
        </p:txBody>
      </p:sp>
      <p:pic>
        <p:nvPicPr>
          <p:cNvPr id="5" name="Kép 4" descr="A képen Emberi arc, ruházat, portré, ember látható&#10;&#10;Lehet, hogy az AI által létrehozott tartalom helytelen.">
            <a:extLst>
              <a:ext uri="{FF2B5EF4-FFF2-40B4-BE49-F238E27FC236}">
                <a16:creationId xmlns:a16="http://schemas.microsoft.com/office/drawing/2014/main" id="{C30C632F-B334-7C53-85D4-BBAD9519E7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42" r="7505"/>
          <a:stretch>
            <a:fillRect/>
          </a:stretch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" name="sketchy line" hidden="1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9E2AC4B9-FC6E-608D-9CFB-098E10AF3F0E}"/>
              </a:ext>
            </a:extLst>
          </p:cNvPr>
          <p:cNvSpPr txBox="1"/>
          <p:nvPr/>
        </p:nvSpPr>
        <p:spPr>
          <a:xfrm>
            <a:off x="4654296" y="1714814"/>
            <a:ext cx="6894576" cy="348386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Tevékenykedett</a:t>
            </a:r>
            <a:r>
              <a:rPr lang="en-US" sz="2200" dirty="0"/>
              <a:t> </a:t>
            </a:r>
            <a:r>
              <a:rPr lang="en-US" sz="2200" dirty="0" err="1"/>
              <a:t>színészként</a:t>
            </a:r>
            <a:r>
              <a:rPr lang="en-US" sz="2200" dirty="0"/>
              <a:t>, </a:t>
            </a:r>
            <a:r>
              <a:rPr lang="en-US" sz="2200" dirty="0" err="1"/>
              <a:t>rendezőként</a:t>
            </a:r>
            <a:r>
              <a:rPr lang="en-US" sz="2200" dirty="0"/>
              <a:t>, </a:t>
            </a:r>
            <a:r>
              <a:rPr lang="en-US" sz="2200" dirty="0" err="1"/>
              <a:t>dramaturgként</a:t>
            </a:r>
            <a:r>
              <a:rPr lang="en-US" sz="2200" dirty="0"/>
              <a:t>, </a:t>
            </a:r>
            <a:r>
              <a:rPr lang="en-US" sz="2200" dirty="0" err="1"/>
              <a:t>színészpedagógus</a:t>
            </a:r>
            <a:r>
              <a:rPr lang="en-US" sz="2200" dirty="0"/>
              <a:t>- </a:t>
            </a:r>
            <a:r>
              <a:rPr lang="en-US" sz="2200" dirty="0" err="1"/>
              <a:t>ként</a:t>
            </a:r>
            <a:r>
              <a:rPr lang="en-US" sz="2200" dirty="0"/>
              <a:t> </a:t>
            </a:r>
            <a:r>
              <a:rPr lang="en-US" sz="2200" dirty="0" err="1"/>
              <a:t>és</a:t>
            </a:r>
            <a:r>
              <a:rPr lang="en-US" sz="2200" dirty="0"/>
              <a:t> </a:t>
            </a:r>
            <a:r>
              <a:rPr lang="en-US" sz="2200" dirty="0" err="1"/>
              <a:t>fordítóként</a:t>
            </a:r>
            <a:r>
              <a:rPr lang="en-US" sz="2200" dirty="0"/>
              <a:t>.</a:t>
            </a:r>
            <a:endParaRPr lang="hu-HU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1864-ben a </a:t>
            </a:r>
            <a:r>
              <a:rPr lang="en-US" sz="2200" dirty="0" err="1"/>
              <a:t>Drámabíráló</a:t>
            </a:r>
            <a:r>
              <a:rPr lang="en-US" sz="2200" dirty="0"/>
              <a:t> </a:t>
            </a:r>
            <a:r>
              <a:rPr lang="en-US" sz="2200" dirty="0" err="1"/>
              <a:t>Bizottság</a:t>
            </a:r>
            <a:r>
              <a:rPr lang="en-US" sz="2200" dirty="0"/>
              <a:t> </a:t>
            </a:r>
            <a:r>
              <a:rPr lang="en-US" sz="2200" dirty="0" err="1"/>
              <a:t>tagja</a:t>
            </a:r>
            <a:r>
              <a:rPr lang="en-US" sz="2200" dirty="0"/>
              <a:t> </a:t>
            </a:r>
            <a:r>
              <a:rPr lang="en-US" sz="2200" dirty="0" err="1"/>
              <a:t>lett</a:t>
            </a:r>
            <a:r>
              <a:rPr lang="en-US" sz="2200" dirty="0"/>
              <a:t>.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 </a:t>
            </a:r>
            <a:r>
              <a:rPr lang="en-US" sz="2200" dirty="0" err="1"/>
              <a:t>Budapesti</a:t>
            </a:r>
            <a:r>
              <a:rPr lang="en-US" sz="2200" dirty="0"/>
              <a:t> </a:t>
            </a:r>
            <a:r>
              <a:rPr lang="en-US" sz="2200" dirty="0" err="1"/>
              <a:t>Nemzeti</a:t>
            </a:r>
            <a:r>
              <a:rPr lang="en-US" sz="2200" dirty="0"/>
              <a:t> </a:t>
            </a:r>
            <a:r>
              <a:rPr lang="en-US" sz="2200" dirty="0" err="1"/>
              <a:t>Színház</a:t>
            </a:r>
            <a:r>
              <a:rPr lang="en-US" sz="2200" dirty="0"/>
              <a:t> </a:t>
            </a:r>
            <a:r>
              <a:rPr lang="en-US" sz="2200" dirty="0" err="1"/>
              <a:t>főigazgatója</a:t>
            </a:r>
            <a:r>
              <a:rPr lang="en-US" sz="2200" dirty="0"/>
              <a:t> </a:t>
            </a:r>
            <a:r>
              <a:rPr lang="en-US" sz="2200" dirty="0" err="1"/>
              <a:t>és</a:t>
            </a:r>
            <a:r>
              <a:rPr lang="en-US" sz="2200" dirty="0"/>
              <a:t> a Kisfaludy </a:t>
            </a:r>
            <a:r>
              <a:rPr lang="en-US" sz="2200" dirty="0" err="1"/>
              <a:t>Társaság</a:t>
            </a:r>
            <a:r>
              <a:rPr lang="en-US" sz="2200" dirty="0"/>
              <a:t> </a:t>
            </a:r>
            <a:r>
              <a:rPr lang="en-US" sz="2200" dirty="0" err="1"/>
              <a:t>tagja</a:t>
            </a:r>
            <a:r>
              <a:rPr lang="en-US" sz="2200" dirty="0"/>
              <a:t> volt.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Paulay</a:t>
            </a:r>
            <a:r>
              <a:rPr lang="en-US" sz="2200" dirty="0"/>
              <a:t> Ede </a:t>
            </a:r>
            <a:r>
              <a:rPr lang="en-US" sz="2200" dirty="0" err="1"/>
              <a:t>valósította</a:t>
            </a:r>
            <a:r>
              <a:rPr lang="en-US" sz="2200" dirty="0"/>
              <a:t> meg </a:t>
            </a:r>
            <a:r>
              <a:rPr lang="en-US" sz="2200" dirty="0" err="1"/>
              <a:t>először</a:t>
            </a:r>
            <a:r>
              <a:rPr lang="en-US" sz="2200" dirty="0"/>
              <a:t> </a:t>
            </a:r>
            <a:r>
              <a:rPr lang="en-US" sz="2200" dirty="0" err="1"/>
              <a:t>színpadi</a:t>
            </a:r>
            <a:r>
              <a:rPr lang="en-US" sz="2200" dirty="0"/>
              <a:t> </a:t>
            </a:r>
            <a:r>
              <a:rPr lang="en-US" sz="2200" dirty="0" err="1"/>
              <a:t>műként</a:t>
            </a:r>
            <a:r>
              <a:rPr lang="en-US" sz="2200" dirty="0"/>
              <a:t> Az ember </a:t>
            </a:r>
            <a:r>
              <a:rPr lang="en-US" sz="2200" dirty="0" err="1"/>
              <a:t>tragédiáját</a:t>
            </a:r>
            <a:r>
              <a:rPr lang="en-US" sz="2200" dirty="0"/>
              <a:t>, </a:t>
            </a:r>
            <a:r>
              <a:rPr lang="en-US" sz="2200" dirty="0" err="1"/>
              <a:t>így</a:t>
            </a:r>
            <a:r>
              <a:rPr lang="en-US" sz="2200" dirty="0"/>
              <a:t> </a:t>
            </a:r>
            <a:r>
              <a:rPr lang="en-US" sz="2200" dirty="0" err="1"/>
              <a:t>ez</a:t>
            </a:r>
            <a:r>
              <a:rPr lang="en-US" sz="2200" dirty="0"/>
              <a:t> </a:t>
            </a:r>
            <a:r>
              <a:rPr lang="en-US" sz="2200" dirty="0" err="1"/>
              <a:t>ősbemutatónak</a:t>
            </a:r>
            <a:r>
              <a:rPr lang="en-US" sz="2200" dirty="0"/>
              <a:t> </a:t>
            </a:r>
            <a:r>
              <a:rPr lang="en-US" sz="2200" dirty="0" err="1"/>
              <a:t>számít</a:t>
            </a:r>
            <a:r>
              <a:rPr lang="en-US" sz="2200" dirty="0"/>
              <a:t>.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Azért</a:t>
            </a:r>
            <a:r>
              <a:rPr lang="en-US" sz="2200" dirty="0"/>
              <a:t> </a:t>
            </a:r>
            <a:r>
              <a:rPr lang="en-US" sz="2200" dirty="0" err="1"/>
              <a:t>dolgozta</a:t>
            </a:r>
            <a:r>
              <a:rPr lang="en-US" sz="2200" dirty="0"/>
              <a:t> </a:t>
            </a:r>
            <a:r>
              <a:rPr lang="en-US" sz="2200" dirty="0" err="1"/>
              <a:t>át</a:t>
            </a:r>
            <a:r>
              <a:rPr lang="en-US" sz="2200" dirty="0"/>
              <a:t> a </a:t>
            </a:r>
            <a:r>
              <a:rPr lang="en-US" sz="2200" dirty="0" err="1"/>
              <a:t>művet</a:t>
            </a:r>
            <a:r>
              <a:rPr lang="en-US" sz="2200" dirty="0"/>
              <a:t>, </a:t>
            </a:r>
            <a:r>
              <a:rPr lang="en-US" sz="2200" dirty="0" err="1"/>
              <a:t>mert</a:t>
            </a:r>
            <a:r>
              <a:rPr lang="en-US" sz="2200" dirty="0"/>
              <a:t> </a:t>
            </a:r>
            <a:r>
              <a:rPr lang="en-US" sz="2200" dirty="0" err="1"/>
              <a:t>felismerte</a:t>
            </a:r>
            <a:r>
              <a:rPr lang="en-US" sz="2200" dirty="0"/>
              <a:t> </a:t>
            </a:r>
            <a:r>
              <a:rPr lang="en-US" sz="2200" dirty="0" err="1"/>
              <a:t>kivételes</a:t>
            </a:r>
            <a:r>
              <a:rPr lang="en-US" sz="2200" dirty="0"/>
              <a:t> </a:t>
            </a:r>
            <a:r>
              <a:rPr lang="en-US" sz="2200" dirty="0" err="1"/>
              <a:t>értékét</a:t>
            </a:r>
            <a:r>
              <a:rPr lang="en-US" sz="2200" dirty="0"/>
              <a:t>, </a:t>
            </a:r>
            <a:r>
              <a:rPr lang="en-US" sz="2200" dirty="0" err="1"/>
              <a:t>nemzeti</a:t>
            </a:r>
            <a:r>
              <a:rPr lang="en-US" sz="2200" dirty="0"/>
              <a:t> </a:t>
            </a:r>
            <a:r>
              <a:rPr lang="en-US" sz="2200" dirty="0" err="1"/>
              <a:t>küldetésének</a:t>
            </a:r>
            <a:r>
              <a:rPr lang="en-US" sz="2200" dirty="0"/>
              <a:t> </a:t>
            </a:r>
            <a:r>
              <a:rPr lang="en-US" sz="2200" dirty="0" err="1"/>
              <a:t>és</a:t>
            </a:r>
            <a:r>
              <a:rPr lang="en-US" sz="2200" dirty="0"/>
              <a:t> </a:t>
            </a:r>
            <a:r>
              <a:rPr lang="en-US" sz="2200" dirty="0" err="1"/>
              <a:t>szakmai</a:t>
            </a:r>
            <a:r>
              <a:rPr lang="en-US" sz="2200" dirty="0"/>
              <a:t> </a:t>
            </a:r>
            <a:r>
              <a:rPr lang="en-US" sz="2200" dirty="0" err="1"/>
              <a:t>kihívásnak</a:t>
            </a:r>
            <a:r>
              <a:rPr lang="en-US" sz="2200" dirty="0"/>
              <a:t> </a:t>
            </a:r>
            <a:r>
              <a:rPr lang="en-US" sz="2200" dirty="0" err="1"/>
              <a:t>tekintette</a:t>
            </a:r>
            <a:r>
              <a:rPr lang="en-US" sz="2200" dirty="0"/>
              <a:t>.</a:t>
            </a: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698731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BA499443-A243-E3F7-A32E-39AB7ED6EC0A}"/>
              </a:ext>
            </a:extLst>
          </p:cNvPr>
          <p:cNvSpPr/>
          <p:nvPr/>
        </p:nvSpPr>
        <p:spPr>
          <a:xfrm>
            <a:off x="-30225" y="-15112"/>
            <a:ext cx="12240800" cy="6891117"/>
          </a:xfrm>
          <a:prstGeom prst="rect">
            <a:avLst/>
          </a:prstGeom>
          <a:solidFill>
            <a:srgbClr val="F7F7DA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c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648BE8CF-7A57-8226-3CDE-79F437F99F00}"/>
              </a:ext>
            </a:extLst>
          </p:cNvPr>
          <p:cNvSpPr txBox="1"/>
          <p:nvPr/>
        </p:nvSpPr>
        <p:spPr>
          <a:xfrm>
            <a:off x="-3574675" y="392206"/>
            <a:ext cx="1509432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493895"/>
            <a:r>
              <a:rPr lang="en-US" sz="4400" b="0" i="0" u="none" strike="noStrike" dirty="0" err="1">
                <a:solidFill>
                  <a:srgbClr val="231F20"/>
                </a:solidFill>
                <a:latin typeface="Georgia"/>
                <a:ea typeface="Georgia"/>
                <a:cs typeface="Georgia"/>
              </a:rPr>
              <a:t>Színháztörténeti</a:t>
            </a:r>
            <a:r>
              <a:rPr lang="en-US" sz="4400" b="0" i="0" u="none" strike="noStrike" dirty="0">
                <a:solidFill>
                  <a:srgbClr val="231F20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4400" b="0" i="0" u="none" strike="noStrike" dirty="0" err="1">
                <a:solidFill>
                  <a:srgbClr val="231F20"/>
                </a:solidFill>
                <a:latin typeface="Georgia"/>
                <a:ea typeface="Georgia"/>
                <a:cs typeface="Georgia"/>
              </a:rPr>
              <a:t>helyzet</a:t>
            </a:r>
            <a:r>
              <a:rPr lang="en-US" sz="4400" b="0" i="0" u="none" strike="noStrike" dirty="0">
                <a:solidFill>
                  <a:srgbClr val="231F20"/>
                </a:solidFill>
                <a:latin typeface="Georgia"/>
                <a:ea typeface="Georgia"/>
                <a:cs typeface="Georgia"/>
              </a:rPr>
              <a:t> + </a:t>
            </a:r>
            <a:r>
              <a:rPr lang="en-US" sz="4400" b="0" i="0" u="none" strike="noStrike" dirty="0" err="1">
                <a:solidFill>
                  <a:srgbClr val="231F20"/>
                </a:solidFill>
                <a:latin typeface="Georgia"/>
                <a:ea typeface="Georgia"/>
                <a:cs typeface="Georgia"/>
              </a:rPr>
              <a:t>érdekességek</a:t>
            </a:r>
            <a:endParaRPr lang="en-US" sz="4400" b="0" i="0" u="none" strike="noStrike" dirty="0">
              <a:solidFill>
                <a:srgbClr val="231F20"/>
              </a:solidFill>
              <a:latin typeface="Georgia"/>
              <a:ea typeface="Georgia"/>
              <a:cs typeface="Georgia"/>
            </a:endParaRPr>
          </a:p>
          <a:p>
            <a:endParaRPr lang="en-US"/>
          </a:p>
          <a:p>
            <a:pPr algn="ctr"/>
            <a:endParaRPr lang="hu-HU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9C5A95F1-F087-F070-F509-139503CD726E}"/>
              </a:ext>
            </a:extLst>
          </p:cNvPr>
          <p:cNvSpPr txBox="1"/>
          <p:nvPr/>
        </p:nvSpPr>
        <p:spPr>
          <a:xfrm>
            <a:off x="1255059" y="1389529"/>
            <a:ext cx="9681882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-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Pénzügyi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kockázatott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jelentett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mivel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nem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volt benne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biztos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hogy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a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darab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sikeres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lesz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.</a:t>
            </a:r>
            <a:endParaRPr lang="en-US" sz="2400">
              <a:solidFill>
                <a:srgbClr val="000000"/>
              </a:solidFill>
              <a:latin typeface="Aptos" panose="020B0004020202020204"/>
              <a:ea typeface="Palatino Linotype"/>
              <a:cs typeface="Palatino Linotype"/>
            </a:endParaRPr>
          </a:p>
          <a:p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-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Paulay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Ede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tervezte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a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jelmezeket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és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díszleteket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.</a:t>
            </a:r>
            <a:endParaRPr lang="en-US" sz="2400" dirty="0">
              <a:solidFill>
                <a:srgbClr val="000000"/>
              </a:solidFill>
              <a:latin typeface="Aptos" panose="020B0004020202020204"/>
              <a:ea typeface="Palatino Linotype"/>
              <a:cs typeface="Palatino Linotype"/>
            </a:endParaRPr>
          </a:p>
          <a:p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-A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színeszeknek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a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saját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pénzükből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kellett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kifizetniük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a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jelmezek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készítését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.</a:t>
            </a:r>
            <a:endParaRPr lang="en-US" sz="2400">
              <a:solidFill>
                <a:srgbClr val="000000"/>
              </a:solidFill>
              <a:latin typeface="Aptos" panose="020B0004020202020204"/>
              <a:ea typeface="Palatino Linotype"/>
              <a:cs typeface="Palatino Linotype"/>
            </a:endParaRPr>
          </a:p>
          <a:p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-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Több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mint 140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éve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került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először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bemutatásra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.</a:t>
            </a:r>
            <a:endParaRPr lang="en-US" sz="2400" dirty="0">
              <a:solidFill>
                <a:srgbClr val="000000"/>
              </a:solidFill>
              <a:latin typeface="Aptos" panose="020B0004020202020204"/>
              <a:ea typeface="Palatino Linotype"/>
              <a:cs typeface="Palatino Linotype"/>
            </a:endParaRPr>
          </a:p>
          <a:p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-A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hangsúlyt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inkább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a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drámai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látványos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jelenetekre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tette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minthogy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a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párbeszédes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jelenetekre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.</a:t>
            </a:r>
            <a:endParaRPr lang="en-US" sz="2400">
              <a:solidFill>
                <a:srgbClr val="000000"/>
              </a:solidFill>
              <a:latin typeface="Aptos" panose="020B0004020202020204"/>
              <a:ea typeface="Palatino Linotype"/>
              <a:cs typeface="Palatino Linotype"/>
            </a:endParaRPr>
          </a:p>
          <a:p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-1883.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szeptember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21-én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mutatták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be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először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.</a:t>
            </a:r>
            <a:endParaRPr lang="en-US" sz="2400">
              <a:solidFill>
                <a:srgbClr val="000000"/>
              </a:solidFill>
              <a:latin typeface="Aptos" panose="020B0004020202020204"/>
              <a:ea typeface="Palatino Linotype"/>
              <a:cs typeface="Palatino Linotype"/>
            </a:endParaRPr>
          </a:p>
          <a:p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-A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magyar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színjátszás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legnagyobb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sikere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volt.</a:t>
            </a:r>
            <a:endParaRPr lang="en-US" sz="2400" dirty="0">
              <a:solidFill>
                <a:srgbClr val="000000"/>
              </a:solidFill>
              <a:latin typeface="Aptos" panose="020B0004020202020204"/>
              <a:ea typeface="Palatino Linotype"/>
              <a:cs typeface="Palatino Linotype"/>
            </a:endParaRPr>
          </a:p>
          <a:p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-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Itt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használtak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először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villanyvilágítást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.</a:t>
            </a:r>
            <a:endParaRPr lang="en-US" sz="2400">
              <a:solidFill>
                <a:srgbClr val="000000"/>
              </a:solidFill>
              <a:latin typeface="Aptos" panose="020B0004020202020204"/>
              <a:ea typeface="Palatino Linotype"/>
              <a:cs typeface="Palatino Linotype"/>
            </a:endParaRPr>
          </a:p>
          <a:p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-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Paulay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Ede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rendezése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csaknem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olyan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jelentős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szerepet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játszott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a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mű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sikerében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, mint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maga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Madách Imre a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szöveg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megírásával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.</a:t>
            </a:r>
            <a:endParaRPr lang="en-US" sz="2400"/>
          </a:p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6278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>
            <a:extLst>
              <a:ext uri="{FF2B5EF4-FFF2-40B4-BE49-F238E27FC236}">
                <a16:creationId xmlns:a16="http://schemas.microsoft.com/office/drawing/2014/main" id="{C018CFE6-EFB3-9F76-405B-B78564A05F1B}"/>
              </a:ext>
            </a:extLst>
          </p:cNvPr>
          <p:cNvSpPr/>
          <p:nvPr/>
        </p:nvSpPr>
        <p:spPr>
          <a:xfrm>
            <a:off x="-30225" y="-15112"/>
            <a:ext cx="12240800" cy="6891117"/>
          </a:xfrm>
          <a:prstGeom prst="rect">
            <a:avLst/>
          </a:prstGeom>
          <a:solidFill>
            <a:srgbClr val="F7F7DA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c</a:t>
            </a:r>
          </a:p>
        </p:txBody>
      </p:sp>
      <p:sp useBgFill="1">
        <p:nvSpPr>
          <p:cNvPr id="12" name="Rectangle 11" hidden="1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CD415D5D-EE93-F1CD-2631-6B045F374AA9}"/>
              </a:ext>
            </a:extLst>
          </p:cNvPr>
          <p:cNvSpPr txBox="1"/>
          <p:nvPr/>
        </p:nvSpPr>
        <p:spPr>
          <a:xfrm>
            <a:off x="427082" y="-3233"/>
            <a:ext cx="6125964" cy="19068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latin typeface="+mj-lt"/>
                <a:ea typeface="+mj-ea"/>
                <a:cs typeface="+mj-cs"/>
              </a:rPr>
              <a:t>Dr. Németh Antal </a:t>
            </a:r>
            <a:r>
              <a:rPr lang="en-US" sz="5400" kern="1200" dirty="0" err="1">
                <a:latin typeface="+mj-lt"/>
                <a:ea typeface="+mj-ea"/>
                <a:cs typeface="+mj-cs"/>
              </a:rPr>
              <a:t>rendezése</a:t>
            </a:r>
            <a:endParaRPr lang="en-US" sz="5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BABBCA5-29E7-CF7A-2B30-6210D35399BD}"/>
              </a:ext>
            </a:extLst>
          </p:cNvPr>
          <p:cNvSpPr txBox="1"/>
          <p:nvPr/>
        </p:nvSpPr>
        <p:spPr>
          <a:xfrm>
            <a:off x="971368" y="2469490"/>
            <a:ext cx="4114801" cy="34655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/>
              <a:t>Szereplők</a:t>
            </a:r>
            <a:r>
              <a:rPr lang="en-US" sz="3600" baseline="0" dirty="0"/>
              <a:t>:</a:t>
            </a:r>
            <a:endParaRPr lang="hu-HU" dirty="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6" name="Kép 5" descr="A képen Emberi arc, ember, portré, személy látható&#10;&#10;Lehet, hogy az AI által létrehozott tartalom helytelen.">
            <a:extLst>
              <a:ext uri="{FF2B5EF4-FFF2-40B4-BE49-F238E27FC236}">
                <a16:creationId xmlns:a16="http://schemas.microsoft.com/office/drawing/2014/main" id="{C0F3A616-14D2-5AFB-F62F-51837CA1B0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163" r="2" b="27438"/>
          <a:stretch>
            <a:fillRect/>
          </a:stretch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5" name="Kép 4" descr="A képen ruházat, Emberi arc, személy, portré látható&#10;&#10;Lehet, hogy az AI által létrehozott tartalom helytelen.">
            <a:extLst>
              <a:ext uri="{FF2B5EF4-FFF2-40B4-BE49-F238E27FC236}">
                <a16:creationId xmlns:a16="http://schemas.microsoft.com/office/drawing/2014/main" id="{FCE8CC42-5669-E41A-E176-473A2967D2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3" b="24078"/>
          <a:stretch>
            <a:fillRect/>
          </a:stretch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7" name="Kép 6" descr="A képen ruházat, Emberi arc, portré, személy látható&#10;&#10;Lehet, hogy az AI által létrehozott tartalom helytelen.">
            <a:extLst>
              <a:ext uri="{FF2B5EF4-FFF2-40B4-BE49-F238E27FC236}">
                <a16:creationId xmlns:a16="http://schemas.microsoft.com/office/drawing/2014/main" id="{B16EEC6B-0268-3BCB-F776-BB3140FBBA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699" r="2" b="30952"/>
          <a:stretch>
            <a:fillRect/>
          </a:stretch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665FC52E-C713-1349-D84A-B27FF4AEA37C}"/>
              </a:ext>
            </a:extLst>
          </p:cNvPr>
          <p:cNvSpPr txBox="1"/>
          <p:nvPr/>
        </p:nvSpPr>
        <p:spPr>
          <a:xfrm>
            <a:off x="2600476" y="3695095"/>
            <a:ext cx="6096000" cy="7463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50">
                <a:solidFill>
                  <a:srgbClr val="231F20"/>
                </a:solidFill>
                <a:latin typeface="Georgia"/>
                <a:ea typeface="Georgia"/>
                <a:cs typeface="Georgia"/>
              </a:rPr>
              <a:t>Tőkés Anna - Éva</a:t>
            </a:r>
            <a:endParaRPr lang="en-US"/>
          </a:p>
          <a:p>
            <a:pPr algn="ctr"/>
            <a:endParaRPr lang="hu-HU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9D3BD5AC-19EB-976B-396F-7682A42AF115}"/>
              </a:ext>
            </a:extLst>
          </p:cNvPr>
          <p:cNvSpPr txBox="1"/>
          <p:nvPr/>
        </p:nvSpPr>
        <p:spPr>
          <a:xfrm>
            <a:off x="3822095" y="6126238"/>
            <a:ext cx="6096000" cy="7463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50">
                <a:solidFill>
                  <a:srgbClr val="231F20"/>
                </a:solidFill>
                <a:latin typeface="Georgia"/>
                <a:ea typeface="Georgia"/>
                <a:cs typeface="Georgia"/>
              </a:rPr>
              <a:t>Lehotay (Lehoczky) Árpád - Ádám</a:t>
            </a:r>
            <a:endParaRPr lang="en-US"/>
          </a:p>
          <a:p>
            <a:pPr algn="ctr"/>
            <a:endParaRPr lang="hu-HU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B2DC17F-5CF8-14F2-3266-65925A2A3A52}"/>
              </a:ext>
            </a:extLst>
          </p:cNvPr>
          <p:cNvSpPr txBox="1"/>
          <p:nvPr/>
        </p:nvSpPr>
        <p:spPr>
          <a:xfrm>
            <a:off x="4233333" y="1530048"/>
            <a:ext cx="6096000" cy="7463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50">
                <a:solidFill>
                  <a:srgbClr val="231F20"/>
                </a:solidFill>
                <a:latin typeface="Georgia"/>
                <a:ea typeface="Georgia"/>
                <a:cs typeface="Georgia"/>
              </a:rPr>
              <a:t>Csortos Gyula - Lucifer</a:t>
            </a:r>
            <a:endParaRPr lang="en-US"/>
          </a:p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693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A128BA06-6705-510C-A16B-B6BAB811C47B}"/>
              </a:ext>
            </a:extLst>
          </p:cNvPr>
          <p:cNvSpPr/>
          <p:nvPr/>
        </p:nvSpPr>
        <p:spPr>
          <a:xfrm>
            <a:off x="-30225" y="-15112"/>
            <a:ext cx="12240800" cy="6891117"/>
          </a:xfrm>
          <a:prstGeom prst="rect">
            <a:avLst/>
          </a:prstGeom>
          <a:solidFill>
            <a:srgbClr val="F7F7DA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c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B3BC8243-709D-5992-D726-B359EC1AB907}"/>
              </a:ext>
            </a:extLst>
          </p:cNvPr>
          <p:cNvSpPr txBox="1"/>
          <p:nvPr/>
        </p:nvSpPr>
        <p:spPr>
          <a:xfrm>
            <a:off x="5220304" y="563108"/>
            <a:ext cx="5291663" cy="162877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0" i="0" u="none" strike="noStrike" err="1">
                <a:latin typeface="+mj-lt"/>
                <a:ea typeface="+mj-ea"/>
                <a:cs typeface="+mj-cs"/>
              </a:rPr>
              <a:t>Rendező</a:t>
            </a:r>
            <a:endParaRPr lang="en-US" sz="5400" b="0" i="0" u="none" strike="noStrike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>
              <a:latin typeface="+mj-lt"/>
              <a:ea typeface="+mj-ea"/>
              <a:cs typeface="+mj-cs"/>
            </a:endParaRPr>
          </a:p>
        </p:txBody>
      </p:sp>
      <p:pic>
        <p:nvPicPr>
          <p:cNvPr id="5" name="Kép 4" descr="A képen Emberi arc, személy, ruházat, könyv látható&#10;&#10;Lehet, hogy az AI által létrehozott tartalom helytelen.">
            <a:extLst>
              <a:ext uri="{FF2B5EF4-FFF2-40B4-BE49-F238E27FC236}">
                <a16:creationId xmlns:a16="http://schemas.microsoft.com/office/drawing/2014/main" id="{8DA1D9A6-7294-820F-F6B2-E57F96A4EA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8458"/>
          <a:stretch>
            <a:fillRect/>
          </a:stretch>
        </p:blipFill>
        <p:spPr>
          <a:xfrm>
            <a:off x="2" y="1587"/>
            <a:ext cx="4705047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F737007B-5354-629D-64BB-EDA7C4BC0714}"/>
              </a:ext>
            </a:extLst>
          </p:cNvPr>
          <p:cNvSpPr txBox="1"/>
          <p:nvPr/>
        </p:nvSpPr>
        <p:spPr>
          <a:xfrm>
            <a:off x="5558972" y="993850"/>
            <a:ext cx="5884329" cy="375284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Rendező</a:t>
            </a:r>
            <a:r>
              <a:rPr lang="en-US" sz="2400" dirty="0"/>
              <a:t>, </a:t>
            </a:r>
            <a:r>
              <a:rPr lang="en-US" sz="2400" dirty="0" err="1"/>
              <a:t>egyetemi</a:t>
            </a:r>
            <a:r>
              <a:rPr lang="en-US" sz="2400" dirty="0"/>
              <a:t> </a:t>
            </a:r>
            <a:r>
              <a:rPr lang="en-US" sz="2400" dirty="0" err="1"/>
              <a:t>tanár</a:t>
            </a:r>
            <a:r>
              <a:rPr lang="en-US" sz="2400" dirty="0"/>
              <a:t>, </a:t>
            </a:r>
            <a:r>
              <a:rPr lang="en-US" sz="2400" dirty="0" err="1"/>
              <a:t>színházigazgató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színháztörténeti</a:t>
            </a:r>
            <a:r>
              <a:rPr lang="en-US" sz="2400" dirty="0"/>
              <a:t> </a:t>
            </a:r>
            <a:r>
              <a:rPr lang="en-US" sz="2400" dirty="0" err="1"/>
              <a:t>író</a:t>
            </a:r>
            <a:r>
              <a:rPr lang="en-US" sz="2400" dirty="0"/>
              <a:t> volt.</a:t>
            </a:r>
            <a:endParaRPr lang="hu-HU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1928-ban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Országos</a:t>
            </a:r>
            <a:r>
              <a:rPr lang="en-US" sz="2400" dirty="0"/>
              <a:t> Kamara </a:t>
            </a:r>
            <a:r>
              <a:rPr lang="en-US" sz="2400" dirty="0" err="1"/>
              <a:t>Színház</a:t>
            </a:r>
            <a:r>
              <a:rPr lang="en-US" sz="2400" dirty="0"/>
              <a:t> </a:t>
            </a:r>
            <a:r>
              <a:rPr lang="en-US" sz="2400" dirty="0" err="1"/>
              <a:t>rendező-fordítója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a </a:t>
            </a:r>
            <a:r>
              <a:rPr lang="en-US" sz="2400" dirty="0" err="1"/>
              <a:t>Színpadművészeti</a:t>
            </a:r>
            <a:r>
              <a:rPr lang="en-US" sz="2400" dirty="0"/>
              <a:t> </a:t>
            </a:r>
            <a:r>
              <a:rPr lang="en-US" sz="2400" dirty="0" err="1"/>
              <a:t>Stúdió</a:t>
            </a:r>
            <a:r>
              <a:rPr lang="en-US" sz="2400" dirty="0"/>
              <a:t> </a:t>
            </a:r>
            <a:r>
              <a:rPr lang="en-US" sz="2400" dirty="0" err="1"/>
              <a:t>alapító</a:t>
            </a:r>
            <a:r>
              <a:rPr lang="en-US" sz="2400" dirty="0"/>
              <a:t> </a:t>
            </a:r>
            <a:r>
              <a:rPr lang="en-US" sz="2400" dirty="0" err="1"/>
              <a:t>tagja</a:t>
            </a:r>
            <a:r>
              <a:rPr lang="en-US" sz="2400" dirty="0"/>
              <a:t> </a:t>
            </a:r>
            <a:r>
              <a:rPr lang="en-US" sz="2400" dirty="0" err="1"/>
              <a:t>lett</a:t>
            </a:r>
            <a:r>
              <a:rPr lang="en-US" sz="2400" dirty="0"/>
              <a:t>.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Azért</a:t>
            </a:r>
            <a:r>
              <a:rPr lang="en-US" sz="2400" dirty="0"/>
              <a:t> </a:t>
            </a:r>
            <a:r>
              <a:rPr lang="en-US" sz="2400" dirty="0" err="1"/>
              <a:t>kezdett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a </a:t>
            </a:r>
            <a:r>
              <a:rPr lang="en-US" sz="2400" dirty="0" err="1"/>
              <a:t>művel</a:t>
            </a:r>
            <a:r>
              <a:rPr lang="en-US" sz="2400" dirty="0"/>
              <a:t> </a:t>
            </a:r>
            <a:r>
              <a:rPr lang="en-US" sz="2400" dirty="0" err="1"/>
              <a:t>foglalkozni</a:t>
            </a:r>
            <a:r>
              <a:rPr lang="en-US" sz="2400" dirty="0"/>
              <a:t>, </a:t>
            </a:r>
            <a:r>
              <a:rPr lang="en-US" sz="2400" dirty="0" err="1"/>
              <a:t>mert</a:t>
            </a:r>
            <a:r>
              <a:rPr lang="en-US" sz="2400" dirty="0"/>
              <a:t> </a:t>
            </a:r>
            <a:r>
              <a:rPr lang="en-US" sz="2400" dirty="0" err="1"/>
              <a:t>hasonló</a:t>
            </a:r>
            <a:r>
              <a:rPr lang="en-US" sz="2400" dirty="0"/>
              <a:t> </a:t>
            </a:r>
            <a:r>
              <a:rPr lang="en-US" sz="2400" dirty="0" err="1"/>
              <a:t>gondolkodás</a:t>
            </a:r>
            <a:r>
              <a:rPr lang="en-US" sz="2400" dirty="0"/>
              <a:t> </a:t>
            </a:r>
            <a:r>
              <a:rPr lang="en-US" sz="2400" dirty="0" err="1"/>
              <a:t>módja</a:t>
            </a:r>
            <a:r>
              <a:rPr lang="en-US" sz="2400" dirty="0"/>
              <a:t> volt </a:t>
            </a:r>
            <a:r>
              <a:rPr lang="en-US" sz="2400" dirty="0" err="1"/>
              <a:t>Madáchcsal</a:t>
            </a:r>
            <a:r>
              <a:rPr lang="en-US" sz="2400" dirty="0"/>
              <a:t>.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Körülbelül</a:t>
            </a:r>
            <a:r>
              <a:rPr lang="en-US" sz="2400" dirty="0"/>
              <a:t> </a:t>
            </a:r>
            <a:r>
              <a:rPr lang="en-US" sz="2400" dirty="0" err="1"/>
              <a:t>kétszáz</a:t>
            </a:r>
            <a:r>
              <a:rPr lang="en-US" sz="2400" dirty="0"/>
              <a:t> </a:t>
            </a:r>
            <a:r>
              <a:rPr lang="en-US" sz="2400" dirty="0" err="1"/>
              <a:t>darab</a:t>
            </a:r>
            <a:r>
              <a:rPr lang="en-US" sz="2400" dirty="0"/>
              <a:t> </a:t>
            </a:r>
            <a:r>
              <a:rPr lang="en-US" sz="2400" dirty="0" err="1"/>
              <a:t>művet</a:t>
            </a:r>
            <a:r>
              <a:rPr lang="en-US" sz="2400" dirty="0"/>
              <a:t> </a:t>
            </a:r>
            <a:r>
              <a:rPr lang="en-US" sz="2400" dirty="0" err="1"/>
              <a:t>rendezett</a:t>
            </a:r>
            <a:r>
              <a:rPr lang="en-US" sz="2400" dirty="0"/>
              <a:t> meg.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1965-től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Országos</a:t>
            </a:r>
            <a:r>
              <a:rPr lang="en-US" sz="2400" dirty="0"/>
              <a:t> Széchenyi </a:t>
            </a:r>
            <a:r>
              <a:rPr lang="en-US" sz="2400" dirty="0" err="1"/>
              <a:t>Könyvtár</a:t>
            </a:r>
            <a:r>
              <a:rPr lang="en-US" sz="2400" dirty="0"/>
              <a:t> </a:t>
            </a:r>
            <a:r>
              <a:rPr lang="en-US" sz="2400" dirty="0" err="1"/>
              <a:t>Színháztörténeti</a:t>
            </a:r>
            <a:r>
              <a:rPr lang="en-US" sz="2400" dirty="0"/>
              <a:t> </a:t>
            </a:r>
            <a:r>
              <a:rPr lang="en-US" sz="2400" dirty="0" err="1"/>
              <a:t>Osztályán</a:t>
            </a:r>
            <a:r>
              <a:rPr lang="en-US" sz="2400" dirty="0"/>
              <a:t> </a:t>
            </a:r>
            <a:r>
              <a:rPr lang="en-US" sz="2400" dirty="0" err="1"/>
              <a:t>dolgozott</a:t>
            </a:r>
            <a:r>
              <a:rPr lang="en-US" sz="2400" dirty="0"/>
              <a:t>.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Mint </a:t>
            </a:r>
            <a:r>
              <a:rPr lang="en-US" sz="2400" dirty="0" err="1"/>
              <a:t>rendező</a:t>
            </a:r>
            <a:r>
              <a:rPr lang="en-US" sz="2400" dirty="0"/>
              <a:t> a </a:t>
            </a:r>
            <a:r>
              <a:rPr lang="en-US" sz="2400" dirty="0" err="1"/>
              <a:t>magyar</a:t>
            </a:r>
            <a:r>
              <a:rPr lang="en-US" sz="2400" dirty="0"/>
              <a:t> </a:t>
            </a:r>
            <a:r>
              <a:rPr lang="en-US" sz="2400" dirty="0" err="1"/>
              <a:t>színháztörténet</a:t>
            </a:r>
            <a:r>
              <a:rPr lang="en-US" sz="2400" dirty="0"/>
              <a:t> </a:t>
            </a:r>
            <a:r>
              <a:rPr lang="en-US" sz="2400" dirty="0" err="1"/>
              <a:t>egyik</a:t>
            </a:r>
            <a:r>
              <a:rPr lang="en-US" sz="2400" dirty="0"/>
              <a:t> </a:t>
            </a:r>
            <a:r>
              <a:rPr lang="en-US" sz="2400" dirty="0" err="1"/>
              <a:t>jelentős</a:t>
            </a:r>
            <a:r>
              <a:rPr lang="en-US" sz="2400" dirty="0"/>
              <a:t>, modern </a:t>
            </a:r>
            <a:r>
              <a:rPr lang="en-US" sz="2400" dirty="0" err="1"/>
              <a:t>szemléletű</a:t>
            </a:r>
            <a:r>
              <a:rPr lang="en-US" sz="2400" dirty="0"/>
              <a:t> </a:t>
            </a:r>
            <a:r>
              <a:rPr lang="en-US" sz="2400" dirty="0" err="1"/>
              <a:t>alkotója</a:t>
            </a:r>
            <a:r>
              <a:rPr lang="en-US" sz="2400" dirty="0"/>
              <a:t> volt.</a:t>
            </a: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87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7ECCB593-B319-DA01-8880-C0BBB0C2E624}"/>
              </a:ext>
            </a:extLst>
          </p:cNvPr>
          <p:cNvSpPr/>
          <p:nvPr/>
        </p:nvSpPr>
        <p:spPr>
          <a:xfrm>
            <a:off x="-30225" y="-15112"/>
            <a:ext cx="12240800" cy="6891117"/>
          </a:xfrm>
          <a:prstGeom prst="rect">
            <a:avLst/>
          </a:prstGeom>
          <a:solidFill>
            <a:srgbClr val="F7F7DA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c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174EC1CA-42A2-659A-5997-CCF36865BAF4}"/>
              </a:ext>
            </a:extLst>
          </p:cNvPr>
          <p:cNvSpPr txBox="1"/>
          <p:nvPr/>
        </p:nvSpPr>
        <p:spPr>
          <a:xfrm>
            <a:off x="1189973" y="307931"/>
            <a:ext cx="13392409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 err="1">
                <a:solidFill>
                  <a:srgbClr val="231F20"/>
                </a:solidFill>
                <a:latin typeface="Georgia"/>
                <a:ea typeface="Georgia"/>
                <a:cs typeface="Georgia"/>
              </a:rPr>
              <a:t>Színháztörténeti</a:t>
            </a:r>
            <a:r>
              <a:rPr lang="en-US" sz="4400" dirty="0">
                <a:solidFill>
                  <a:srgbClr val="231F20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Georgia"/>
                <a:ea typeface="Georgia"/>
                <a:cs typeface="Georgia"/>
              </a:rPr>
              <a:t>helyzet</a:t>
            </a:r>
            <a:r>
              <a:rPr lang="en-US" sz="4400" dirty="0">
                <a:solidFill>
                  <a:srgbClr val="231F20"/>
                </a:solidFill>
                <a:latin typeface="Georgia"/>
                <a:ea typeface="Georgia"/>
                <a:cs typeface="Georgia"/>
              </a:rPr>
              <a:t> + </a:t>
            </a:r>
            <a:r>
              <a:rPr lang="en-US" sz="4400" dirty="0" err="1">
                <a:solidFill>
                  <a:srgbClr val="231F20"/>
                </a:solidFill>
                <a:latin typeface="Georgia"/>
                <a:ea typeface="Georgia"/>
                <a:cs typeface="Georgia"/>
              </a:rPr>
              <a:t>érdekességek</a:t>
            </a:r>
            <a:endParaRPr lang="en-US" sz="4400"/>
          </a:p>
          <a:p>
            <a:pPr algn="ctr"/>
            <a:endParaRPr lang="hu-HU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F9B4CB0-1AD5-5AD1-CBD1-20DF22BED821}"/>
              </a:ext>
            </a:extLst>
          </p:cNvPr>
          <p:cNvSpPr txBox="1"/>
          <p:nvPr/>
        </p:nvSpPr>
        <p:spPr>
          <a:xfrm>
            <a:off x="187889" y="1257822"/>
            <a:ext cx="12004109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-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Látványos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mozgalmas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forgószínpados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sokszereplős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, „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operai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”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elképzelést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valósított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meg.</a:t>
            </a:r>
            <a:endParaRPr lang="en-US" sz="2400">
              <a:solidFill>
                <a:srgbClr val="000000"/>
              </a:solidFill>
              <a:latin typeface="Aptos" panose="020B0004020202020204"/>
              <a:ea typeface="Palatino Linotype"/>
              <a:cs typeface="Palatino Linotype"/>
            </a:endParaRPr>
          </a:p>
          <a:p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-A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világítást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vetítéssel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egészítette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ki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és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az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előadás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fénypontja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a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londoni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szín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haláltáncának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jelenete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volt,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ez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a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feldolgozás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új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impulzusokat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adott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a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számára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későbbi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rendezésekhez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.</a:t>
            </a:r>
            <a:endParaRPr lang="en-US" sz="2400">
              <a:solidFill>
                <a:srgbClr val="000000"/>
              </a:solidFill>
              <a:latin typeface="Aptos" panose="020B0004020202020204"/>
              <a:ea typeface="Palatino Linotype"/>
              <a:cs typeface="Palatino Linotype"/>
            </a:endParaRPr>
          </a:p>
          <a:p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-Az ember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tragédiájából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filmet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is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készített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ami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határon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túlra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is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elért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.</a:t>
            </a:r>
            <a:endParaRPr lang="en-US" sz="2400">
              <a:solidFill>
                <a:srgbClr val="000000"/>
              </a:solidFill>
              <a:latin typeface="Aptos" panose="020B0004020202020204"/>
              <a:ea typeface="Palatino Linotype"/>
              <a:cs typeface="Palatino Linotype"/>
            </a:endParaRPr>
          </a:p>
          <a:p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-A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művet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nem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csupán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színdarabként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hanem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a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magyar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kultúra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európai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hitelének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zálogaként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kezelte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.</a:t>
            </a:r>
            <a:endParaRPr lang="en-US" sz="2400">
              <a:solidFill>
                <a:srgbClr val="000000"/>
              </a:solidFill>
              <a:latin typeface="Aptos" panose="020B0004020202020204"/>
              <a:ea typeface="Palatino Linotype"/>
              <a:cs typeface="Palatino Linotype"/>
            </a:endParaRPr>
          </a:p>
          <a:p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-A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korabeli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Kamaraszínházi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előadások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segítették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elő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azt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a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szemléletváltást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amely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a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Tragédiát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nem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tablóképek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sorozataként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hanem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szoros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belső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drámaként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értelmezte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.</a:t>
            </a:r>
            <a:endParaRPr lang="en-US" sz="2400">
              <a:solidFill>
                <a:srgbClr val="000000"/>
              </a:solidFill>
              <a:latin typeface="Aptos" panose="020B0004020202020204"/>
              <a:ea typeface="Palatino Linotype"/>
              <a:cs typeface="Palatino Linotype"/>
            </a:endParaRPr>
          </a:p>
          <a:p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-Az 1883-as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előadás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rendezőjének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Paulay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Edének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a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húzásait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tekintették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irányadónak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a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Tragédia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színpadi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szövegének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kialakításakor</a:t>
            </a:r>
            <a:r>
              <a:rPr lang="en-US" sz="2400" dirty="0">
                <a:solidFill>
                  <a:srgbClr val="231F20"/>
                </a:solidFill>
                <a:latin typeface="Palatino Linotype"/>
                <a:ea typeface="Palatino Linotype"/>
                <a:cs typeface="Palatino Linotype"/>
              </a:rPr>
              <a:t>.</a:t>
            </a:r>
            <a:endParaRPr lang="en-US" sz="2400"/>
          </a:p>
          <a:p>
            <a:pPr algn="ctr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867884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églalap 23">
            <a:extLst>
              <a:ext uri="{FF2B5EF4-FFF2-40B4-BE49-F238E27FC236}">
                <a16:creationId xmlns:a16="http://schemas.microsoft.com/office/drawing/2014/main" id="{BA6C3D5B-BCBC-2B73-B0C2-9CED4FF82921}"/>
              </a:ext>
            </a:extLst>
          </p:cNvPr>
          <p:cNvSpPr/>
          <p:nvPr/>
        </p:nvSpPr>
        <p:spPr>
          <a:xfrm>
            <a:off x="-30225" y="-15112"/>
            <a:ext cx="12240800" cy="6891117"/>
          </a:xfrm>
          <a:prstGeom prst="rect">
            <a:avLst/>
          </a:prstGeom>
          <a:solidFill>
            <a:srgbClr val="F7F7DA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c</a:t>
            </a:r>
          </a:p>
        </p:txBody>
      </p:sp>
      <p:sp useBgFill="1">
        <p:nvSpPr>
          <p:cNvPr id="23" name="Rectangle 22" hidden="1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093B09F4-9697-B660-C06B-E1F103923B4F}"/>
              </a:ext>
            </a:extLst>
          </p:cNvPr>
          <p:cNvSpPr txBox="1"/>
          <p:nvPr/>
        </p:nvSpPr>
        <p:spPr>
          <a:xfrm>
            <a:off x="414987" y="625719"/>
            <a:ext cx="6125964" cy="19068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latin typeface="+mj-lt"/>
                <a:ea typeface="+mj-ea"/>
                <a:cs typeface="+mj-cs"/>
              </a:rPr>
              <a:t>Gellért Endre </a:t>
            </a:r>
            <a:r>
              <a:rPr lang="en-US" sz="5400" kern="1200" dirty="0" err="1">
                <a:latin typeface="+mj-lt"/>
                <a:ea typeface="+mj-ea"/>
                <a:cs typeface="+mj-cs"/>
              </a:rPr>
              <a:t>rendezése</a:t>
            </a:r>
            <a:endParaRPr lang="en-US" sz="5400" kern="12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A72AE88B-F6F1-CA44-F7DD-0CAE302BAEAA}"/>
              </a:ext>
            </a:extLst>
          </p:cNvPr>
          <p:cNvSpPr txBox="1"/>
          <p:nvPr/>
        </p:nvSpPr>
        <p:spPr>
          <a:xfrm>
            <a:off x="681082" y="2457395"/>
            <a:ext cx="4114801" cy="34655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 err="1"/>
              <a:t>Szereplők</a:t>
            </a:r>
            <a:r>
              <a:rPr lang="en-US" sz="3600" dirty="0"/>
              <a:t>:</a:t>
            </a:r>
            <a:endParaRPr lang="hu-HU" sz="3600" dirty="0" err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17" name="Kép 16" descr="Bessenyei Ferenc emléktábla avatás - 2097.hu">
            <a:extLst>
              <a:ext uri="{FF2B5EF4-FFF2-40B4-BE49-F238E27FC236}">
                <a16:creationId xmlns:a16="http://schemas.microsoft.com/office/drawing/2014/main" id="{B8CE2FEF-CA24-2197-F06D-E0341F4834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497" r="10745" b="-1"/>
          <a:stretch>
            <a:fillRect/>
          </a:stretch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18" name="Kép 17" descr="RockPont: A vadászat alapelvei">
            <a:extLst>
              <a:ext uri="{FF2B5EF4-FFF2-40B4-BE49-F238E27FC236}">
                <a16:creationId xmlns:a16="http://schemas.microsoft.com/office/drawing/2014/main" id="{710EA848-6BC5-E138-D692-2DF01E45B7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753" r="-2" b="23376"/>
          <a:stretch>
            <a:fillRect/>
          </a:stretch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16" name="Kép 15" descr="Ruttkai Éva: A csillagnak az a dolga, hogy messzire világítson">
            <a:extLst>
              <a:ext uri="{FF2B5EF4-FFF2-40B4-BE49-F238E27FC236}">
                <a16:creationId xmlns:a16="http://schemas.microsoft.com/office/drawing/2014/main" id="{6D7A15B3-0B8B-DA77-6B7C-9E04D5EC24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" b="19356"/>
          <a:stretch>
            <a:fillRect/>
          </a:stretch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  <p:sp>
        <p:nvSpPr>
          <p:cNvPr id="19" name="Szövegdoboz 18">
            <a:extLst>
              <a:ext uri="{FF2B5EF4-FFF2-40B4-BE49-F238E27FC236}">
                <a16:creationId xmlns:a16="http://schemas.microsoft.com/office/drawing/2014/main" id="{C4482E1B-82EE-4CA1-B6F1-BDF7A4BD762E}"/>
              </a:ext>
            </a:extLst>
          </p:cNvPr>
          <p:cNvSpPr txBox="1"/>
          <p:nvPr/>
        </p:nvSpPr>
        <p:spPr>
          <a:xfrm>
            <a:off x="1959429" y="3828143"/>
            <a:ext cx="6096000" cy="7463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50">
                <a:solidFill>
                  <a:srgbClr val="231F20"/>
                </a:solidFill>
                <a:latin typeface="Georgia"/>
                <a:ea typeface="Georgia"/>
                <a:cs typeface="Georgia"/>
              </a:rPr>
              <a:t>Major Tamás - Lucifer</a:t>
            </a:r>
            <a:endParaRPr lang="en-US"/>
          </a:p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C3CE9259-2068-CA98-A17A-55ABB6147D67}"/>
              </a:ext>
            </a:extLst>
          </p:cNvPr>
          <p:cNvSpPr txBox="1"/>
          <p:nvPr/>
        </p:nvSpPr>
        <p:spPr>
          <a:xfrm>
            <a:off x="3943048" y="6126238"/>
            <a:ext cx="6096000" cy="7463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50">
                <a:solidFill>
                  <a:srgbClr val="231F20"/>
                </a:solidFill>
                <a:latin typeface="Georgia"/>
                <a:ea typeface="Georgia"/>
                <a:cs typeface="Georgia"/>
              </a:rPr>
              <a:t>Bessenyei Ferenc - Ádám</a:t>
            </a:r>
            <a:endParaRPr lang="en-US"/>
          </a:p>
          <a:p>
            <a:pPr algn="ctr"/>
            <a:endParaRPr lang="hu-HU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DCF4C50A-C6F5-CAB3-150E-EE6DD13D4A64}"/>
              </a:ext>
            </a:extLst>
          </p:cNvPr>
          <p:cNvSpPr txBox="1"/>
          <p:nvPr/>
        </p:nvSpPr>
        <p:spPr>
          <a:xfrm>
            <a:off x="4572000" y="1203476"/>
            <a:ext cx="6096000" cy="7463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50">
                <a:solidFill>
                  <a:srgbClr val="231F20"/>
                </a:solidFill>
                <a:latin typeface="Georgia"/>
                <a:ea typeface="Georgia"/>
                <a:cs typeface="Georgia"/>
              </a:rPr>
              <a:t>Ruttkai Éva - Éva</a:t>
            </a:r>
            <a:endParaRPr lang="en-US"/>
          </a:p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5283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DF8499DF-C238-6318-CEDC-50E5974C2785}"/>
              </a:ext>
            </a:extLst>
          </p:cNvPr>
          <p:cNvSpPr/>
          <p:nvPr/>
        </p:nvSpPr>
        <p:spPr>
          <a:xfrm>
            <a:off x="-30225" y="-15112"/>
            <a:ext cx="12240800" cy="6891117"/>
          </a:xfrm>
          <a:prstGeom prst="rect">
            <a:avLst/>
          </a:prstGeom>
          <a:solidFill>
            <a:srgbClr val="F7F7DA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c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54F7666E-E9DF-87D1-CA1F-B13BCB8D0AC0}"/>
              </a:ext>
            </a:extLst>
          </p:cNvPr>
          <p:cNvSpPr txBox="1"/>
          <p:nvPr/>
        </p:nvSpPr>
        <p:spPr>
          <a:xfrm>
            <a:off x="6417733" y="309108"/>
            <a:ext cx="5291663" cy="162877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 err="1">
                <a:latin typeface="+mj-lt"/>
                <a:ea typeface="+mj-ea"/>
                <a:cs typeface="+mj-cs"/>
              </a:rPr>
              <a:t>Rendező</a:t>
            </a:r>
            <a:endParaRPr lang="en-US" sz="540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>
              <a:latin typeface="+mj-lt"/>
              <a:ea typeface="+mj-ea"/>
              <a:cs typeface="+mj-cs"/>
            </a:endParaRPr>
          </a:p>
        </p:txBody>
      </p:sp>
      <p:pic>
        <p:nvPicPr>
          <p:cNvPr id="4" name="Kép 3" descr="A képen Emberi arc, személy, portré, ruházat látható&#10;&#10;Lehet, hogy az AI által létrehozott tartalom helytelen.">
            <a:extLst>
              <a:ext uri="{FF2B5EF4-FFF2-40B4-BE49-F238E27FC236}">
                <a16:creationId xmlns:a16="http://schemas.microsoft.com/office/drawing/2014/main" id="{600B5411-927C-811B-36A8-1A12781583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80"/>
          <a:stretch>
            <a:fillRect/>
          </a:stretch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401F11F3-D90A-B895-D44D-F83495D131DB}"/>
              </a:ext>
            </a:extLst>
          </p:cNvPr>
          <p:cNvSpPr txBox="1"/>
          <p:nvPr/>
        </p:nvSpPr>
        <p:spPr>
          <a:xfrm>
            <a:off x="6091163" y="2106612"/>
            <a:ext cx="6210901" cy="375284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Kétszeres</a:t>
            </a:r>
            <a:r>
              <a:rPr lang="en-US" sz="2400" dirty="0"/>
              <a:t> Kossuth-</a:t>
            </a:r>
            <a:r>
              <a:rPr lang="en-US" sz="2400" dirty="0" err="1"/>
              <a:t>díjas</a:t>
            </a:r>
            <a:r>
              <a:rPr lang="en-US" sz="2400" dirty="0"/>
              <a:t> </a:t>
            </a:r>
            <a:r>
              <a:rPr lang="en-US" sz="2400" dirty="0" err="1"/>
              <a:t>magyar</a:t>
            </a:r>
            <a:r>
              <a:rPr lang="en-US" sz="2400" dirty="0"/>
              <a:t> </a:t>
            </a:r>
            <a:r>
              <a:rPr lang="en-US" sz="2400" dirty="0" err="1"/>
              <a:t>színész</a:t>
            </a:r>
            <a:r>
              <a:rPr lang="en-US" sz="2400" dirty="0"/>
              <a:t>, </a:t>
            </a:r>
            <a:r>
              <a:rPr lang="en-US" sz="2400" dirty="0" err="1"/>
              <a:t>rendező</a:t>
            </a:r>
            <a:r>
              <a:rPr lang="en-US" sz="2400" dirty="0"/>
              <a:t>, </a:t>
            </a:r>
            <a:r>
              <a:rPr lang="en-US" sz="2400" dirty="0" err="1"/>
              <a:t>főiskolai</a:t>
            </a:r>
            <a:r>
              <a:rPr lang="en-US" sz="2400" dirty="0"/>
              <a:t> </a:t>
            </a:r>
            <a:r>
              <a:rPr lang="en-US" sz="2400" dirty="0" err="1"/>
              <a:t>tanár</a:t>
            </a:r>
            <a:r>
              <a:rPr lang="en-US" sz="2400" dirty="0"/>
              <a:t>, </a:t>
            </a:r>
            <a:r>
              <a:rPr lang="en-US" sz="2400" dirty="0" err="1"/>
              <a:t>érdemes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kiváló</a:t>
            </a:r>
            <a:r>
              <a:rPr lang="en-US" sz="2400" dirty="0"/>
              <a:t> </a:t>
            </a:r>
            <a:r>
              <a:rPr lang="en-US" sz="2400" dirty="0" err="1"/>
              <a:t>művész</a:t>
            </a:r>
            <a:r>
              <a:rPr lang="en-US" sz="2400" dirty="0"/>
              <a:t> volt.</a:t>
            </a:r>
            <a:endParaRPr lang="hu-HU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dirty="0" err="1"/>
              <a:t>két</a:t>
            </a:r>
            <a:r>
              <a:rPr lang="en-US" sz="2400" dirty="0"/>
              <a:t> </a:t>
            </a:r>
            <a:r>
              <a:rPr lang="en-US" sz="2400" dirty="0" err="1"/>
              <a:t>világháború</a:t>
            </a:r>
            <a:r>
              <a:rPr lang="en-US" sz="2400" dirty="0"/>
              <a:t> </a:t>
            </a:r>
            <a:r>
              <a:rPr lang="en-US" sz="2400" dirty="0" err="1"/>
              <a:t>között</a:t>
            </a:r>
            <a:r>
              <a:rPr lang="en-US" sz="2400" dirty="0"/>
              <a:t> </a:t>
            </a:r>
            <a:r>
              <a:rPr lang="en-US" sz="2400" dirty="0" err="1"/>
              <a:t>kezdett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színházi</a:t>
            </a:r>
            <a:r>
              <a:rPr lang="en-US" sz="2400" dirty="0"/>
              <a:t> </a:t>
            </a:r>
            <a:r>
              <a:rPr lang="en-US" sz="2400" dirty="0" err="1"/>
              <a:t>pályán</a:t>
            </a:r>
            <a:r>
              <a:rPr lang="en-US" sz="2400" dirty="0"/>
              <a:t> </a:t>
            </a:r>
            <a:r>
              <a:rPr lang="en-US" sz="2400" dirty="0" err="1"/>
              <a:t>dolgozni</a:t>
            </a:r>
            <a:r>
              <a:rPr lang="en-US" sz="2400" dirty="0"/>
              <a:t>.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Erősen</a:t>
            </a:r>
            <a:r>
              <a:rPr lang="en-US" sz="2400" dirty="0"/>
              <a:t> </a:t>
            </a:r>
            <a:r>
              <a:rPr lang="en-US" sz="2400" dirty="0" err="1"/>
              <a:t>foglalkoztatta</a:t>
            </a:r>
            <a:r>
              <a:rPr lang="en-US" sz="2400" dirty="0"/>
              <a:t> a </a:t>
            </a:r>
            <a:r>
              <a:rPr lang="en-US" sz="2400" dirty="0" err="1"/>
              <a:t>klasszikus</a:t>
            </a:r>
            <a:r>
              <a:rPr lang="en-US" sz="2400" dirty="0"/>
              <a:t> </a:t>
            </a:r>
            <a:r>
              <a:rPr lang="en-US" sz="2400" dirty="0" err="1"/>
              <a:t>művek</a:t>
            </a:r>
            <a:r>
              <a:rPr lang="en-US" sz="2400" dirty="0"/>
              <a:t> modern </a:t>
            </a:r>
            <a:r>
              <a:rPr lang="en-US" sz="2400" dirty="0" err="1"/>
              <a:t>értelmezése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a </a:t>
            </a:r>
            <a:r>
              <a:rPr lang="en-US" sz="2400" dirty="0" err="1"/>
              <a:t>színházi</a:t>
            </a:r>
            <a:r>
              <a:rPr lang="en-US" sz="2400" dirty="0"/>
              <a:t> </a:t>
            </a:r>
            <a:r>
              <a:rPr lang="en-US" sz="2400" dirty="0" err="1"/>
              <a:t>játék</a:t>
            </a:r>
            <a:r>
              <a:rPr lang="en-US" sz="2400" dirty="0"/>
              <a:t> </a:t>
            </a:r>
            <a:r>
              <a:rPr lang="en-US" sz="2400" dirty="0" err="1"/>
              <a:t>pszichológiai</a:t>
            </a:r>
            <a:r>
              <a:rPr lang="en-US" sz="2400" dirty="0"/>
              <a:t> </a:t>
            </a:r>
            <a:r>
              <a:rPr lang="en-US" sz="2400" dirty="0" err="1"/>
              <a:t>mélységeinek</a:t>
            </a:r>
            <a:r>
              <a:rPr lang="en-US" sz="2400" dirty="0"/>
              <a:t> </a:t>
            </a:r>
            <a:r>
              <a:rPr lang="en-US" sz="2400" dirty="0" err="1"/>
              <a:t>hangsúlyozása</a:t>
            </a:r>
            <a:r>
              <a:rPr lang="en-US" sz="2400" dirty="0"/>
              <a:t>.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Meghatározó</a:t>
            </a:r>
            <a:r>
              <a:rPr lang="en-US" sz="2400" dirty="0"/>
              <a:t> </a:t>
            </a:r>
            <a:r>
              <a:rPr lang="en-US" sz="2400" dirty="0" err="1"/>
              <a:t>alakja</a:t>
            </a:r>
            <a:r>
              <a:rPr lang="en-US" sz="2400" dirty="0"/>
              <a:t> volt a </a:t>
            </a:r>
            <a:r>
              <a:rPr lang="en-US" sz="2400" dirty="0" err="1"/>
              <a:t>huszadik</a:t>
            </a:r>
            <a:r>
              <a:rPr lang="en-US" sz="2400" dirty="0"/>
              <a:t> </a:t>
            </a:r>
            <a:r>
              <a:rPr lang="en-US" sz="2400" dirty="0" err="1"/>
              <a:t>század</a:t>
            </a:r>
            <a:r>
              <a:rPr lang="en-US" sz="2400" dirty="0"/>
              <a:t> </a:t>
            </a:r>
            <a:r>
              <a:rPr lang="en-US" sz="2400" dirty="0" err="1"/>
              <a:t>közepének</a:t>
            </a:r>
            <a:r>
              <a:rPr lang="en-US" sz="2400" dirty="0"/>
              <a:t>.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Munkássága</a:t>
            </a:r>
            <a:r>
              <a:rPr lang="en-US" sz="2400" dirty="0"/>
              <a:t> </a:t>
            </a:r>
            <a:r>
              <a:rPr lang="en-US" sz="2400" dirty="0" err="1"/>
              <a:t>nagy</a:t>
            </a:r>
            <a:r>
              <a:rPr lang="en-US" sz="2400" dirty="0"/>
              <a:t> </a:t>
            </a:r>
            <a:r>
              <a:rPr lang="en-US" sz="2400" dirty="0" err="1"/>
              <a:t>hatással</a:t>
            </a:r>
            <a:r>
              <a:rPr lang="en-US" sz="2400" dirty="0"/>
              <a:t> volt a </a:t>
            </a:r>
            <a:r>
              <a:rPr lang="en-US" sz="2400" dirty="0" err="1"/>
              <a:t>magyar</a:t>
            </a:r>
            <a:r>
              <a:rPr lang="en-US" sz="2400" dirty="0"/>
              <a:t> </a:t>
            </a:r>
            <a:r>
              <a:rPr lang="en-US" sz="2400" dirty="0" err="1"/>
              <a:t>színházi</a:t>
            </a:r>
            <a:r>
              <a:rPr lang="en-US" sz="2400" dirty="0"/>
              <a:t> </a:t>
            </a:r>
            <a:r>
              <a:rPr lang="en-US" sz="2400" dirty="0" err="1"/>
              <a:t>rendezői</a:t>
            </a:r>
            <a:r>
              <a:rPr lang="en-US" sz="2400" dirty="0"/>
              <a:t> </a:t>
            </a:r>
            <a:r>
              <a:rPr lang="en-US" sz="2400" dirty="0" err="1"/>
              <a:t>hagyományokra</a:t>
            </a:r>
            <a:r>
              <a:rPr lang="en-US" sz="2400" dirty="0"/>
              <a:t>.</a:t>
            </a: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10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Szélesvásznú</PresentationFormat>
  <Paragraphs>0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286</cp:revision>
  <dcterms:created xsi:type="dcterms:W3CDTF">2026-03-28T18:33:02Z</dcterms:created>
  <dcterms:modified xsi:type="dcterms:W3CDTF">2026-03-28T19:31:15Z</dcterms:modified>
</cp:coreProperties>
</file>