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874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948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028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641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098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444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480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73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187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552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295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45000">
              <a:schemeClr val="bg2">
                <a:lumMod val="75000"/>
              </a:schemeClr>
            </a:gs>
            <a:gs pos="13000">
              <a:schemeClr val="bg2">
                <a:lumMod val="50000"/>
              </a:schemeClr>
            </a:gs>
            <a:gs pos="73000">
              <a:schemeClr val="bg2">
                <a:lumMod val="2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CB1E-7CBA-4B2A-B69E-621D5D7EB525}" type="datetimeFigureOut">
              <a:rPr lang="hu-HU" smtClean="0"/>
              <a:t>2018.03.10.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FCAA6-3F7C-4750-9350-FF0605E642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683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-828600" y="1412776"/>
            <a:ext cx="7772400" cy="1470025"/>
          </a:xfrm>
        </p:spPr>
        <p:txBody>
          <a:bodyPr/>
          <a:lstStyle/>
          <a:p>
            <a:r>
              <a:rPr lang="hu-HU" dirty="0" smtClean="0">
                <a:latin typeface="Old English Text MT" pitchFamily="66" charset="0"/>
              </a:rPr>
              <a:t>Madách Imre</a:t>
            </a:r>
            <a:endParaRPr lang="hu-HU" dirty="0">
              <a:latin typeface="Old English Text MT" pitchFamily="66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59832" y="3068960"/>
            <a:ext cx="6400800" cy="17526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  <a:latin typeface="Lucida Handwriting" pitchFamily="66" charset="0"/>
              </a:rPr>
              <a:t>Útravaló verseimmel</a:t>
            </a:r>
            <a:endParaRPr lang="hu-HU" dirty="0">
              <a:solidFill>
                <a:schemeClr val="tx1"/>
              </a:solidFill>
              <a:latin typeface="Lucida Handwriting" pitchFamily="66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42" y="2636912"/>
            <a:ext cx="2247086" cy="3314452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559" y="6453879"/>
            <a:ext cx="1166441" cy="40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52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1209" y="1052736"/>
            <a:ext cx="8229600" cy="1143000"/>
          </a:xfrm>
        </p:spPr>
        <p:txBody>
          <a:bodyPr/>
          <a:lstStyle/>
          <a:p>
            <a:r>
              <a:rPr lang="hu-HU" dirty="0" smtClean="0">
                <a:latin typeface="Freestyle Script" pitchFamily="66" charset="0"/>
              </a:rPr>
              <a:t>Rájöttem az újítás nyitjára:</a:t>
            </a:r>
            <a:endParaRPr lang="hu-HU" dirty="0">
              <a:latin typeface="Freestyle Script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2996952"/>
            <a:ext cx="8229600" cy="4525963"/>
          </a:xfrm>
        </p:spPr>
        <p:txBody>
          <a:bodyPr>
            <a:normAutofit/>
          </a:bodyPr>
          <a:lstStyle/>
          <a:p>
            <a:r>
              <a:rPr lang="hu-HU" sz="1800" dirty="0" smtClean="0">
                <a:latin typeface="Lucida Handwriting" pitchFamily="66" charset="0"/>
              </a:rPr>
              <a:t>A olvasók befogadásának „</a:t>
            </a:r>
            <a:r>
              <a:rPr lang="hu-HU" sz="1800" dirty="0" err="1" smtClean="0">
                <a:latin typeface="Lucida Handwriting" pitchFamily="66" charset="0"/>
              </a:rPr>
              <a:t>könzönséginek</a:t>
            </a:r>
            <a:r>
              <a:rPr lang="hu-HU" sz="1800" dirty="0" smtClean="0">
                <a:latin typeface="Lucida Handwriting" pitchFamily="66" charset="0"/>
              </a:rPr>
              <a:t>” és „kritikainak” is kell lennie.</a:t>
            </a:r>
            <a:endParaRPr lang="hu-HU" sz="1800" dirty="0">
              <a:latin typeface="Lucida Handwriting" pitchFamily="66" charset="0"/>
            </a:endParaRPr>
          </a:p>
          <a:p>
            <a:r>
              <a:rPr lang="hu-HU" sz="1800" dirty="0" smtClean="0">
                <a:latin typeface="Lucida Handwriting" pitchFamily="66" charset="0"/>
              </a:rPr>
              <a:t>A gondolatiság, és ezeknek alárendelt művészi eszközhasználata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559" y="6453879"/>
            <a:ext cx="1166441" cy="40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2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1179" y="1556792"/>
            <a:ext cx="8229600" cy="1143000"/>
          </a:xfrm>
        </p:spPr>
        <p:txBody>
          <a:bodyPr/>
          <a:lstStyle/>
          <a:p>
            <a:r>
              <a:rPr lang="hu-HU" dirty="0" smtClean="0">
                <a:latin typeface="Freestyle Script" pitchFamily="66" charset="0"/>
              </a:rPr>
              <a:t>Az elméletemet megosztom:</a:t>
            </a:r>
            <a:endParaRPr lang="hu-HU" dirty="0">
              <a:latin typeface="Freestyle Script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33569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>
                <a:latin typeface="Lucida Handwriting" pitchFamily="66" charset="0"/>
              </a:rPr>
              <a:t>Az alkotónak folyamatos fejlődéssel kell felnőnie a témájához, és ezzel együtt a közönségéhez is</a:t>
            </a:r>
            <a:endParaRPr lang="hu-HU" sz="2400" dirty="0">
              <a:latin typeface="Lucida Handwriting" pitchFamily="66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559" y="6453879"/>
            <a:ext cx="1166441" cy="40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556792"/>
            <a:ext cx="8229600" cy="1143000"/>
          </a:xfrm>
        </p:spPr>
        <p:txBody>
          <a:bodyPr/>
          <a:lstStyle/>
          <a:p>
            <a:r>
              <a:rPr lang="hu-HU" dirty="0" smtClean="0">
                <a:latin typeface="Old English Text MT" pitchFamily="66" charset="0"/>
              </a:rPr>
              <a:t>Ilyennek </a:t>
            </a:r>
            <a:r>
              <a:rPr lang="hu-HU" smtClean="0">
                <a:latin typeface="Old English Text MT" pitchFamily="66" charset="0"/>
              </a:rPr>
              <a:t>szánom</a:t>
            </a:r>
            <a:r>
              <a:rPr lang="hu-HU" smtClean="0">
                <a:latin typeface="Old English Text MT" pitchFamily="66" charset="0"/>
              </a:rPr>
              <a:t> költeményt:</a:t>
            </a:r>
            <a:endParaRPr lang="hu-HU" dirty="0">
              <a:latin typeface="Old English Text MT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1179" y="3501008"/>
            <a:ext cx="8229600" cy="4525963"/>
          </a:xfrm>
        </p:spPr>
        <p:txBody>
          <a:bodyPr/>
          <a:lstStyle/>
          <a:p>
            <a:r>
              <a:rPr lang="hu-HU" sz="2400" dirty="0" smtClean="0">
                <a:latin typeface="Lucida Handwriting" pitchFamily="66" charset="0"/>
              </a:rPr>
              <a:t>3 nagy pillér, ezek mellett sok következtetés</a:t>
            </a:r>
          </a:p>
          <a:p>
            <a:r>
              <a:rPr lang="hu-HU" sz="2400" dirty="0" smtClean="0">
                <a:latin typeface="Lucida Handwriting" pitchFamily="66" charset="0"/>
              </a:rPr>
              <a:t>A kor „ízléseinek” eleget teszek a versemmel</a:t>
            </a:r>
          </a:p>
          <a:p>
            <a:r>
              <a:rPr lang="hu-HU" sz="2400" dirty="0" smtClean="0">
                <a:latin typeface="Lucida Handwriting" pitchFamily="66" charset="0"/>
              </a:rPr>
              <a:t>A ritmika eltérő mint a többi versemben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559" y="6453879"/>
            <a:ext cx="1166441" cy="40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80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256490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600" b="1" dirty="0">
                <a:latin typeface="Lucida Handwriting" pitchFamily="66" charset="0"/>
              </a:rPr>
              <a:t>Befogadás nélkül nincs művészet</a:t>
            </a:r>
          </a:p>
          <a:p>
            <a:pPr marL="0" indent="0">
              <a:buNone/>
            </a:pPr>
            <a:endParaRPr lang="hu-HU" sz="36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559" y="6453879"/>
            <a:ext cx="1166441" cy="40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8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82</Words>
  <Application>Microsoft Office PowerPoint</Application>
  <PresentationFormat>Diavetítés a képernyőre (4:3 oldalarány)</PresentationFormat>
  <Paragraphs>12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Madách Imre</vt:lpstr>
      <vt:lpstr>Rájöttem az újítás nyitjára:</vt:lpstr>
      <vt:lpstr>Az elméletemet megosztom:</vt:lpstr>
      <vt:lpstr>Ilyennek szánom költeményt: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Madách Imre</dc:title>
  <dc:creator>user785</dc:creator>
  <cp:lastModifiedBy>user785</cp:lastModifiedBy>
  <cp:revision>6</cp:revision>
  <dcterms:created xsi:type="dcterms:W3CDTF">2018-03-09T15:03:40Z</dcterms:created>
  <dcterms:modified xsi:type="dcterms:W3CDTF">2018-03-10T10:35:54Z</dcterms:modified>
</cp:coreProperties>
</file>