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4" r:id="rId6"/>
    <p:sldId id="263" r:id="rId7"/>
    <p:sldId id="261" r:id="rId8"/>
    <p:sldId id="262" r:id="rId9"/>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7" name="Egyenes összekötő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Cím 28"/>
          <p:cNvSpPr>
            <a:spLocks noGrp="1"/>
          </p:cNvSpPr>
          <p:nvPr>
            <p:ph type="ctrTitle"/>
          </p:nvPr>
        </p:nvSpPr>
        <p:spPr>
          <a:xfrm>
            <a:off x="381000" y="4853411"/>
            <a:ext cx="8458200" cy="1222375"/>
          </a:xfrm>
        </p:spPr>
        <p:txBody>
          <a:bodyPr anchor="t"/>
          <a:lstStyle/>
          <a:p>
            <a:r>
              <a:rPr kumimoji="0" lang="hu-HU" smtClean="0"/>
              <a:t>Mintacím szerkesztése</a:t>
            </a:r>
            <a:endParaRPr kumimoji="0" lang="en-US"/>
          </a:p>
        </p:txBody>
      </p:sp>
      <p:sp>
        <p:nvSpPr>
          <p:cNvPr id="9" name="Alcím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u-HU" smtClean="0"/>
              <a:t>Alcím mintájának szerkesztése</a:t>
            </a:r>
            <a:endParaRPr kumimoji="0" lang="en-US"/>
          </a:p>
        </p:txBody>
      </p:sp>
      <p:sp>
        <p:nvSpPr>
          <p:cNvPr id="16" name="Dátum helye 15"/>
          <p:cNvSpPr>
            <a:spLocks noGrp="1"/>
          </p:cNvSpPr>
          <p:nvPr>
            <p:ph type="dt" sz="half" idx="10"/>
          </p:nvPr>
        </p:nvSpPr>
        <p:spPr/>
        <p:txBody>
          <a:bodyPr/>
          <a:lstStyle/>
          <a:p>
            <a:fld id="{6AB33685-E22E-4725-B99D-EFEE49776C83}" type="datetimeFigureOut">
              <a:rPr lang="hu-HU" smtClean="0"/>
              <a:t>2018.04.20.</a:t>
            </a:fld>
            <a:endParaRPr lang="hu-HU"/>
          </a:p>
        </p:txBody>
      </p:sp>
      <p:sp>
        <p:nvSpPr>
          <p:cNvPr id="2" name="Élőláb helye 1"/>
          <p:cNvSpPr>
            <a:spLocks noGrp="1"/>
          </p:cNvSpPr>
          <p:nvPr>
            <p:ph type="ftr" sz="quarter" idx="11"/>
          </p:nvPr>
        </p:nvSpPr>
        <p:spPr/>
        <p:txBody>
          <a:bodyPr/>
          <a:lstStyle/>
          <a:p>
            <a:endParaRPr lang="hu-HU"/>
          </a:p>
        </p:txBody>
      </p:sp>
      <p:sp>
        <p:nvSpPr>
          <p:cNvPr id="15" name="Dia számának helye 14"/>
          <p:cNvSpPr>
            <a:spLocks noGrp="1"/>
          </p:cNvSpPr>
          <p:nvPr>
            <p:ph type="sldNum" sz="quarter" idx="12"/>
          </p:nvPr>
        </p:nvSpPr>
        <p:spPr>
          <a:xfrm>
            <a:off x="8229600" y="6473952"/>
            <a:ext cx="758952" cy="246888"/>
          </a:xfrm>
        </p:spPr>
        <p:txBody>
          <a:bodyPr/>
          <a:lstStyle/>
          <a:p>
            <a:fld id="{52CD1EB1-148B-4530-AC09-EF4A6FC3890E}" type="slidenum">
              <a:rPr lang="hu-HU" smtClean="0"/>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3" name="Függőleges szöveg helye 2"/>
          <p:cNvSpPr>
            <a:spLocks noGrp="1"/>
          </p:cNvSpPr>
          <p:nvPr>
            <p:ph type="body" orient="vert" idx="1"/>
          </p:nvPr>
        </p:nvSpPr>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6AB33685-E22E-4725-B99D-EFEE49776C83}" type="datetimeFigureOut">
              <a:rPr lang="hu-HU" smtClean="0"/>
              <a:t>2018.04.20.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52CD1EB1-148B-4530-AC09-EF4A6FC3890E}" type="slidenum">
              <a:rPr lang="hu-HU" smtClean="0"/>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858000" y="549276"/>
            <a:ext cx="1828800" cy="5851525"/>
          </a:xfrm>
        </p:spPr>
        <p:txBody>
          <a:bodyPr vert="eaVer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457200" y="549276"/>
            <a:ext cx="6248400" cy="5851525"/>
          </a:xfrm>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6AB33685-E22E-4725-B99D-EFEE49776C83}" type="datetimeFigureOut">
              <a:rPr lang="hu-HU" smtClean="0"/>
              <a:t>2018.04.20.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52CD1EB1-148B-4530-AC09-EF4A6FC3890E}" type="slidenum">
              <a:rPr lang="hu-HU" smtClean="0"/>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2" name="Cím 21"/>
          <p:cNvSpPr>
            <a:spLocks noGrp="1"/>
          </p:cNvSpPr>
          <p:nvPr>
            <p:ph type="title"/>
          </p:nvPr>
        </p:nvSpPr>
        <p:spPr/>
        <p:txBody>
          <a:bodyPr/>
          <a:lstStyle/>
          <a:p>
            <a:r>
              <a:rPr kumimoji="0" lang="hu-HU" smtClean="0"/>
              <a:t>Mintacím szerkesztése</a:t>
            </a:r>
            <a:endParaRPr kumimoji="0" lang="en-US"/>
          </a:p>
        </p:txBody>
      </p:sp>
      <p:sp>
        <p:nvSpPr>
          <p:cNvPr id="27" name="Tartalom helye 26"/>
          <p:cNvSpPr>
            <a:spLocks noGrp="1"/>
          </p:cNvSpPr>
          <p:nvPr>
            <p:ph idx="1"/>
          </p:nvPr>
        </p:nvSpPr>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25" name="Dátum helye 24"/>
          <p:cNvSpPr>
            <a:spLocks noGrp="1"/>
          </p:cNvSpPr>
          <p:nvPr>
            <p:ph type="dt" sz="half" idx="10"/>
          </p:nvPr>
        </p:nvSpPr>
        <p:spPr/>
        <p:txBody>
          <a:bodyPr/>
          <a:lstStyle/>
          <a:p>
            <a:fld id="{6AB33685-E22E-4725-B99D-EFEE49776C83}" type="datetimeFigureOut">
              <a:rPr lang="hu-HU" smtClean="0"/>
              <a:t>2018.04.20.</a:t>
            </a:fld>
            <a:endParaRPr lang="hu-HU"/>
          </a:p>
        </p:txBody>
      </p:sp>
      <p:sp>
        <p:nvSpPr>
          <p:cNvPr id="19" name="Élőláb helye 18"/>
          <p:cNvSpPr>
            <a:spLocks noGrp="1"/>
          </p:cNvSpPr>
          <p:nvPr>
            <p:ph type="ftr" sz="quarter" idx="11"/>
          </p:nvPr>
        </p:nvSpPr>
        <p:spPr>
          <a:xfrm>
            <a:off x="3581400" y="76200"/>
            <a:ext cx="2895600" cy="288925"/>
          </a:xfrm>
        </p:spPr>
        <p:txBody>
          <a:bodyPr/>
          <a:lstStyle/>
          <a:p>
            <a:endParaRPr lang="hu-HU"/>
          </a:p>
        </p:txBody>
      </p:sp>
      <p:sp>
        <p:nvSpPr>
          <p:cNvPr id="16" name="Dia számának helye 15"/>
          <p:cNvSpPr>
            <a:spLocks noGrp="1"/>
          </p:cNvSpPr>
          <p:nvPr>
            <p:ph type="sldNum" sz="quarter" idx="12"/>
          </p:nvPr>
        </p:nvSpPr>
        <p:spPr>
          <a:xfrm>
            <a:off x="8229600" y="6473952"/>
            <a:ext cx="758952" cy="246888"/>
          </a:xfrm>
        </p:spPr>
        <p:txBody>
          <a:bodyPr/>
          <a:lstStyle/>
          <a:p>
            <a:fld id="{52CD1EB1-148B-4530-AC09-EF4A6FC3890E}" type="slidenum">
              <a:rPr lang="hu-HU" smtClean="0"/>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bg>
      <p:bgRef idx="1003">
        <a:schemeClr val="bg2"/>
      </p:bgRef>
    </p:bg>
    <p:spTree>
      <p:nvGrpSpPr>
        <p:cNvPr id="1" name=""/>
        <p:cNvGrpSpPr/>
        <p:nvPr/>
      </p:nvGrpSpPr>
      <p:grpSpPr>
        <a:xfrm>
          <a:off x="0" y="0"/>
          <a:ext cx="0" cy="0"/>
          <a:chOff x="0" y="0"/>
          <a:chExt cx="0" cy="0"/>
        </a:xfrm>
      </p:grpSpPr>
      <p:sp>
        <p:nvSpPr>
          <p:cNvPr id="7" name="Egyenes összekötő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zöveg hely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u-HU" smtClean="0"/>
              <a:t>Mintaszöveg szerkesztése</a:t>
            </a:r>
          </a:p>
        </p:txBody>
      </p:sp>
      <p:sp>
        <p:nvSpPr>
          <p:cNvPr id="19" name="Dátum helye 18"/>
          <p:cNvSpPr>
            <a:spLocks noGrp="1"/>
          </p:cNvSpPr>
          <p:nvPr>
            <p:ph type="dt" sz="half" idx="10"/>
          </p:nvPr>
        </p:nvSpPr>
        <p:spPr/>
        <p:txBody>
          <a:bodyPr/>
          <a:lstStyle/>
          <a:p>
            <a:fld id="{6AB33685-E22E-4725-B99D-EFEE49776C83}" type="datetimeFigureOut">
              <a:rPr lang="hu-HU" smtClean="0"/>
              <a:t>2018.04.20.</a:t>
            </a:fld>
            <a:endParaRPr lang="hu-HU"/>
          </a:p>
        </p:txBody>
      </p:sp>
      <p:sp>
        <p:nvSpPr>
          <p:cNvPr id="11" name="Élőláb helye 10"/>
          <p:cNvSpPr>
            <a:spLocks noGrp="1"/>
          </p:cNvSpPr>
          <p:nvPr>
            <p:ph type="ftr" sz="quarter" idx="11"/>
          </p:nvPr>
        </p:nvSpPr>
        <p:spPr/>
        <p:txBody>
          <a:bodyPr/>
          <a:lstStyle/>
          <a:p>
            <a:endParaRPr lang="hu-HU"/>
          </a:p>
        </p:txBody>
      </p:sp>
      <p:sp>
        <p:nvSpPr>
          <p:cNvPr id="16" name="Dia számának helye 15"/>
          <p:cNvSpPr>
            <a:spLocks noGrp="1"/>
          </p:cNvSpPr>
          <p:nvPr>
            <p:ph type="sldNum" sz="quarter" idx="12"/>
          </p:nvPr>
        </p:nvSpPr>
        <p:spPr/>
        <p:txBody>
          <a:bodyPr/>
          <a:lstStyle/>
          <a:p>
            <a:fld id="{52CD1EB1-148B-4530-AC09-EF4A6FC3890E}" type="slidenum">
              <a:rPr lang="hu-HU" smtClean="0"/>
              <a:t>‹#›</a:t>
            </a:fld>
            <a:endParaRPr lang="hu-HU"/>
          </a:p>
        </p:txBody>
      </p:sp>
      <p:sp>
        <p:nvSpPr>
          <p:cNvPr id="8" name="Cím 7"/>
          <p:cNvSpPr>
            <a:spLocks noGrp="1"/>
          </p:cNvSpPr>
          <p:nvPr>
            <p:ph type="title"/>
          </p:nvPr>
        </p:nvSpPr>
        <p:spPr>
          <a:xfrm>
            <a:off x="180475" y="2947085"/>
            <a:ext cx="8686800" cy="1184825"/>
          </a:xfrm>
        </p:spPr>
        <p:txBody>
          <a:bodyPr rtlCol="0" anchor="t"/>
          <a:lstStyle>
            <a:lvl1pPr algn="r">
              <a:defRPr/>
            </a:lvl1pPr>
          </a:lstStyle>
          <a:p>
            <a:r>
              <a:rPr kumimoji="0" lang="hu-HU" smtClean="0"/>
              <a:t>Mintacím szerkesztése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0" name="Cím 19"/>
          <p:cNvSpPr>
            <a:spLocks noGrp="1"/>
          </p:cNvSpPr>
          <p:nvPr>
            <p:ph type="title"/>
          </p:nvPr>
        </p:nvSpPr>
        <p:spPr>
          <a:xfrm>
            <a:off x="301752" y="457200"/>
            <a:ext cx="8686800" cy="841248"/>
          </a:xfrm>
        </p:spPr>
        <p:txBody>
          <a:bodyPr/>
          <a:lstStyle/>
          <a:p>
            <a:r>
              <a:rPr kumimoji="0" lang="hu-HU" smtClean="0"/>
              <a:t>Mintacím szerkesztése</a:t>
            </a:r>
            <a:endParaRPr kumimoji="0" lang="en-US"/>
          </a:p>
        </p:txBody>
      </p:sp>
      <p:sp>
        <p:nvSpPr>
          <p:cNvPr id="14" name="Tartalom helye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13" name="Tartalom helye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21" name="Dátum helye 20"/>
          <p:cNvSpPr>
            <a:spLocks noGrp="1"/>
          </p:cNvSpPr>
          <p:nvPr>
            <p:ph type="dt" sz="half" idx="10"/>
          </p:nvPr>
        </p:nvSpPr>
        <p:spPr/>
        <p:txBody>
          <a:bodyPr/>
          <a:lstStyle/>
          <a:p>
            <a:fld id="{6AB33685-E22E-4725-B99D-EFEE49776C83}" type="datetimeFigureOut">
              <a:rPr lang="hu-HU" smtClean="0"/>
              <a:t>2018.04.20.</a:t>
            </a:fld>
            <a:endParaRPr lang="hu-HU"/>
          </a:p>
        </p:txBody>
      </p:sp>
      <p:sp>
        <p:nvSpPr>
          <p:cNvPr id="10" name="Élőláb helye 9"/>
          <p:cNvSpPr>
            <a:spLocks noGrp="1"/>
          </p:cNvSpPr>
          <p:nvPr>
            <p:ph type="ftr" sz="quarter" idx="11"/>
          </p:nvPr>
        </p:nvSpPr>
        <p:spPr/>
        <p:txBody>
          <a:bodyPr/>
          <a:lstStyle/>
          <a:p>
            <a:endParaRPr lang="hu-HU"/>
          </a:p>
        </p:txBody>
      </p:sp>
      <p:sp>
        <p:nvSpPr>
          <p:cNvPr id="31" name="Dia számának helye 30"/>
          <p:cNvSpPr>
            <a:spLocks noGrp="1"/>
          </p:cNvSpPr>
          <p:nvPr>
            <p:ph type="sldNum" sz="quarter" idx="12"/>
          </p:nvPr>
        </p:nvSpPr>
        <p:spPr/>
        <p:txBody>
          <a:bodyPr/>
          <a:lstStyle/>
          <a:p>
            <a:fld id="{52CD1EB1-148B-4530-AC09-EF4A6FC3890E}" type="slidenum">
              <a:rPr lang="hu-HU" smtClean="0"/>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Összehasonlítás">
    <p:spTree>
      <p:nvGrpSpPr>
        <p:cNvPr id="1" name=""/>
        <p:cNvGrpSpPr/>
        <p:nvPr/>
      </p:nvGrpSpPr>
      <p:grpSpPr>
        <a:xfrm>
          <a:off x="0" y="0"/>
          <a:ext cx="0" cy="0"/>
          <a:chOff x="0" y="0"/>
          <a:chExt cx="0" cy="0"/>
        </a:xfrm>
      </p:grpSpPr>
      <p:sp>
        <p:nvSpPr>
          <p:cNvPr id="29" name="Cím 28"/>
          <p:cNvSpPr>
            <a:spLocks noGrp="1"/>
          </p:cNvSpPr>
          <p:nvPr>
            <p:ph type="title"/>
          </p:nvPr>
        </p:nvSpPr>
        <p:spPr>
          <a:xfrm>
            <a:off x="304800" y="5410200"/>
            <a:ext cx="8610600" cy="882650"/>
          </a:xfrm>
        </p:spPr>
        <p:txBody>
          <a:bodyPr anchor="ctr"/>
          <a:lstStyle>
            <a:lvl1pPr>
              <a:defRPr/>
            </a:lvl1pPr>
          </a:lstStyle>
          <a:p>
            <a:r>
              <a:rPr kumimoji="0" lang="hu-HU" smtClean="0"/>
              <a:t>Mintacím szerkesztése</a:t>
            </a:r>
            <a:endParaRPr kumimoji="0" lang="en-US"/>
          </a:p>
        </p:txBody>
      </p:sp>
      <p:sp>
        <p:nvSpPr>
          <p:cNvPr id="13" name="Szöveg hely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25" name="Szöveg hely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4" name="Tartalom helye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28" name="Tartalom helye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10" name="Dátum helye 9"/>
          <p:cNvSpPr>
            <a:spLocks noGrp="1"/>
          </p:cNvSpPr>
          <p:nvPr>
            <p:ph type="dt" sz="half" idx="10"/>
          </p:nvPr>
        </p:nvSpPr>
        <p:spPr/>
        <p:txBody>
          <a:bodyPr/>
          <a:lstStyle/>
          <a:p>
            <a:fld id="{6AB33685-E22E-4725-B99D-EFEE49776C83}" type="datetimeFigureOut">
              <a:rPr lang="hu-HU" smtClean="0"/>
              <a:t>2018.04.20.</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a:xfrm>
            <a:off x="8229600" y="6477000"/>
            <a:ext cx="762000" cy="246888"/>
          </a:xfrm>
        </p:spPr>
        <p:txBody>
          <a:bodyPr/>
          <a:lstStyle/>
          <a:p>
            <a:fld id="{52CD1EB1-148B-4530-AC09-EF4A6FC3890E}" type="slidenum">
              <a:rPr lang="hu-HU" smtClean="0"/>
              <a:t>‹#›</a:t>
            </a:fld>
            <a:endParaRPr lang="hu-HU"/>
          </a:p>
        </p:txBody>
      </p:sp>
      <p:sp>
        <p:nvSpPr>
          <p:cNvPr id="11" name="Egyenes összekötő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30" name="Cím 29"/>
          <p:cNvSpPr>
            <a:spLocks noGrp="1"/>
          </p:cNvSpPr>
          <p:nvPr>
            <p:ph type="title"/>
          </p:nvPr>
        </p:nvSpPr>
        <p:spPr>
          <a:xfrm>
            <a:off x="301752" y="457200"/>
            <a:ext cx="8686800" cy="841248"/>
          </a:xfrm>
        </p:spPr>
        <p:txBody>
          <a:bodyPr/>
          <a:lstStyle/>
          <a:p>
            <a:r>
              <a:rPr kumimoji="0" lang="hu-HU" smtClean="0"/>
              <a:t>Mintacím szerkesztése</a:t>
            </a:r>
            <a:endParaRPr kumimoji="0" lang="en-US"/>
          </a:p>
        </p:txBody>
      </p:sp>
      <p:sp>
        <p:nvSpPr>
          <p:cNvPr id="12" name="Dátum helye 11"/>
          <p:cNvSpPr>
            <a:spLocks noGrp="1"/>
          </p:cNvSpPr>
          <p:nvPr>
            <p:ph type="dt" sz="half" idx="10"/>
          </p:nvPr>
        </p:nvSpPr>
        <p:spPr/>
        <p:txBody>
          <a:bodyPr/>
          <a:lstStyle/>
          <a:p>
            <a:fld id="{6AB33685-E22E-4725-B99D-EFEE49776C83}" type="datetimeFigureOut">
              <a:rPr lang="hu-HU" smtClean="0"/>
              <a:t>2018.04.20.</a:t>
            </a:fld>
            <a:endParaRPr lang="hu-HU"/>
          </a:p>
        </p:txBody>
      </p:sp>
      <p:sp>
        <p:nvSpPr>
          <p:cNvPr id="21" name="Élőláb helye 20"/>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52CD1EB1-148B-4530-AC09-EF4A6FC3890E}" type="slidenum">
              <a:rPr lang="hu-HU" smtClean="0"/>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Üres">
    <p:spTree>
      <p:nvGrpSpPr>
        <p:cNvPr id="1" name=""/>
        <p:cNvGrpSpPr/>
        <p:nvPr/>
      </p:nvGrpSpPr>
      <p:grpSpPr>
        <a:xfrm>
          <a:off x="0" y="0"/>
          <a:ext cx="0" cy="0"/>
          <a:chOff x="0" y="0"/>
          <a:chExt cx="0" cy="0"/>
        </a:xfrm>
      </p:grpSpPr>
      <p:sp>
        <p:nvSpPr>
          <p:cNvPr id="3" name="Dátum helye 2"/>
          <p:cNvSpPr>
            <a:spLocks noGrp="1"/>
          </p:cNvSpPr>
          <p:nvPr>
            <p:ph type="dt" sz="half" idx="10"/>
          </p:nvPr>
        </p:nvSpPr>
        <p:spPr/>
        <p:txBody>
          <a:bodyPr/>
          <a:lstStyle/>
          <a:p>
            <a:fld id="{6AB33685-E22E-4725-B99D-EFEE49776C83}" type="datetimeFigureOut">
              <a:rPr lang="hu-HU" smtClean="0"/>
              <a:t>2018.04.20.</a:t>
            </a:fld>
            <a:endParaRPr lang="hu-HU"/>
          </a:p>
        </p:txBody>
      </p:sp>
      <p:sp>
        <p:nvSpPr>
          <p:cNvPr id="24" name="Élőláb helye 23"/>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52CD1EB1-148B-4530-AC09-EF4A6FC3890E}" type="slidenum">
              <a:rPr lang="hu-HU" smtClean="0"/>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artalomrész képaláírással">
    <p:spTree>
      <p:nvGrpSpPr>
        <p:cNvPr id="1" name=""/>
        <p:cNvGrpSpPr/>
        <p:nvPr/>
      </p:nvGrpSpPr>
      <p:grpSpPr>
        <a:xfrm>
          <a:off x="0" y="0"/>
          <a:ext cx="0" cy="0"/>
          <a:chOff x="0" y="0"/>
          <a:chExt cx="0" cy="0"/>
        </a:xfrm>
      </p:grpSpPr>
      <p:sp>
        <p:nvSpPr>
          <p:cNvPr id="8" name="Egyenes összekötő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ím 11"/>
          <p:cNvSpPr>
            <a:spLocks noGrp="1"/>
          </p:cNvSpPr>
          <p:nvPr>
            <p:ph type="title"/>
          </p:nvPr>
        </p:nvSpPr>
        <p:spPr>
          <a:xfrm>
            <a:off x="457200" y="5486400"/>
            <a:ext cx="8458200" cy="520700"/>
          </a:xfrm>
        </p:spPr>
        <p:txBody>
          <a:bodyPr anchor="ctr"/>
          <a:lstStyle>
            <a:lvl1pPr algn="l">
              <a:buNone/>
              <a:defRPr sz="2000" b="1"/>
            </a:lvl1pPr>
          </a:lstStyle>
          <a:p>
            <a:r>
              <a:rPr kumimoji="0" lang="hu-HU" smtClean="0"/>
              <a:t>Mintacím szerkesztése</a:t>
            </a:r>
            <a:endParaRPr kumimoji="0" lang="en-US"/>
          </a:p>
        </p:txBody>
      </p:sp>
      <p:sp>
        <p:nvSpPr>
          <p:cNvPr id="26" name="Szöveg hely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hu-HU" smtClean="0"/>
              <a:t>Mintaszöveg szerkesztése</a:t>
            </a:r>
          </a:p>
        </p:txBody>
      </p:sp>
      <p:sp>
        <p:nvSpPr>
          <p:cNvPr id="14" name="Tartalom helye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25" name="Dátum helye 24"/>
          <p:cNvSpPr>
            <a:spLocks noGrp="1"/>
          </p:cNvSpPr>
          <p:nvPr>
            <p:ph type="dt" sz="half" idx="10"/>
          </p:nvPr>
        </p:nvSpPr>
        <p:spPr/>
        <p:txBody>
          <a:bodyPr/>
          <a:lstStyle/>
          <a:p>
            <a:fld id="{6AB33685-E22E-4725-B99D-EFEE49776C83}" type="datetimeFigureOut">
              <a:rPr lang="hu-HU" smtClean="0"/>
              <a:t>2018.04.20.</a:t>
            </a:fld>
            <a:endParaRPr lang="hu-HU"/>
          </a:p>
        </p:txBody>
      </p:sp>
      <p:sp>
        <p:nvSpPr>
          <p:cNvPr id="29" name="Élőláb helye 28"/>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52CD1EB1-148B-4530-AC09-EF4A6FC3890E}" type="slidenum">
              <a:rPr lang="hu-HU" smtClean="0"/>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13" name="Kép hely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hu-HU" smtClean="0"/>
              <a:t>Kép beszúrásához kattintson az ikonra</a:t>
            </a:r>
            <a:endParaRPr kumimoji="0" lang="en-US" dirty="0"/>
          </a:p>
        </p:txBody>
      </p:sp>
      <p:sp>
        <p:nvSpPr>
          <p:cNvPr id="7" name="Dátum helye 6"/>
          <p:cNvSpPr>
            <a:spLocks noGrp="1"/>
          </p:cNvSpPr>
          <p:nvPr>
            <p:ph type="dt" sz="half" idx="10"/>
          </p:nvPr>
        </p:nvSpPr>
        <p:spPr/>
        <p:txBody>
          <a:bodyPr/>
          <a:lstStyle/>
          <a:p>
            <a:fld id="{6AB33685-E22E-4725-B99D-EFEE49776C83}" type="datetimeFigureOut">
              <a:rPr lang="hu-HU" smtClean="0"/>
              <a:t>2018.04.20.</a:t>
            </a:fld>
            <a:endParaRPr lang="hu-HU"/>
          </a:p>
        </p:txBody>
      </p:sp>
      <p:sp>
        <p:nvSpPr>
          <p:cNvPr id="5" name="Élőláb helye 4"/>
          <p:cNvSpPr>
            <a:spLocks noGrp="1"/>
          </p:cNvSpPr>
          <p:nvPr>
            <p:ph type="ftr" sz="quarter" idx="11"/>
          </p:nvPr>
        </p:nvSpPr>
        <p:spPr/>
        <p:txBody>
          <a:bodyPr/>
          <a:lstStyle/>
          <a:p>
            <a:endParaRPr lang="hu-HU"/>
          </a:p>
        </p:txBody>
      </p:sp>
      <p:sp>
        <p:nvSpPr>
          <p:cNvPr id="31" name="Dia számának helye 30"/>
          <p:cNvSpPr>
            <a:spLocks noGrp="1"/>
          </p:cNvSpPr>
          <p:nvPr>
            <p:ph type="sldNum" sz="quarter" idx="12"/>
          </p:nvPr>
        </p:nvSpPr>
        <p:spPr/>
        <p:txBody>
          <a:bodyPr/>
          <a:lstStyle/>
          <a:p>
            <a:fld id="{52CD1EB1-148B-4530-AC09-EF4A6FC3890E}" type="slidenum">
              <a:rPr lang="hu-HU" smtClean="0"/>
              <a:t>‹#›</a:t>
            </a:fld>
            <a:endParaRPr lang="hu-HU"/>
          </a:p>
        </p:txBody>
      </p:sp>
      <p:sp>
        <p:nvSpPr>
          <p:cNvPr id="17" name="Cím 16"/>
          <p:cNvSpPr>
            <a:spLocks noGrp="1"/>
          </p:cNvSpPr>
          <p:nvPr>
            <p:ph type="title"/>
          </p:nvPr>
        </p:nvSpPr>
        <p:spPr>
          <a:xfrm>
            <a:off x="381000" y="4993760"/>
            <a:ext cx="5867400" cy="522288"/>
          </a:xfrm>
        </p:spPr>
        <p:txBody>
          <a:bodyPr anchor="ctr"/>
          <a:lstStyle>
            <a:lvl1pPr algn="l">
              <a:buNone/>
              <a:defRPr sz="2000" b="1"/>
            </a:lvl1pPr>
          </a:lstStyle>
          <a:p>
            <a:r>
              <a:rPr kumimoji="0" lang="hu-HU" smtClean="0"/>
              <a:t>Mintacím szerkesztése</a:t>
            </a:r>
            <a:endParaRPr kumimoji="0" lang="en-US"/>
          </a:p>
        </p:txBody>
      </p:sp>
      <p:sp>
        <p:nvSpPr>
          <p:cNvPr id="26" name="Szöveg hely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hu-HU" smtClean="0"/>
              <a:t>Mintaszöveg szerkesztése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Egyenes összekötő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Szöveg hely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11" name="Dátum hely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AB33685-E22E-4725-B99D-EFEE49776C83}" type="datetimeFigureOut">
              <a:rPr lang="hu-HU" smtClean="0"/>
              <a:t>2018.04.20.</a:t>
            </a:fld>
            <a:endParaRPr lang="hu-HU"/>
          </a:p>
        </p:txBody>
      </p:sp>
      <p:sp>
        <p:nvSpPr>
          <p:cNvPr id="28" name="Élőláb hely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hu-HU"/>
          </a:p>
        </p:txBody>
      </p:sp>
      <p:sp>
        <p:nvSpPr>
          <p:cNvPr id="5" name="Dia számának hely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2CD1EB1-148B-4530-AC09-EF4A6FC3890E}" type="slidenum">
              <a:rPr lang="hu-HU" smtClean="0"/>
              <a:t>‹#›</a:t>
            </a:fld>
            <a:endParaRPr lang="hu-HU"/>
          </a:p>
        </p:txBody>
      </p:sp>
      <p:sp>
        <p:nvSpPr>
          <p:cNvPr id="10" name="Cím helye 9"/>
          <p:cNvSpPr>
            <a:spLocks noGrp="1"/>
          </p:cNvSpPr>
          <p:nvPr>
            <p:ph type="title"/>
          </p:nvPr>
        </p:nvSpPr>
        <p:spPr>
          <a:xfrm>
            <a:off x="304800" y="457200"/>
            <a:ext cx="8686800" cy="838200"/>
          </a:xfrm>
          <a:prstGeom prst="rect">
            <a:avLst/>
          </a:prstGeom>
        </p:spPr>
        <p:txBody>
          <a:bodyPr vert="horz" anchor="ctr">
            <a:normAutofit/>
          </a:bodyPr>
          <a:lstStyle/>
          <a:p>
            <a:r>
              <a:rPr kumimoji="0" lang="hu-HU" smtClean="0"/>
              <a:t>Mintacím szerkesztése</a:t>
            </a:r>
            <a:endParaRPr kumimoji="0" lang="en-US"/>
          </a:p>
        </p:txBody>
      </p:sp>
      <p:sp>
        <p:nvSpPr>
          <p:cNvPr id="9" name="Egyenes összekötő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gyenes összekötő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hu-HU" dirty="0" err="1" smtClean="0"/>
              <a:t>Paulay</a:t>
            </a:r>
            <a:r>
              <a:rPr lang="hu-HU" dirty="0"/>
              <a:t> </a:t>
            </a:r>
            <a:r>
              <a:rPr lang="hu-HU" dirty="0" smtClean="0"/>
              <a:t>Ede </a:t>
            </a:r>
            <a:br>
              <a:rPr lang="hu-HU" dirty="0" smtClean="0"/>
            </a:br>
            <a:r>
              <a:rPr lang="hu-HU" dirty="0" smtClean="0"/>
              <a:t>Az ember tragédiája </a:t>
            </a:r>
            <a:endParaRPr lang="hu-HU" dirty="0"/>
          </a:p>
        </p:txBody>
      </p:sp>
      <p:sp>
        <p:nvSpPr>
          <p:cNvPr id="3" name="Alcím 2"/>
          <p:cNvSpPr>
            <a:spLocks noGrp="1"/>
          </p:cNvSpPr>
          <p:nvPr>
            <p:ph type="subTitle" idx="1"/>
          </p:nvPr>
        </p:nvSpPr>
        <p:spPr/>
        <p:txBody>
          <a:bodyPr/>
          <a:lstStyle/>
          <a:p>
            <a:r>
              <a:rPr lang="hu-HU" dirty="0" smtClean="0"/>
              <a:t> </a:t>
            </a:r>
            <a:endParaRPr lang="hu-HU" dirty="0"/>
          </a:p>
        </p:txBody>
      </p:sp>
    </p:spTree>
  </p:cSld>
  <p:clrMapOvr>
    <a:masterClrMapping/>
  </p:clrMapOvr>
  <p:transition>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l"/>
            <a:r>
              <a:rPr lang="hu-HU" dirty="0" smtClean="0"/>
              <a:t>Előzmény:</a:t>
            </a:r>
            <a:endParaRPr lang="hu-HU" dirty="0"/>
          </a:p>
        </p:txBody>
      </p:sp>
      <p:sp>
        <p:nvSpPr>
          <p:cNvPr id="3" name="Tartalom helye 2"/>
          <p:cNvSpPr>
            <a:spLocks noGrp="1"/>
          </p:cNvSpPr>
          <p:nvPr>
            <p:ph idx="1"/>
          </p:nvPr>
        </p:nvSpPr>
        <p:spPr/>
        <p:txBody>
          <a:bodyPr>
            <a:normAutofit lnSpcReduction="10000"/>
          </a:bodyPr>
          <a:lstStyle/>
          <a:p>
            <a:r>
              <a:rPr lang="hu-HU" sz="2000" dirty="0" smtClean="0"/>
              <a:t>Madách Imrének és csúcsművének könyvtárnyi irodalma van, a madáchi térkép mégsem teljes. Az ember tragédiája, mint irodalmi mű és mint színházi előadás kényes kérdése, amelyet az irodalomtudomány is felvethet, de megválaszolni csak a színház hivatott. Az ember tragédiáját Madách drámai költeménynek nevezte, amely minden kétséget kizáróan arra utal, hogy színpadra szánta. A korabeli irodalomkritika és színház képviselői mégis teljes bizonyossággal állapították meg, hogy Az ember tragédiája nem alkalmas színpadra. És ez a tévhit 23 évig, a mű megírásától az első bemutatóig makacsul tartotta magát az irodalom és színház berkeiben. Mígnem jött egy színházi rendező, egy bátor prométheuszi lélek, akiben megvilágosodott, hogy Az ember tragédiája nagyon is színpadra termett mű, ugyanúgy eljátszható, mint Szophoklész, Shakespeare, Schiller, Goethe drámái. A szakma bizonyára őrültnek nézte, és a vészmadarak bukást jósoltak neki. De ő vállalta a bukás ódiumát is. </a:t>
            </a:r>
            <a:endParaRPr lang="hu-HU" sz="2000"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églalap 2"/>
          <p:cNvSpPr/>
          <p:nvPr/>
        </p:nvSpPr>
        <p:spPr>
          <a:xfrm>
            <a:off x="395536" y="188640"/>
            <a:ext cx="4572000" cy="3139321"/>
          </a:xfrm>
          <a:prstGeom prst="rect">
            <a:avLst/>
          </a:prstGeom>
        </p:spPr>
        <p:txBody>
          <a:bodyPr wrap="square">
            <a:spAutoFit/>
          </a:bodyPr>
          <a:lstStyle/>
          <a:p>
            <a:pPr lvl="0"/>
            <a:r>
              <a:rPr lang="hu-HU" dirty="0" smtClean="0"/>
              <a:t>I.</a:t>
            </a:r>
          </a:p>
          <a:p>
            <a:pPr lvl="0"/>
            <a:r>
              <a:rPr lang="hu-HU" dirty="0" smtClean="0"/>
              <a:t>A </a:t>
            </a:r>
            <a:r>
              <a:rPr lang="hu-HU" dirty="0"/>
              <a:t>180 éve született </a:t>
            </a:r>
            <a:r>
              <a:rPr lang="hu-HU" dirty="0" err="1"/>
              <a:t>Paulay</a:t>
            </a:r>
            <a:r>
              <a:rPr lang="hu-HU" dirty="0"/>
              <a:t> Ede színész, rendező, színészpedagógus, szakíró, akinek irányításával a kortárs európai színház színvonalára emelkedett a Nemzeti Színház.</a:t>
            </a:r>
            <a:br>
              <a:rPr lang="hu-HU" dirty="0"/>
            </a:br>
            <a:r>
              <a:rPr lang="hu-HU" dirty="0"/>
              <a:t/>
            </a:r>
            <a:br>
              <a:rPr lang="hu-HU" dirty="0"/>
            </a:br>
            <a:r>
              <a:rPr lang="hu-HU" dirty="0" err="1"/>
              <a:t>Paulay</a:t>
            </a:r>
            <a:r>
              <a:rPr lang="hu-HU" dirty="0"/>
              <a:t> Ede 1836. március 12-én született Tokajban. Adóhivatalnok apja papnak szánta, ám ő 16 évesen felhagyott tanulmányaival, s beállt színésznek.</a:t>
            </a:r>
          </a:p>
          <a:p>
            <a:pPr lvl="0"/>
            <a:r>
              <a:rPr lang="hu-HU" dirty="0"/>
              <a:t>Majd később a Nemzeti Színház igazgatója lett. </a:t>
            </a:r>
          </a:p>
        </p:txBody>
      </p:sp>
      <p:sp>
        <p:nvSpPr>
          <p:cNvPr id="4" name="Téglalap 3"/>
          <p:cNvSpPr/>
          <p:nvPr/>
        </p:nvSpPr>
        <p:spPr>
          <a:xfrm>
            <a:off x="4211960" y="3789040"/>
            <a:ext cx="4572000" cy="2862322"/>
          </a:xfrm>
          <a:prstGeom prst="rect">
            <a:avLst/>
          </a:prstGeom>
        </p:spPr>
        <p:txBody>
          <a:bodyPr>
            <a:spAutoFit/>
          </a:bodyPr>
          <a:lstStyle/>
          <a:p>
            <a:pPr lvl="0"/>
            <a:r>
              <a:rPr lang="hu-HU" dirty="0" smtClean="0"/>
              <a:t>II.</a:t>
            </a:r>
          </a:p>
          <a:p>
            <a:pPr lvl="0"/>
            <a:r>
              <a:rPr lang="hu-HU" dirty="0" smtClean="0"/>
              <a:t>A </a:t>
            </a:r>
            <a:r>
              <a:rPr lang="hu-HU" dirty="0"/>
              <a:t>drámát első alkalommal </a:t>
            </a:r>
            <a:r>
              <a:rPr lang="hu-HU" dirty="0" err="1"/>
              <a:t>Paulay</a:t>
            </a:r>
            <a:r>
              <a:rPr lang="hu-HU" dirty="0"/>
              <a:t> Ede, a Nemzeti Színház igazgatójának rendezésében 1883. szeptember 21-én állították színpadra. Az ősbemutatón Ádámot Nagy Imre, Évát Jászai Mari, Lucifert Gyenes László játszotta, utóbbi haláláig megtartotta szerepét a Nemzetiben. A kísérőzenét Erkel Gyula szerezte, Ádám jelmezeit </a:t>
            </a:r>
            <a:r>
              <a:rPr lang="hu-HU" dirty="0" err="1"/>
              <a:t>Paulay</a:t>
            </a:r>
            <a:r>
              <a:rPr lang="hu-HU" dirty="0"/>
              <a:t> tervezte, és ő rajzolta meg a díszletek vázlatát. </a:t>
            </a:r>
          </a:p>
        </p:txBody>
      </p:sp>
    </p:spTree>
  </p:cSld>
  <p:clrMapOvr>
    <a:masterClrMapping/>
  </p:clrMapOvr>
  <p:transition>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normAutofit fontScale="92500"/>
          </a:bodyPr>
          <a:lstStyle/>
          <a:p>
            <a:endParaRPr lang="hu-HU" dirty="0" smtClean="0"/>
          </a:p>
          <a:p>
            <a:r>
              <a:rPr lang="hu-HU" dirty="0"/>
              <a:t>A </a:t>
            </a:r>
            <a:r>
              <a:rPr lang="hu-HU" dirty="0" err="1"/>
              <a:t>Paulay</a:t>
            </a:r>
            <a:r>
              <a:rPr lang="hu-HU" dirty="0"/>
              <a:t> Ede tehetségéből kirajzolódó művészi képet a Tragédia legnevesebb magyar rendezői – Hevesi Sándor, Németh Antal, Bánffy Miklós, Gellért Endre és sokan mások – tovább </a:t>
            </a:r>
            <a:r>
              <a:rPr lang="hu-HU" dirty="0" smtClean="0"/>
              <a:t>gazdagították.</a:t>
            </a:r>
          </a:p>
          <a:p>
            <a:r>
              <a:rPr lang="hu-HU" dirty="0"/>
              <a:t> A bemutató kivételes sikert ért el: 1894-ig, </a:t>
            </a:r>
            <a:r>
              <a:rPr lang="hu-HU" dirty="0" err="1"/>
              <a:t>Paulay</a:t>
            </a:r>
            <a:r>
              <a:rPr lang="hu-HU" dirty="0"/>
              <a:t> halálig, kilencvenhétszer tűzhették műsorra Madách művének színpadi változatát.</a:t>
            </a:r>
          </a:p>
          <a:p>
            <a:endParaRPr lang="hu-HU" dirty="0"/>
          </a:p>
        </p:txBody>
      </p:sp>
    </p:spTree>
  </p:cSld>
  <p:clrMapOvr>
    <a:masterClrMapping/>
  </p:clrMapOvr>
  <p:transition>
    <p:check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395536" y="620688"/>
            <a:ext cx="5742384" cy="2308324"/>
          </a:xfrm>
          <a:prstGeom prst="rect">
            <a:avLst/>
          </a:prstGeom>
        </p:spPr>
        <p:txBody>
          <a:bodyPr wrap="square">
            <a:spAutoFit/>
          </a:bodyPr>
          <a:lstStyle/>
          <a:p>
            <a:r>
              <a:rPr lang="hu-HU" dirty="0" smtClean="0"/>
              <a:t>I.</a:t>
            </a:r>
            <a:endParaRPr lang="hu-HU" dirty="0"/>
          </a:p>
          <a:p>
            <a:r>
              <a:rPr lang="hu-HU" dirty="0" smtClean="0"/>
              <a:t>A </a:t>
            </a:r>
            <a:r>
              <a:rPr lang="hu-HU" dirty="0"/>
              <a:t>pontosan százötven évvel ezelőtt megjelent Tragédia az ősbemutatója után rengeteg feldolgozást megélt. Nemcsak a színházi élet területén tevékenykedő alkotókat, hanem más művészeti ágak képviselőit is megihlette a sok jelentésréteget rejtő darab az eltelt évtizedek során. Jankovics Marcell több mint húsz évig dolgozott animációs filmjén, amelyet 2011 végén mutattak </a:t>
            </a:r>
            <a:r>
              <a:rPr lang="hu-HU" dirty="0" smtClean="0"/>
              <a:t>be</a:t>
            </a:r>
            <a:r>
              <a:rPr lang="hu-HU" dirty="0"/>
              <a:t>.</a:t>
            </a:r>
          </a:p>
        </p:txBody>
      </p:sp>
      <p:sp>
        <p:nvSpPr>
          <p:cNvPr id="3" name="Téglalap 2"/>
          <p:cNvSpPr/>
          <p:nvPr/>
        </p:nvSpPr>
        <p:spPr>
          <a:xfrm>
            <a:off x="2771800" y="3789040"/>
            <a:ext cx="5400600" cy="2308324"/>
          </a:xfrm>
          <a:prstGeom prst="rect">
            <a:avLst/>
          </a:prstGeom>
        </p:spPr>
        <p:txBody>
          <a:bodyPr wrap="square">
            <a:spAutoFit/>
          </a:bodyPr>
          <a:lstStyle/>
          <a:p>
            <a:r>
              <a:rPr lang="hu-HU" dirty="0" smtClean="0"/>
              <a:t>II.</a:t>
            </a:r>
          </a:p>
          <a:p>
            <a:r>
              <a:rPr lang="hu-HU" dirty="0" smtClean="0"/>
              <a:t>Madách </a:t>
            </a:r>
            <a:r>
              <a:rPr lang="hu-HU" dirty="0"/>
              <a:t>drámai költeményét több mint negyven nyelvre, köztük jiddisre, japánra, arabra, </a:t>
            </a:r>
            <a:r>
              <a:rPr lang="hu-HU" dirty="0" err="1"/>
              <a:t>galegóra</a:t>
            </a:r>
            <a:r>
              <a:rPr lang="hu-HU" dirty="0"/>
              <a:t> (spanyolországi neolatin nyelv) és cigányra fordították le, 1999-ben Garas Dezső bábszínházi produkciót rendezett belőle. Az ember tragédiájából tévéfilm készült, Jeles András 1984-ben gyermekszereplőkkel készítette el filmes parafrázisát Angyali üdvözlet címmel,</a:t>
            </a:r>
          </a:p>
        </p:txBody>
      </p:sp>
    </p:spTree>
  </p:cSld>
  <p:clrMapOvr>
    <a:masterClrMapping/>
  </p:clrMapOvr>
  <p:transition>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sz="3100" dirty="0"/>
              <a:t>Az Ember tragédiája, Éva szerepében a híres Jászai Mari </a:t>
            </a:r>
            <a:r>
              <a:rPr lang="hu-HU" dirty="0"/>
              <a:t/>
            </a:r>
            <a:br>
              <a:rPr lang="hu-HU" dirty="0"/>
            </a:br>
            <a:endParaRPr lang="hu-HU" dirty="0"/>
          </a:p>
        </p:txBody>
      </p:sp>
      <p:pic>
        <p:nvPicPr>
          <p:cNvPr id="4" name="Tartalom helye 3" descr="Image #0"/>
          <p:cNvPicPr>
            <a:picLocks noGrp="1"/>
          </p:cNvPicPr>
          <p:nvPr>
            <p:ph idx="1"/>
          </p:nvPr>
        </p:nvPicPr>
        <p:blipFill>
          <a:blip r:embed="rId2" cstate="print"/>
          <a:srcRect/>
          <a:stretch>
            <a:fillRect/>
          </a:stretch>
        </p:blipFill>
        <p:spPr bwMode="auto">
          <a:xfrm>
            <a:off x="107504" y="2132856"/>
            <a:ext cx="4176464" cy="3168352"/>
          </a:xfrm>
          <a:prstGeom prst="rect">
            <a:avLst/>
          </a:prstGeom>
          <a:noFill/>
        </p:spPr>
      </p:pic>
      <p:sp>
        <p:nvSpPr>
          <p:cNvPr id="5" name="Téglalap 4"/>
          <p:cNvSpPr/>
          <p:nvPr/>
        </p:nvSpPr>
        <p:spPr>
          <a:xfrm>
            <a:off x="4427984" y="2132856"/>
            <a:ext cx="4572000" cy="1477328"/>
          </a:xfrm>
          <a:prstGeom prst="rect">
            <a:avLst/>
          </a:prstGeom>
        </p:spPr>
        <p:txBody>
          <a:bodyPr>
            <a:spAutoFit/>
          </a:bodyPr>
          <a:lstStyle/>
          <a:p>
            <a:r>
              <a:rPr lang="hu-HU" dirty="0"/>
              <a:t>Jászai Mari 1850. február 24-én jött világra és 1926. október 5-én hunyt el. Jobb oldalon az  Oscar-díjas Kertész Mihály némafilmjében, A toloncban. Ez a színészóriás egyetlen fennmaradt filmje.</a:t>
            </a:r>
          </a:p>
        </p:txBody>
      </p:sp>
    </p:spTree>
  </p:cSld>
  <p:clrMapOvr>
    <a:masterClrMapping/>
  </p:clrMapOvr>
  <p:transition>
    <p:whee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Autofit/>
          </a:bodyPr>
          <a:lstStyle/>
          <a:p>
            <a:r>
              <a:rPr lang="hu-HU" sz="2800" dirty="0" smtClean="0"/>
              <a:t>Az ember tragédiája, Ádámot a híres Nagy Imre játszotta</a:t>
            </a:r>
            <a:br>
              <a:rPr lang="hu-HU" sz="2800" dirty="0" smtClean="0"/>
            </a:br>
            <a:endParaRPr lang="hu-HU" sz="2800" dirty="0"/>
          </a:p>
        </p:txBody>
      </p:sp>
      <p:pic>
        <p:nvPicPr>
          <p:cNvPr id="4" name="Tartalom helye 3" descr="Nagy_Imre_1876_után.jpg"/>
          <p:cNvPicPr>
            <a:picLocks noGrp="1" noChangeAspect="1"/>
          </p:cNvPicPr>
          <p:nvPr>
            <p:ph idx="1"/>
          </p:nvPr>
        </p:nvPicPr>
        <p:blipFill>
          <a:blip r:embed="rId2" cstate="print"/>
          <a:stretch>
            <a:fillRect/>
          </a:stretch>
        </p:blipFill>
        <p:spPr>
          <a:xfrm>
            <a:off x="1043608" y="1916832"/>
            <a:ext cx="2238375" cy="3438525"/>
          </a:xfrm>
        </p:spPr>
      </p:pic>
      <p:sp>
        <p:nvSpPr>
          <p:cNvPr id="6" name="Téglalap 5"/>
          <p:cNvSpPr/>
          <p:nvPr/>
        </p:nvSpPr>
        <p:spPr>
          <a:xfrm>
            <a:off x="3707904" y="2564904"/>
            <a:ext cx="4788024" cy="2031325"/>
          </a:xfrm>
          <a:prstGeom prst="rect">
            <a:avLst/>
          </a:prstGeom>
        </p:spPr>
        <p:txBody>
          <a:bodyPr wrap="square">
            <a:spAutoFit/>
          </a:bodyPr>
          <a:lstStyle/>
          <a:p>
            <a:r>
              <a:rPr lang="hu-HU" dirty="0"/>
              <a:t>1849. november 1-jén Pesten született. Házastársa </a:t>
            </a:r>
            <a:r>
              <a:rPr lang="hu-HU" dirty="0" err="1"/>
              <a:t>Benza</a:t>
            </a:r>
            <a:r>
              <a:rPr lang="hu-HU" dirty="0"/>
              <a:t> Ida volt. Született egy lányuk, akit Nagy Idának hívtak.  Híres szerepei: Katona József-Bánk bán, Shakespeare-Hamlet, Vörösmarty Mihály-Csongor és Tünde. 1893. szeptember 5-én Budapesten </a:t>
            </a:r>
            <a:r>
              <a:rPr lang="hu-HU" dirty="0" smtClean="0"/>
              <a:t>halt </a:t>
            </a:r>
            <a:r>
              <a:rPr lang="hu-HU" dirty="0"/>
              <a:t>meg 43 évesen. </a:t>
            </a:r>
          </a:p>
        </p:txBody>
      </p:sp>
    </p:spTree>
  </p:cSld>
  <p:clrMapOvr>
    <a:masterClrMapping/>
  </p:clrMapOvr>
  <p:transition>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sz="2800" dirty="0" smtClean="0"/>
              <a:t>Lucifert, a híres magyar színész Gyenes László játszotta</a:t>
            </a:r>
            <a:endParaRPr lang="hu-HU" sz="2800" dirty="0"/>
          </a:p>
        </p:txBody>
      </p:sp>
      <p:pic>
        <p:nvPicPr>
          <p:cNvPr id="4" name="Tartalom helye 3" descr="Gyenes_László.jpg"/>
          <p:cNvPicPr>
            <a:picLocks noGrp="1" noChangeAspect="1"/>
          </p:cNvPicPr>
          <p:nvPr>
            <p:ph idx="1"/>
          </p:nvPr>
        </p:nvPicPr>
        <p:blipFill>
          <a:blip r:embed="rId2" cstate="print"/>
          <a:stretch>
            <a:fillRect/>
          </a:stretch>
        </p:blipFill>
        <p:spPr>
          <a:xfrm>
            <a:off x="971600" y="2060848"/>
            <a:ext cx="2619375" cy="3800475"/>
          </a:xfrm>
        </p:spPr>
      </p:pic>
      <p:sp>
        <p:nvSpPr>
          <p:cNvPr id="5" name="Téglalap 4"/>
          <p:cNvSpPr/>
          <p:nvPr/>
        </p:nvSpPr>
        <p:spPr>
          <a:xfrm>
            <a:off x="3995936" y="3068960"/>
            <a:ext cx="4572000" cy="1200329"/>
          </a:xfrm>
          <a:prstGeom prst="rect">
            <a:avLst/>
          </a:prstGeom>
        </p:spPr>
        <p:txBody>
          <a:bodyPr>
            <a:spAutoFit/>
          </a:bodyPr>
          <a:lstStyle/>
          <a:p>
            <a:r>
              <a:rPr lang="hu-HU" dirty="0"/>
              <a:t>1857. március </a:t>
            </a:r>
            <a:r>
              <a:rPr lang="hu-HU" dirty="0" smtClean="0"/>
              <a:t>7-én </a:t>
            </a:r>
            <a:r>
              <a:rPr lang="hu-HU" dirty="0"/>
              <a:t>született Monostoron. A Nemzeti Színház örökös tagja. Majd sajnos 1924. november </a:t>
            </a:r>
            <a:r>
              <a:rPr lang="hu-HU" dirty="0" smtClean="0"/>
              <a:t>7-én </a:t>
            </a:r>
            <a:r>
              <a:rPr lang="hu-HU" dirty="0"/>
              <a:t>Budapesten elhunyt 67 évesen. </a:t>
            </a:r>
          </a:p>
        </p:txBody>
      </p:sp>
    </p:spTree>
  </p:cSld>
  <p:clrMapOvr>
    <a:masterClrMapping/>
  </p:clrMapOvr>
  <p:transition>
    <p:check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úra">
  <a:themeElements>
    <a:clrScheme name="Túr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úr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úr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168</TotalTime>
  <Words>529</Words>
  <Application>Microsoft Office PowerPoint</Application>
  <PresentationFormat>Diavetítés a képernyőre (4:3 oldalarány)</PresentationFormat>
  <Paragraphs>22</Paragraphs>
  <Slides>8</Slides>
  <Notes>0</Notes>
  <HiddenSlides>0</HiddenSlides>
  <MMClips>0</MMClips>
  <ScaleCrop>false</ScaleCrop>
  <HeadingPairs>
    <vt:vector size="4" baseType="variant">
      <vt:variant>
        <vt:lpstr>Téma</vt:lpstr>
      </vt:variant>
      <vt:variant>
        <vt:i4>1</vt:i4>
      </vt:variant>
      <vt:variant>
        <vt:lpstr>Diacímek</vt:lpstr>
      </vt:variant>
      <vt:variant>
        <vt:i4>8</vt:i4>
      </vt:variant>
    </vt:vector>
  </HeadingPairs>
  <TitlesOfParts>
    <vt:vector size="9" baseType="lpstr">
      <vt:lpstr>Túra</vt:lpstr>
      <vt:lpstr>Paulay Ede  Az ember tragédiája </vt:lpstr>
      <vt:lpstr>Előzmény:</vt:lpstr>
      <vt:lpstr>3. dia</vt:lpstr>
      <vt:lpstr>4. dia</vt:lpstr>
      <vt:lpstr>5. dia</vt:lpstr>
      <vt:lpstr>Az Ember tragédiája, Éva szerepében a híres Jászai Mari  </vt:lpstr>
      <vt:lpstr>Az ember tragédiája, Ádámot a híres Nagy Imre játszotta </vt:lpstr>
      <vt:lpstr>Lucifert, a híres magyar színész Gyenes László játszotta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Paulay Ede  Az ember tragédiája </dc:title>
  <dc:creator>Filep Zoltán</dc:creator>
  <cp:lastModifiedBy>Filep Zoltán</cp:lastModifiedBy>
  <cp:revision>17</cp:revision>
  <dcterms:created xsi:type="dcterms:W3CDTF">2018-04-20T08:03:36Z</dcterms:created>
  <dcterms:modified xsi:type="dcterms:W3CDTF">2018-04-20T10:52:27Z</dcterms:modified>
</cp:coreProperties>
</file>