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606" y="13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6E1DAC-A679-A65D-6E9F-740ACFB92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496FDFF-B02A-580E-22A8-089AFF78D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E0C9B84-4DE9-E0F1-8221-89162972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F83F-105D-4051-B3CB-1565B75641CD}" type="datetimeFigureOut">
              <a:rPr lang="hu-HU" smtClean="0"/>
              <a:t>2025. 04. 05.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9F12738-DB04-A981-F067-7174D0CB6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C66630-E76E-6F4B-CB74-64CD28574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C7EB1-642D-4BC2-B9EE-D7ADDB69E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6954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D869FD-22E1-642A-4278-31BED4433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5338142-0E3A-C249-73AA-D3823EF3F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BCB6EFD-27BD-2751-292D-B5AF9B1B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F83F-105D-4051-B3CB-1565B75641CD}" type="datetimeFigureOut">
              <a:rPr lang="hu-HU" smtClean="0"/>
              <a:t>2025. 04. 05.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716E192-9623-B931-76F9-15562308A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37B8BBB-CDBF-AF44-8FE3-2FAE82BEA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C7EB1-642D-4BC2-B9EE-D7ADDB69E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36782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1432040-62BA-5B51-6B9E-7AE7BEF116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034DB90-8D22-3A37-384E-2B41926DE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C9F8101-132D-A405-CB4A-CD460B18D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F83F-105D-4051-B3CB-1565B75641CD}" type="datetimeFigureOut">
              <a:rPr lang="hu-HU" smtClean="0"/>
              <a:t>2025. 04. 05.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0B1EB4D-F4A6-EAEC-28AC-52D64478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555CCA-85EA-1C07-59F7-22CF2021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C7EB1-642D-4BC2-B9EE-D7ADDB69E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84593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66DE70-48ED-D8D3-E37B-7CFCC6BD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25B4382-162E-98CA-EDAE-490BC850B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8AA81F9-355C-0A59-FFF4-F1B8E9B24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F83F-105D-4051-B3CB-1565B75641CD}" type="datetimeFigureOut">
              <a:rPr lang="hu-HU" smtClean="0"/>
              <a:t>2025. 04. 05.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E370804-1344-7791-97E6-002620FC3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9D48EF4-B4E6-CF5D-814E-179FAB9D5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C7EB1-642D-4BC2-B9EE-D7ADDB69E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01256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03F8F5-99CB-5650-4EE3-F3E2F71ED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402EF56-155C-9A8C-1265-17013CF87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4A5C977-B989-8C40-D2C3-716CECAB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F83F-105D-4051-B3CB-1565B75641CD}" type="datetimeFigureOut">
              <a:rPr lang="hu-HU" smtClean="0"/>
              <a:t>2025. 04. 05.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B6D4D9F-419E-3928-E62C-41AFE93C3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9EF95A7-12B1-B36D-6FEC-1A6A92ABA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C7EB1-642D-4BC2-B9EE-D7ADDB69E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6013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06B997-6195-2BED-925F-7FEA835E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1A1EA7-003C-BD90-FCAE-1B44E0D63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907F717-CE14-4AF5-2065-8E04B5569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CCE318B-68B0-2719-CE22-E02EDE79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F83F-105D-4051-B3CB-1565B75641CD}" type="datetimeFigureOut">
              <a:rPr lang="hu-HU" smtClean="0"/>
              <a:t>2025. 04. 05.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D2E3036-F9CB-9C8B-B3E7-355D278E5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D836893-CB3E-0808-B440-48363CFCB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C7EB1-642D-4BC2-B9EE-D7ADDB69E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8119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45EFFA-3FF6-45B9-7AF9-0A9F9A13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D518C39-B7A7-EB2A-E84D-F008FD395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38E394B-7B6B-9DD3-58C0-0CC44EA64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D47C9FD-4146-956C-6B87-33A6EBD12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39B3044-56EC-5C6B-7F2A-95CD9EBD00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90314F9-DEA7-7BC8-BCDB-1BB6CCA8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F83F-105D-4051-B3CB-1565B75641CD}" type="datetimeFigureOut">
              <a:rPr lang="hu-HU" smtClean="0"/>
              <a:t>2025. 04. 05.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12927B6-1135-5E2A-09E4-77F987BBD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2D8DE4D-4F3F-4BEC-6949-FBB2929B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C7EB1-642D-4BC2-B9EE-D7ADDB69E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9817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412EB6-7997-675F-501C-BFDFF980E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4727037-3D49-0F80-26A8-30005EC31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F83F-105D-4051-B3CB-1565B75641CD}" type="datetimeFigureOut">
              <a:rPr lang="hu-HU" smtClean="0"/>
              <a:t>2025. 04. 05.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5589129-92EC-D55A-20DF-D09A47787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D375A3F-A346-B048-EFDA-87D90BE5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C7EB1-642D-4BC2-B9EE-D7ADDB69E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70233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64804DD-9A5B-924F-F262-D1CBE4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F83F-105D-4051-B3CB-1565B75641CD}" type="datetimeFigureOut">
              <a:rPr lang="hu-HU" smtClean="0"/>
              <a:t>2025. 04. 05.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3C80ABA-F258-1AAB-B8AF-BB60EC16C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60522AE-E6F6-0F5F-726B-1CC2E2AF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C7EB1-642D-4BC2-B9EE-D7ADDB69E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0919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2FDEA8-15FA-D884-313E-698BF11B7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9A54AE9-733A-DDD8-B17E-82A60F939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B35221F-97FF-9807-E4FB-B3CFFE5E0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8415E8D-5B02-AC19-9166-8D4FDF794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F83F-105D-4051-B3CB-1565B75641CD}" type="datetimeFigureOut">
              <a:rPr lang="hu-HU" smtClean="0"/>
              <a:t>2025. 04. 05.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5BE92C8-BEAF-6659-E1D5-29EDB5C8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81EFA00-6C11-0219-748B-B967C6A8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C7EB1-642D-4BC2-B9EE-D7ADDB69E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30519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16CC68-E61F-3B9C-A579-78CD798BE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330C83F-E05B-3C49-8130-58D42BA96C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C491386-FA9B-8CAB-18F6-71C0D1CE6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6A39110-A2D0-7C77-A778-16321A79E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F83F-105D-4051-B3CB-1565B75641CD}" type="datetimeFigureOut">
              <a:rPr lang="hu-HU" smtClean="0"/>
              <a:t>2025. 04. 05.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6278619-4059-902E-0F0E-BA4B2476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4E5C031-DE9A-3E07-1B4A-702A9901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C7EB1-642D-4BC2-B9EE-D7ADDB69E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1033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6828CFC-2EDB-1A29-9B5F-9748E0B0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4DB15C5-9067-E0ED-2E76-D844C1EE8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DE85B11-9CDD-1B13-824A-F620700A1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0F83F-105D-4051-B3CB-1565B75641CD}" type="datetimeFigureOut">
              <a:rPr lang="hu-HU" smtClean="0"/>
              <a:t>2025. 04. 05.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57C9F4-EB71-FAB7-040F-CF6D40B11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F8AF53D-ADB7-DDE5-5A95-B2C638693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DC7EB1-642D-4BC2-B9EE-D7ADDB69E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113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E591FF0-319B-549C-804B-DD67E8BBA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b="625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56EEF914-659C-0E77-05E0-8483AAA2D57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B514FFDE-C693-B429-6483-4DBC5F800F5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7696249" y="3710892"/>
                  </a:moveTo>
                  <a:lnTo>
                    <a:pt x="7700955" y="3710892"/>
                  </a:lnTo>
                  <a:lnTo>
                    <a:pt x="7956293" y="4445136"/>
                  </a:lnTo>
                  <a:lnTo>
                    <a:pt x="7443264" y="4445136"/>
                  </a:lnTo>
                  <a:close/>
                  <a:moveTo>
                    <a:pt x="2200324" y="3710892"/>
                  </a:moveTo>
                  <a:lnTo>
                    <a:pt x="2205030" y="3710892"/>
                  </a:lnTo>
                  <a:lnTo>
                    <a:pt x="2460368" y="4445136"/>
                  </a:lnTo>
                  <a:lnTo>
                    <a:pt x="1947339" y="4445136"/>
                  </a:lnTo>
                  <a:close/>
                  <a:moveTo>
                    <a:pt x="8993527" y="3407311"/>
                  </a:moveTo>
                  <a:lnTo>
                    <a:pt x="8993527" y="3462614"/>
                  </a:lnTo>
                  <a:lnTo>
                    <a:pt x="9181795" y="3462614"/>
                  </a:lnTo>
                  <a:lnTo>
                    <a:pt x="9181795" y="4929925"/>
                  </a:lnTo>
                  <a:lnTo>
                    <a:pt x="8993527" y="4929925"/>
                  </a:lnTo>
                  <a:lnTo>
                    <a:pt x="8993527" y="4985228"/>
                  </a:lnTo>
                  <a:lnTo>
                    <a:pt x="10552618" y="4985228"/>
                  </a:lnTo>
                  <a:lnTo>
                    <a:pt x="10552618" y="4394539"/>
                  </a:lnTo>
                  <a:lnTo>
                    <a:pt x="10497314" y="4394539"/>
                  </a:lnTo>
                  <a:cubicBezTo>
                    <a:pt x="10488685" y="4531817"/>
                    <a:pt x="10423575" y="4651053"/>
                    <a:pt x="10301986" y="4752247"/>
                  </a:cubicBezTo>
                  <a:cubicBezTo>
                    <a:pt x="10180397" y="4853441"/>
                    <a:pt x="10036058" y="4912667"/>
                    <a:pt x="9868971" y="4929925"/>
                  </a:cubicBezTo>
                  <a:lnTo>
                    <a:pt x="9868971" y="3462614"/>
                  </a:lnTo>
                  <a:lnTo>
                    <a:pt x="10073712" y="3462614"/>
                  </a:lnTo>
                  <a:lnTo>
                    <a:pt x="10073712" y="3407311"/>
                  </a:lnTo>
                  <a:close/>
                  <a:moveTo>
                    <a:pt x="7753905" y="3407311"/>
                  </a:moveTo>
                  <a:lnTo>
                    <a:pt x="7333833" y="4573393"/>
                  </a:lnTo>
                  <a:cubicBezTo>
                    <a:pt x="7303240" y="4659682"/>
                    <a:pt x="7264213" y="4736754"/>
                    <a:pt x="7216755" y="4804609"/>
                  </a:cubicBezTo>
                  <a:cubicBezTo>
                    <a:pt x="7169295" y="4872464"/>
                    <a:pt x="7122424" y="4914236"/>
                    <a:pt x="7076142" y="4929925"/>
                  </a:cubicBezTo>
                  <a:lnTo>
                    <a:pt x="7076142" y="4985228"/>
                  </a:lnTo>
                  <a:lnTo>
                    <a:pt x="7690365" y="4985228"/>
                  </a:lnTo>
                  <a:lnTo>
                    <a:pt x="7690365" y="4929925"/>
                  </a:lnTo>
                  <a:cubicBezTo>
                    <a:pt x="7583680" y="4929140"/>
                    <a:pt x="7509354" y="4900704"/>
                    <a:pt x="7467386" y="4844616"/>
                  </a:cubicBezTo>
                  <a:cubicBezTo>
                    <a:pt x="7425417" y="4788528"/>
                    <a:pt x="7404434" y="4718908"/>
                    <a:pt x="7404434" y="4635757"/>
                  </a:cubicBezTo>
                  <a:cubicBezTo>
                    <a:pt x="7404434" y="4592612"/>
                    <a:pt x="7411494" y="4547506"/>
                    <a:pt x="7425614" y="4500439"/>
                  </a:cubicBezTo>
                  <a:lnTo>
                    <a:pt x="7972767" y="4500439"/>
                  </a:lnTo>
                  <a:lnTo>
                    <a:pt x="8122204" y="4929925"/>
                  </a:lnTo>
                  <a:lnTo>
                    <a:pt x="7944526" y="4929925"/>
                  </a:lnTo>
                  <a:lnTo>
                    <a:pt x="7944526" y="4985228"/>
                  </a:lnTo>
                  <a:lnTo>
                    <a:pt x="8910574" y="4985228"/>
                  </a:lnTo>
                  <a:lnTo>
                    <a:pt x="8910574" y="4929925"/>
                  </a:lnTo>
                  <a:lnTo>
                    <a:pt x="8823500" y="4929925"/>
                  </a:lnTo>
                  <a:lnTo>
                    <a:pt x="8292821" y="3407311"/>
                  </a:lnTo>
                  <a:close/>
                  <a:moveTo>
                    <a:pt x="5405402" y="3407311"/>
                  </a:moveTo>
                  <a:lnTo>
                    <a:pt x="5405402" y="3956817"/>
                  </a:lnTo>
                  <a:lnTo>
                    <a:pt x="5467766" y="3956817"/>
                  </a:lnTo>
                  <a:cubicBezTo>
                    <a:pt x="5500713" y="3806203"/>
                    <a:pt x="5551310" y="3692458"/>
                    <a:pt x="5619557" y="3615582"/>
                  </a:cubicBezTo>
                  <a:cubicBezTo>
                    <a:pt x="5687804" y="3538706"/>
                    <a:pt x="5784291" y="3487717"/>
                    <a:pt x="5909018" y="3462614"/>
                  </a:cubicBezTo>
                  <a:lnTo>
                    <a:pt x="5909018" y="4929925"/>
                  </a:lnTo>
                  <a:lnTo>
                    <a:pt x="5704277" y="4929925"/>
                  </a:lnTo>
                  <a:lnTo>
                    <a:pt x="5704277" y="4985228"/>
                  </a:lnTo>
                  <a:lnTo>
                    <a:pt x="6790346" y="4985228"/>
                  </a:lnTo>
                  <a:lnTo>
                    <a:pt x="6790346" y="4929925"/>
                  </a:lnTo>
                  <a:lnTo>
                    <a:pt x="6585605" y="4929925"/>
                  </a:lnTo>
                  <a:lnTo>
                    <a:pt x="6585605" y="3462614"/>
                  </a:lnTo>
                  <a:cubicBezTo>
                    <a:pt x="6710332" y="3487717"/>
                    <a:pt x="6806819" y="3538706"/>
                    <a:pt x="6875066" y="3615582"/>
                  </a:cubicBezTo>
                  <a:cubicBezTo>
                    <a:pt x="6943313" y="3692458"/>
                    <a:pt x="6993910" y="3806203"/>
                    <a:pt x="7026857" y="3956817"/>
                  </a:cubicBezTo>
                  <a:lnTo>
                    <a:pt x="7091574" y="3956817"/>
                  </a:lnTo>
                  <a:lnTo>
                    <a:pt x="7091574" y="3407311"/>
                  </a:lnTo>
                  <a:close/>
                  <a:moveTo>
                    <a:pt x="3464656" y="3407311"/>
                  </a:moveTo>
                  <a:lnTo>
                    <a:pt x="3464656" y="3462614"/>
                  </a:lnTo>
                  <a:lnTo>
                    <a:pt x="3611740" y="3462614"/>
                  </a:lnTo>
                  <a:lnTo>
                    <a:pt x="3715287" y="3607345"/>
                  </a:lnTo>
                  <a:lnTo>
                    <a:pt x="3715287" y="4532209"/>
                  </a:lnTo>
                  <a:cubicBezTo>
                    <a:pt x="3715287" y="4629481"/>
                    <a:pt x="3696264" y="4718908"/>
                    <a:pt x="3658218" y="4800491"/>
                  </a:cubicBezTo>
                  <a:cubicBezTo>
                    <a:pt x="3620172" y="4882073"/>
                    <a:pt x="3555651" y="4925218"/>
                    <a:pt x="3464656" y="4929925"/>
                  </a:cubicBezTo>
                  <a:lnTo>
                    <a:pt x="3464656" y="4985228"/>
                  </a:lnTo>
                  <a:lnTo>
                    <a:pt x="4074172" y="4985228"/>
                  </a:lnTo>
                  <a:lnTo>
                    <a:pt x="4074172" y="4929925"/>
                  </a:lnTo>
                  <a:cubicBezTo>
                    <a:pt x="3878060" y="4928356"/>
                    <a:pt x="3780004" y="4767544"/>
                    <a:pt x="3780004" y="4447489"/>
                  </a:cubicBezTo>
                  <a:lnTo>
                    <a:pt x="3780004" y="3695595"/>
                  </a:lnTo>
                  <a:lnTo>
                    <a:pt x="4715458" y="4985228"/>
                  </a:lnTo>
                  <a:lnTo>
                    <a:pt x="5095524" y="4985228"/>
                  </a:lnTo>
                  <a:lnTo>
                    <a:pt x="5095524" y="3905043"/>
                  </a:lnTo>
                  <a:cubicBezTo>
                    <a:pt x="5095524" y="3623426"/>
                    <a:pt x="5179067" y="3475950"/>
                    <a:pt x="5346155" y="3462614"/>
                  </a:cubicBezTo>
                  <a:lnTo>
                    <a:pt x="5346155" y="3407311"/>
                  </a:lnTo>
                  <a:lnTo>
                    <a:pt x="4715458" y="3407311"/>
                  </a:lnTo>
                  <a:lnTo>
                    <a:pt x="4715458" y="3462614"/>
                  </a:lnTo>
                  <a:lnTo>
                    <a:pt x="4768408" y="3462614"/>
                  </a:lnTo>
                  <a:cubicBezTo>
                    <a:pt x="4857051" y="3462614"/>
                    <a:pt x="4923337" y="3500660"/>
                    <a:pt x="4967266" y="3576751"/>
                  </a:cubicBezTo>
                  <a:cubicBezTo>
                    <a:pt x="5011195" y="3652843"/>
                    <a:pt x="5033160" y="3768941"/>
                    <a:pt x="5033160" y="3925046"/>
                  </a:cubicBezTo>
                  <a:lnTo>
                    <a:pt x="5033160" y="4310995"/>
                  </a:lnTo>
                  <a:lnTo>
                    <a:pt x="4377754" y="3407311"/>
                  </a:lnTo>
                  <a:close/>
                  <a:moveTo>
                    <a:pt x="2257980" y="3407311"/>
                  </a:moveTo>
                  <a:lnTo>
                    <a:pt x="1837908" y="4573393"/>
                  </a:lnTo>
                  <a:cubicBezTo>
                    <a:pt x="1807315" y="4659682"/>
                    <a:pt x="1768289" y="4736754"/>
                    <a:pt x="1720829" y="4804609"/>
                  </a:cubicBezTo>
                  <a:cubicBezTo>
                    <a:pt x="1673370" y="4872464"/>
                    <a:pt x="1626499" y="4914236"/>
                    <a:pt x="1580217" y="4929925"/>
                  </a:cubicBezTo>
                  <a:lnTo>
                    <a:pt x="1580217" y="4985228"/>
                  </a:lnTo>
                  <a:lnTo>
                    <a:pt x="2194440" y="4985228"/>
                  </a:lnTo>
                  <a:lnTo>
                    <a:pt x="2194440" y="4929925"/>
                  </a:lnTo>
                  <a:cubicBezTo>
                    <a:pt x="2087755" y="4929140"/>
                    <a:pt x="2013429" y="4900704"/>
                    <a:pt x="1971461" y="4844616"/>
                  </a:cubicBezTo>
                  <a:cubicBezTo>
                    <a:pt x="1929493" y="4788528"/>
                    <a:pt x="1908509" y="4718908"/>
                    <a:pt x="1908509" y="4635757"/>
                  </a:cubicBezTo>
                  <a:cubicBezTo>
                    <a:pt x="1908509" y="4592612"/>
                    <a:pt x="1915569" y="4547506"/>
                    <a:pt x="1929689" y="4500439"/>
                  </a:cubicBezTo>
                  <a:lnTo>
                    <a:pt x="2476842" y="4500439"/>
                  </a:lnTo>
                  <a:lnTo>
                    <a:pt x="2626279" y="4929925"/>
                  </a:lnTo>
                  <a:lnTo>
                    <a:pt x="2448601" y="4929925"/>
                  </a:lnTo>
                  <a:lnTo>
                    <a:pt x="2448601" y="4985228"/>
                  </a:lnTo>
                  <a:lnTo>
                    <a:pt x="3414650" y="4985228"/>
                  </a:lnTo>
                  <a:lnTo>
                    <a:pt x="3414650" y="4929925"/>
                  </a:lnTo>
                  <a:lnTo>
                    <a:pt x="3327576" y="4929925"/>
                  </a:lnTo>
                  <a:lnTo>
                    <a:pt x="2796897" y="3407311"/>
                  </a:lnTo>
                  <a:close/>
                  <a:moveTo>
                    <a:pt x="9996005" y="1671526"/>
                  </a:moveTo>
                  <a:lnTo>
                    <a:pt x="9996005" y="1726829"/>
                  </a:lnTo>
                  <a:lnTo>
                    <a:pt x="10181919" y="1726829"/>
                  </a:lnTo>
                  <a:lnTo>
                    <a:pt x="10181919" y="3194140"/>
                  </a:lnTo>
                  <a:lnTo>
                    <a:pt x="9996005" y="3194140"/>
                  </a:lnTo>
                  <a:lnTo>
                    <a:pt x="9996005" y="3249443"/>
                  </a:lnTo>
                  <a:lnTo>
                    <a:pt x="10991470" y="3249443"/>
                  </a:lnTo>
                  <a:lnTo>
                    <a:pt x="10991470" y="3194140"/>
                  </a:lnTo>
                  <a:lnTo>
                    <a:pt x="10869096" y="3194140"/>
                  </a:lnTo>
                  <a:lnTo>
                    <a:pt x="10869096" y="2454013"/>
                  </a:lnTo>
                  <a:lnTo>
                    <a:pt x="11145614" y="2454013"/>
                  </a:lnTo>
                  <a:lnTo>
                    <a:pt x="11145614" y="3194140"/>
                  </a:lnTo>
                  <a:lnTo>
                    <a:pt x="11030300" y="3194140"/>
                  </a:lnTo>
                  <a:lnTo>
                    <a:pt x="11030300" y="3249443"/>
                  </a:lnTo>
                  <a:lnTo>
                    <a:pt x="12009291" y="3249443"/>
                  </a:lnTo>
                  <a:lnTo>
                    <a:pt x="12009291" y="3194140"/>
                  </a:lnTo>
                  <a:lnTo>
                    <a:pt x="11821024" y="3194140"/>
                  </a:lnTo>
                  <a:lnTo>
                    <a:pt x="11821024" y="1726829"/>
                  </a:lnTo>
                  <a:lnTo>
                    <a:pt x="12009291" y="1726829"/>
                  </a:lnTo>
                  <a:lnTo>
                    <a:pt x="12009291" y="1671526"/>
                  </a:lnTo>
                  <a:lnTo>
                    <a:pt x="11030300" y="1671526"/>
                  </a:lnTo>
                  <a:lnTo>
                    <a:pt x="11030300" y="1726829"/>
                  </a:lnTo>
                  <a:lnTo>
                    <a:pt x="11145614" y="1726829"/>
                  </a:lnTo>
                  <a:lnTo>
                    <a:pt x="11145614" y="2401063"/>
                  </a:lnTo>
                  <a:lnTo>
                    <a:pt x="10869096" y="2401063"/>
                  </a:lnTo>
                  <a:lnTo>
                    <a:pt x="10869096" y="1726829"/>
                  </a:lnTo>
                  <a:lnTo>
                    <a:pt x="10991470" y="1726829"/>
                  </a:lnTo>
                  <a:lnTo>
                    <a:pt x="10991470" y="1671526"/>
                  </a:lnTo>
                  <a:close/>
                  <a:moveTo>
                    <a:pt x="8205752" y="1671526"/>
                  </a:moveTo>
                  <a:lnTo>
                    <a:pt x="8205752" y="2221032"/>
                  </a:lnTo>
                  <a:lnTo>
                    <a:pt x="8268116" y="2221032"/>
                  </a:lnTo>
                  <a:cubicBezTo>
                    <a:pt x="8301063" y="2070418"/>
                    <a:pt x="8351660" y="1956673"/>
                    <a:pt x="8419906" y="1879797"/>
                  </a:cubicBezTo>
                  <a:cubicBezTo>
                    <a:pt x="8488153" y="1802921"/>
                    <a:pt x="8584641" y="1751932"/>
                    <a:pt x="8709368" y="1726829"/>
                  </a:cubicBezTo>
                  <a:lnTo>
                    <a:pt x="8709368" y="3194140"/>
                  </a:lnTo>
                  <a:lnTo>
                    <a:pt x="8504627" y="3194140"/>
                  </a:lnTo>
                  <a:lnTo>
                    <a:pt x="8504627" y="3249443"/>
                  </a:lnTo>
                  <a:lnTo>
                    <a:pt x="9590695" y="3249443"/>
                  </a:lnTo>
                  <a:lnTo>
                    <a:pt x="9590695" y="3194140"/>
                  </a:lnTo>
                  <a:lnTo>
                    <a:pt x="9385954" y="3194140"/>
                  </a:lnTo>
                  <a:lnTo>
                    <a:pt x="9385954" y="1726829"/>
                  </a:lnTo>
                  <a:cubicBezTo>
                    <a:pt x="9510682" y="1751932"/>
                    <a:pt x="9607169" y="1802921"/>
                    <a:pt x="9675416" y="1879797"/>
                  </a:cubicBezTo>
                  <a:cubicBezTo>
                    <a:pt x="9743663" y="1956673"/>
                    <a:pt x="9794259" y="2070418"/>
                    <a:pt x="9827206" y="2221032"/>
                  </a:cubicBezTo>
                  <a:lnTo>
                    <a:pt x="9891923" y="2221032"/>
                  </a:lnTo>
                  <a:lnTo>
                    <a:pt x="9891923" y="1671526"/>
                  </a:lnTo>
                  <a:close/>
                  <a:moveTo>
                    <a:pt x="6439539" y="1671526"/>
                  </a:moveTo>
                  <a:lnTo>
                    <a:pt x="6439539" y="1726829"/>
                  </a:lnTo>
                  <a:lnTo>
                    <a:pt x="6619570" y="1726829"/>
                  </a:lnTo>
                  <a:lnTo>
                    <a:pt x="6619570" y="3194140"/>
                  </a:lnTo>
                  <a:lnTo>
                    <a:pt x="6439539" y="3194140"/>
                  </a:lnTo>
                  <a:lnTo>
                    <a:pt x="6439539" y="3249443"/>
                  </a:lnTo>
                  <a:lnTo>
                    <a:pt x="8012750" y="3249443"/>
                  </a:lnTo>
                  <a:lnTo>
                    <a:pt x="8012750" y="2665814"/>
                  </a:lnTo>
                  <a:lnTo>
                    <a:pt x="7962153" y="2665814"/>
                  </a:lnTo>
                  <a:cubicBezTo>
                    <a:pt x="7933128" y="2829763"/>
                    <a:pt x="7858606" y="2958805"/>
                    <a:pt x="7738585" y="3052939"/>
                  </a:cubicBezTo>
                  <a:cubicBezTo>
                    <a:pt x="7618565" y="3147073"/>
                    <a:pt x="7474618" y="3194140"/>
                    <a:pt x="7306747" y="3194140"/>
                  </a:cubicBezTo>
                  <a:lnTo>
                    <a:pt x="7306747" y="2465780"/>
                  </a:lnTo>
                  <a:lnTo>
                    <a:pt x="7354990" y="2465780"/>
                  </a:lnTo>
                  <a:cubicBezTo>
                    <a:pt x="7431866" y="2465780"/>
                    <a:pt x="7497172" y="2497353"/>
                    <a:pt x="7550906" y="2560502"/>
                  </a:cubicBezTo>
                  <a:cubicBezTo>
                    <a:pt x="7604641" y="2623650"/>
                    <a:pt x="7631508" y="2712096"/>
                    <a:pt x="7631508" y="2825841"/>
                  </a:cubicBezTo>
                  <a:lnTo>
                    <a:pt x="7682105" y="2825841"/>
                  </a:lnTo>
                  <a:lnTo>
                    <a:pt x="7682105" y="2039824"/>
                  </a:lnTo>
                  <a:lnTo>
                    <a:pt x="7631508" y="2039824"/>
                  </a:lnTo>
                  <a:cubicBezTo>
                    <a:pt x="7631508" y="2173180"/>
                    <a:pt x="7603268" y="2268295"/>
                    <a:pt x="7546788" y="2325167"/>
                  </a:cubicBezTo>
                  <a:cubicBezTo>
                    <a:pt x="7490308" y="2382039"/>
                    <a:pt x="7426375" y="2410476"/>
                    <a:pt x="7354990" y="2410476"/>
                  </a:cubicBezTo>
                  <a:lnTo>
                    <a:pt x="7306747" y="2410476"/>
                  </a:lnTo>
                  <a:lnTo>
                    <a:pt x="7306747" y="1726829"/>
                  </a:lnTo>
                  <a:lnTo>
                    <a:pt x="7334987" y="1726829"/>
                  </a:lnTo>
                  <a:cubicBezTo>
                    <a:pt x="7526392" y="1726829"/>
                    <a:pt x="7668573" y="1772327"/>
                    <a:pt x="7761531" y="1863323"/>
                  </a:cubicBezTo>
                  <a:cubicBezTo>
                    <a:pt x="7854488" y="1954319"/>
                    <a:pt x="7903712" y="2055513"/>
                    <a:pt x="7909203" y="2166905"/>
                  </a:cubicBezTo>
                  <a:lnTo>
                    <a:pt x="7962153" y="2166905"/>
                  </a:lnTo>
                  <a:lnTo>
                    <a:pt x="7962153" y="1671526"/>
                  </a:lnTo>
                  <a:close/>
                  <a:moveTo>
                    <a:pt x="3932111" y="1671526"/>
                  </a:moveTo>
                  <a:lnTo>
                    <a:pt x="3932111" y="1726829"/>
                  </a:lnTo>
                  <a:lnTo>
                    <a:pt x="4081548" y="1726829"/>
                  </a:lnTo>
                  <a:lnTo>
                    <a:pt x="4136852" y="1820963"/>
                  </a:lnTo>
                  <a:lnTo>
                    <a:pt x="4136852" y="2769361"/>
                  </a:lnTo>
                  <a:cubicBezTo>
                    <a:pt x="4136852" y="2879968"/>
                    <a:pt x="4116652" y="2978416"/>
                    <a:pt x="4076254" y="3064706"/>
                  </a:cubicBezTo>
                  <a:cubicBezTo>
                    <a:pt x="4035855" y="3150995"/>
                    <a:pt x="3974863" y="3194140"/>
                    <a:pt x="3893281" y="3194140"/>
                  </a:cubicBezTo>
                  <a:lnTo>
                    <a:pt x="3893281" y="3249443"/>
                  </a:lnTo>
                  <a:lnTo>
                    <a:pt x="4500444" y="3249443"/>
                  </a:lnTo>
                  <a:lnTo>
                    <a:pt x="4500444" y="3194140"/>
                  </a:lnTo>
                  <a:lnTo>
                    <a:pt x="4473380" y="3194140"/>
                  </a:lnTo>
                  <a:cubicBezTo>
                    <a:pt x="4400426" y="3194140"/>
                    <a:pt x="4345908" y="3173940"/>
                    <a:pt x="4309823" y="3133541"/>
                  </a:cubicBezTo>
                  <a:cubicBezTo>
                    <a:pt x="4273738" y="3093142"/>
                    <a:pt x="4247067" y="3035877"/>
                    <a:pt x="4229809" y="2961747"/>
                  </a:cubicBezTo>
                  <a:cubicBezTo>
                    <a:pt x="4212551" y="2887616"/>
                    <a:pt x="4203922" y="2811721"/>
                    <a:pt x="4203922" y="2734061"/>
                  </a:cubicBezTo>
                  <a:lnTo>
                    <a:pt x="4203922" y="1897447"/>
                  </a:lnTo>
                  <a:lnTo>
                    <a:pt x="4739308" y="3249443"/>
                  </a:lnTo>
                  <a:lnTo>
                    <a:pt x="4893452" y="3249443"/>
                  </a:lnTo>
                  <a:lnTo>
                    <a:pt x="5415895" y="1895093"/>
                  </a:lnTo>
                  <a:lnTo>
                    <a:pt x="5420601" y="1895093"/>
                  </a:lnTo>
                  <a:lnTo>
                    <a:pt x="5420601" y="3194140"/>
                  </a:lnTo>
                  <a:lnTo>
                    <a:pt x="5222920" y="3194140"/>
                  </a:lnTo>
                  <a:lnTo>
                    <a:pt x="5222920" y="3249443"/>
                  </a:lnTo>
                  <a:lnTo>
                    <a:pt x="6287809" y="3249443"/>
                  </a:lnTo>
                  <a:lnTo>
                    <a:pt x="6287809" y="3194140"/>
                  </a:lnTo>
                  <a:lnTo>
                    <a:pt x="6096011" y="3194140"/>
                  </a:lnTo>
                  <a:lnTo>
                    <a:pt x="6096011" y="1726829"/>
                  </a:lnTo>
                  <a:lnTo>
                    <a:pt x="6287809" y="1726829"/>
                  </a:lnTo>
                  <a:lnTo>
                    <a:pt x="6287809" y="1671526"/>
                  </a:lnTo>
                  <a:lnTo>
                    <a:pt x="5447665" y="1671526"/>
                  </a:lnTo>
                  <a:lnTo>
                    <a:pt x="5144083" y="2456366"/>
                  </a:lnTo>
                  <a:lnTo>
                    <a:pt x="4822852" y="1671526"/>
                  </a:lnTo>
                  <a:close/>
                  <a:moveTo>
                    <a:pt x="2124715" y="1671526"/>
                  </a:moveTo>
                  <a:lnTo>
                    <a:pt x="2124715" y="1726829"/>
                  </a:lnTo>
                  <a:lnTo>
                    <a:pt x="2304745" y="1726829"/>
                  </a:lnTo>
                  <a:lnTo>
                    <a:pt x="2304745" y="3194140"/>
                  </a:lnTo>
                  <a:lnTo>
                    <a:pt x="2124715" y="3194140"/>
                  </a:lnTo>
                  <a:lnTo>
                    <a:pt x="2124715" y="3249443"/>
                  </a:lnTo>
                  <a:lnTo>
                    <a:pt x="3697925" y="3249443"/>
                  </a:lnTo>
                  <a:lnTo>
                    <a:pt x="3697925" y="2665814"/>
                  </a:lnTo>
                  <a:lnTo>
                    <a:pt x="3647328" y="2665814"/>
                  </a:lnTo>
                  <a:cubicBezTo>
                    <a:pt x="3618304" y="2829763"/>
                    <a:pt x="3543781" y="2958805"/>
                    <a:pt x="3423761" y="3052939"/>
                  </a:cubicBezTo>
                  <a:cubicBezTo>
                    <a:pt x="3303740" y="3147073"/>
                    <a:pt x="3159794" y="3194140"/>
                    <a:pt x="2991922" y="3194140"/>
                  </a:cubicBezTo>
                  <a:lnTo>
                    <a:pt x="2991922" y="2465780"/>
                  </a:lnTo>
                  <a:lnTo>
                    <a:pt x="3040166" y="2465780"/>
                  </a:lnTo>
                  <a:cubicBezTo>
                    <a:pt x="3117041" y="2465780"/>
                    <a:pt x="3182347" y="2497353"/>
                    <a:pt x="3236082" y="2560502"/>
                  </a:cubicBezTo>
                  <a:cubicBezTo>
                    <a:pt x="3289816" y="2623650"/>
                    <a:pt x="3316683" y="2712096"/>
                    <a:pt x="3316683" y="2825841"/>
                  </a:cubicBezTo>
                  <a:lnTo>
                    <a:pt x="3367280" y="2825841"/>
                  </a:lnTo>
                  <a:lnTo>
                    <a:pt x="3367280" y="2039824"/>
                  </a:lnTo>
                  <a:lnTo>
                    <a:pt x="3316683" y="2039824"/>
                  </a:lnTo>
                  <a:cubicBezTo>
                    <a:pt x="3316683" y="2173180"/>
                    <a:pt x="3288444" y="2268295"/>
                    <a:pt x="3231963" y="2325167"/>
                  </a:cubicBezTo>
                  <a:cubicBezTo>
                    <a:pt x="3175483" y="2382039"/>
                    <a:pt x="3111551" y="2410476"/>
                    <a:pt x="3040166" y="2410476"/>
                  </a:cubicBezTo>
                  <a:lnTo>
                    <a:pt x="2991922" y="2410476"/>
                  </a:lnTo>
                  <a:lnTo>
                    <a:pt x="2991922" y="1726829"/>
                  </a:lnTo>
                  <a:lnTo>
                    <a:pt x="3020162" y="1726829"/>
                  </a:lnTo>
                  <a:cubicBezTo>
                    <a:pt x="3211567" y="1726829"/>
                    <a:pt x="3353749" y="1772327"/>
                    <a:pt x="3446706" y="1863323"/>
                  </a:cubicBezTo>
                  <a:cubicBezTo>
                    <a:pt x="3539663" y="1954319"/>
                    <a:pt x="3588887" y="2055513"/>
                    <a:pt x="3594378" y="2166905"/>
                  </a:cubicBezTo>
                  <a:lnTo>
                    <a:pt x="3647328" y="2166905"/>
                  </a:lnTo>
                  <a:lnTo>
                    <a:pt x="3647328" y="1671526"/>
                  </a:lnTo>
                  <a:close/>
                  <a:moveTo>
                    <a:pt x="140431" y="1671526"/>
                  </a:moveTo>
                  <a:lnTo>
                    <a:pt x="140431" y="1726829"/>
                  </a:lnTo>
                  <a:lnTo>
                    <a:pt x="287515" y="1726829"/>
                  </a:lnTo>
                  <a:lnTo>
                    <a:pt x="391062" y="1871560"/>
                  </a:lnTo>
                  <a:lnTo>
                    <a:pt x="391062" y="2796424"/>
                  </a:lnTo>
                  <a:cubicBezTo>
                    <a:pt x="391062" y="2893696"/>
                    <a:pt x="372039" y="2983123"/>
                    <a:pt x="333993" y="3064706"/>
                  </a:cubicBezTo>
                  <a:cubicBezTo>
                    <a:pt x="295948" y="3146289"/>
                    <a:pt x="231427" y="3189433"/>
                    <a:pt x="140431" y="3194140"/>
                  </a:cubicBezTo>
                  <a:lnTo>
                    <a:pt x="140431" y="3249443"/>
                  </a:lnTo>
                  <a:lnTo>
                    <a:pt x="749947" y="3249443"/>
                  </a:lnTo>
                  <a:lnTo>
                    <a:pt x="749947" y="3194140"/>
                  </a:lnTo>
                  <a:cubicBezTo>
                    <a:pt x="553835" y="3192571"/>
                    <a:pt x="455779" y="3031759"/>
                    <a:pt x="455779" y="2711704"/>
                  </a:cubicBezTo>
                  <a:lnTo>
                    <a:pt x="455779" y="1959810"/>
                  </a:lnTo>
                  <a:lnTo>
                    <a:pt x="1391234" y="3249443"/>
                  </a:lnTo>
                  <a:lnTo>
                    <a:pt x="1771299" y="3249443"/>
                  </a:lnTo>
                  <a:lnTo>
                    <a:pt x="1771299" y="2169258"/>
                  </a:lnTo>
                  <a:cubicBezTo>
                    <a:pt x="1771299" y="1887641"/>
                    <a:pt x="1854842" y="1740165"/>
                    <a:pt x="2021930" y="1726829"/>
                  </a:cubicBezTo>
                  <a:lnTo>
                    <a:pt x="2021930" y="1671526"/>
                  </a:lnTo>
                  <a:lnTo>
                    <a:pt x="1391234" y="1671526"/>
                  </a:lnTo>
                  <a:lnTo>
                    <a:pt x="1391234" y="1726829"/>
                  </a:lnTo>
                  <a:lnTo>
                    <a:pt x="1444184" y="1726829"/>
                  </a:lnTo>
                  <a:cubicBezTo>
                    <a:pt x="1532826" y="1726829"/>
                    <a:pt x="1599112" y="1764875"/>
                    <a:pt x="1643041" y="1840967"/>
                  </a:cubicBezTo>
                  <a:cubicBezTo>
                    <a:pt x="1686971" y="1917058"/>
                    <a:pt x="1708935" y="2033156"/>
                    <a:pt x="1708935" y="2189262"/>
                  </a:cubicBezTo>
                  <a:lnTo>
                    <a:pt x="1708935" y="2575210"/>
                  </a:lnTo>
                  <a:lnTo>
                    <a:pt x="1053529" y="1671526"/>
                  </a:lnTo>
                  <a:close/>
                  <a:moveTo>
                    <a:pt x="2902495" y="1196150"/>
                  </a:moveTo>
                  <a:lnTo>
                    <a:pt x="2794241" y="1526795"/>
                  </a:lnTo>
                  <a:lnTo>
                    <a:pt x="2888375" y="1526795"/>
                  </a:lnTo>
                  <a:lnTo>
                    <a:pt x="3249613" y="1234980"/>
                  </a:lnTo>
                  <a:lnTo>
                    <a:pt x="3249613" y="119615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02CA158A-C124-4320-560D-235FCD75E576}"/>
                </a:ext>
              </a:extLst>
            </p:cNvPr>
            <p:cNvSpPr txBox="1"/>
            <p:nvPr/>
          </p:nvSpPr>
          <p:spPr>
            <a:xfrm>
              <a:off x="2697480" y="927246"/>
              <a:ext cx="6797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Csongor és Tünde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92A00DA0-78E9-CBF7-3F67-293D960A4112}"/>
                </a:ext>
              </a:extLst>
            </p:cNvPr>
            <p:cNvSpPr txBox="1"/>
            <p:nvPr/>
          </p:nvSpPr>
          <p:spPr>
            <a:xfrm>
              <a:off x="2956560" y="4870706"/>
              <a:ext cx="6278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rendezésében</a:t>
              </a:r>
            </a:p>
          </p:txBody>
        </p:sp>
      </p:grpSp>
      <p:sp>
        <p:nvSpPr>
          <p:cNvPr id="9" name="Szövegdoboz 8">
            <a:extLst>
              <a:ext uri="{FF2B5EF4-FFF2-40B4-BE49-F238E27FC236}">
                <a16:creationId xmlns:a16="http://schemas.microsoft.com/office/drawing/2014/main" id="{4CD82411-D6E4-B539-3AF6-B8AD8B7E9C95}"/>
              </a:ext>
            </a:extLst>
          </p:cNvPr>
          <p:cNvSpPr txBox="1"/>
          <p:nvPr/>
        </p:nvSpPr>
        <p:spPr>
          <a:xfrm>
            <a:off x="1864360" y="6984778"/>
            <a:ext cx="555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Németh Antal élete röviden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5F254B8-B468-B816-AB11-8CD8BC12141B}"/>
              </a:ext>
            </a:extLst>
          </p:cNvPr>
          <p:cNvSpPr txBox="1"/>
          <p:nvPr/>
        </p:nvSpPr>
        <p:spPr>
          <a:xfrm>
            <a:off x="4155440" y="7552885"/>
            <a:ext cx="7213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Németh Antal (1903-1968) egy szegény józsefvárosi család gyermeke, a Nemzeti Színház igazgatói székébe </a:t>
            </a:r>
            <a:r>
              <a:rPr lang="hu-HU" sz="2000" dirty="0" err="1">
                <a:latin typeface="+mj-lt"/>
              </a:rPr>
              <a:t>küzdötte</a:t>
            </a:r>
            <a:r>
              <a:rPr lang="hu-HU" sz="2000" dirty="0">
                <a:latin typeface="+mj-lt"/>
              </a:rPr>
              <a:t> fel magát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Irodalmi és művészettörténeti egyetemi tanulmányait a budapesti és a berlini egyetemen végezte 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1935-ben lett a Nemzeti igazgatója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Feleségei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+mj-lt"/>
              </a:rPr>
              <a:t>Peéry</a:t>
            </a:r>
            <a:r>
              <a:rPr lang="hu-HU" sz="2000" dirty="0">
                <a:latin typeface="+mj-lt"/>
              </a:rPr>
              <a:t> Piri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Monori Kornélia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1968-ban Budapesten hunyt el, sírja a  Farkasréti temetőben található.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+mj-lt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5E0AFE76-9FD9-8EBE-30A9-F49F03E3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60" y="7624479"/>
            <a:ext cx="2113280" cy="281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2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F5D67-C8E0-8E31-8330-FB7DC8A38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656CFF5E-A628-B978-80E1-2B620672B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b="625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FF324266-27F8-A7D0-08C1-14106CE1D171}"/>
              </a:ext>
            </a:extLst>
          </p:cNvPr>
          <p:cNvGrpSpPr/>
          <p:nvPr/>
        </p:nvGrpSpPr>
        <p:grpSpPr>
          <a:xfrm>
            <a:off x="0" y="-18973800"/>
            <a:ext cx="12192000" cy="25831801"/>
            <a:chOff x="0" y="0"/>
            <a:chExt cx="12192000" cy="6858000"/>
          </a:xfrm>
        </p:grpSpPr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826BAF7F-0AE4-DB1C-6355-621C0792DAD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7696249" y="3710892"/>
                  </a:moveTo>
                  <a:lnTo>
                    <a:pt x="7700955" y="3710892"/>
                  </a:lnTo>
                  <a:lnTo>
                    <a:pt x="7956293" y="4445136"/>
                  </a:lnTo>
                  <a:lnTo>
                    <a:pt x="7443264" y="4445136"/>
                  </a:lnTo>
                  <a:close/>
                  <a:moveTo>
                    <a:pt x="2200324" y="3710892"/>
                  </a:moveTo>
                  <a:lnTo>
                    <a:pt x="2205030" y="3710892"/>
                  </a:lnTo>
                  <a:lnTo>
                    <a:pt x="2460368" y="4445136"/>
                  </a:lnTo>
                  <a:lnTo>
                    <a:pt x="1947339" y="4445136"/>
                  </a:lnTo>
                  <a:close/>
                  <a:moveTo>
                    <a:pt x="8993527" y="3407311"/>
                  </a:moveTo>
                  <a:lnTo>
                    <a:pt x="8993527" y="3462614"/>
                  </a:lnTo>
                  <a:lnTo>
                    <a:pt x="9181795" y="3462614"/>
                  </a:lnTo>
                  <a:lnTo>
                    <a:pt x="9181795" y="4929925"/>
                  </a:lnTo>
                  <a:lnTo>
                    <a:pt x="8993527" y="4929925"/>
                  </a:lnTo>
                  <a:lnTo>
                    <a:pt x="8993527" y="4985228"/>
                  </a:lnTo>
                  <a:lnTo>
                    <a:pt x="10552618" y="4985228"/>
                  </a:lnTo>
                  <a:lnTo>
                    <a:pt x="10552618" y="4394539"/>
                  </a:lnTo>
                  <a:lnTo>
                    <a:pt x="10497314" y="4394539"/>
                  </a:lnTo>
                  <a:cubicBezTo>
                    <a:pt x="10488685" y="4531817"/>
                    <a:pt x="10423575" y="4651053"/>
                    <a:pt x="10301986" y="4752247"/>
                  </a:cubicBezTo>
                  <a:cubicBezTo>
                    <a:pt x="10180397" y="4853441"/>
                    <a:pt x="10036058" y="4912667"/>
                    <a:pt x="9868971" y="4929925"/>
                  </a:cubicBezTo>
                  <a:lnTo>
                    <a:pt x="9868971" y="3462614"/>
                  </a:lnTo>
                  <a:lnTo>
                    <a:pt x="10073712" y="3462614"/>
                  </a:lnTo>
                  <a:lnTo>
                    <a:pt x="10073712" y="3407311"/>
                  </a:lnTo>
                  <a:close/>
                  <a:moveTo>
                    <a:pt x="7753905" y="3407311"/>
                  </a:moveTo>
                  <a:lnTo>
                    <a:pt x="7333833" y="4573393"/>
                  </a:lnTo>
                  <a:cubicBezTo>
                    <a:pt x="7303240" y="4659682"/>
                    <a:pt x="7264213" y="4736754"/>
                    <a:pt x="7216755" y="4804609"/>
                  </a:cubicBezTo>
                  <a:cubicBezTo>
                    <a:pt x="7169295" y="4872464"/>
                    <a:pt x="7122424" y="4914236"/>
                    <a:pt x="7076142" y="4929925"/>
                  </a:cubicBezTo>
                  <a:lnTo>
                    <a:pt x="7076142" y="4985228"/>
                  </a:lnTo>
                  <a:lnTo>
                    <a:pt x="7690365" y="4985228"/>
                  </a:lnTo>
                  <a:lnTo>
                    <a:pt x="7690365" y="4929925"/>
                  </a:lnTo>
                  <a:cubicBezTo>
                    <a:pt x="7583680" y="4929140"/>
                    <a:pt x="7509354" y="4900704"/>
                    <a:pt x="7467386" y="4844616"/>
                  </a:cubicBezTo>
                  <a:cubicBezTo>
                    <a:pt x="7425417" y="4788528"/>
                    <a:pt x="7404434" y="4718908"/>
                    <a:pt x="7404434" y="4635757"/>
                  </a:cubicBezTo>
                  <a:cubicBezTo>
                    <a:pt x="7404434" y="4592612"/>
                    <a:pt x="7411494" y="4547506"/>
                    <a:pt x="7425614" y="4500439"/>
                  </a:cubicBezTo>
                  <a:lnTo>
                    <a:pt x="7972767" y="4500439"/>
                  </a:lnTo>
                  <a:lnTo>
                    <a:pt x="8122204" y="4929925"/>
                  </a:lnTo>
                  <a:lnTo>
                    <a:pt x="7944526" y="4929925"/>
                  </a:lnTo>
                  <a:lnTo>
                    <a:pt x="7944526" y="4985228"/>
                  </a:lnTo>
                  <a:lnTo>
                    <a:pt x="8910574" y="4985228"/>
                  </a:lnTo>
                  <a:lnTo>
                    <a:pt x="8910574" y="4929925"/>
                  </a:lnTo>
                  <a:lnTo>
                    <a:pt x="8823500" y="4929925"/>
                  </a:lnTo>
                  <a:lnTo>
                    <a:pt x="8292821" y="3407311"/>
                  </a:lnTo>
                  <a:close/>
                  <a:moveTo>
                    <a:pt x="5405402" y="3407311"/>
                  </a:moveTo>
                  <a:lnTo>
                    <a:pt x="5405402" y="3956817"/>
                  </a:lnTo>
                  <a:lnTo>
                    <a:pt x="5467766" y="3956817"/>
                  </a:lnTo>
                  <a:cubicBezTo>
                    <a:pt x="5500713" y="3806203"/>
                    <a:pt x="5551310" y="3692458"/>
                    <a:pt x="5619557" y="3615582"/>
                  </a:cubicBezTo>
                  <a:cubicBezTo>
                    <a:pt x="5687804" y="3538706"/>
                    <a:pt x="5784291" y="3487717"/>
                    <a:pt x="5909018" y="3462614"/>
                  </a:cubicBezTo>
                  <a:lnTo>
                    <a:pt x="5909018" y="4929925"/>
                  </a:lnTo>
                  <a:lnTo>
                    <a:pt x="5704277" y="4929925"/>
                  </a:lnTo>
                  <a:lnTo>
                    <a:pt x="5704277" y="4985228"/>
                  </a:lnTo>
                  <a:lnTo>
                    <a:pt x="6790346" y="4985228"/>
                  </a:lnTo>
                  <a:lnTo>
                    <a:pt x="6790346" y="4929925"/>
                  </a:lnTo>
                  <a:lnTo>
                    <a:pt x="6585605" y="4929925"/>
                  </a:lnTo>
                  <a:lnTo>
                    <a:pt x="6585605" y="3462614"/>
                  </a:lnTo>
                  <a:cubicBezTo>
                    <a:pt x="6710332" y="3487717"/>
                    <a:pt x="6806819" y="3538706"/>
                    <a:pt x="6875066" y="3615582"/>
                  </a:cubicBezTo>
                  <a:cubicBezTo>
                    <a:pt x="6943313" y="3692458"/>
                    <a:pt x="6993910" y="3806203"/>
                    <a:pt x="7026857" y="3956817"/>
                  </a:cubicBezTo>
                  <a:lnTo>
                    <a:pt x="7091574" y="3956817"/>
                  </a:lnTo>
                  <a:lnTo>
                    <a:pt x="7091574" y="3407311"/>
                  </a:lnTo>
                  <a:close/>
                  <a:moveTo>
                    <a:pt x="3464656" y="3407311"/>
                  </a:moveTo>
                  <a:lnTo>
                    <a:pt x="3464656" y="3462614"/>
                  </a:lnTo>
                  <a:lnTo>
                    <a:pt x="3611740" y="3462614"/>
                  </a:lnTo>
                  <a:lnTo>
                    <a:pt x="3715287" y="3607345"/>
                  </a:lnTo>
                  <a:lnTo>
                    <a:pt x="3715287" y="4532209"/>
                  </a:lnTo>
                  <a:cubicBezTo>
                    <a:pt x="3715287" y="4629481"/>
                    <a:pt x="3696264" y="4718908"/>
                    <a:pt x="3658218" y="4800491"/>
                  </a:cubicBezTo>
                  <a:cubicBezTo>
                    <a:pt x="3620172" y="4882073"/>
                    <a:pt x="3555651" y="4925218"/>
                    <a:pt x="3464656" y="4929925"/>
                  </a:cubicBezTo>
                  <a:lnTo>
                    <a:pt x="3464656" y="4985228"/>
                  </a:lnTo>
                  <a:lnTo>
                    <a:pt x="4074172" y="4985228"/>
                  </a:lnTo>
                  <a:lnTo>
                    <a:pt x="4074172" y="4929925"/>
                  </a:lnTo>
                  <a:cubicBezTo>
                    <a:pt x="3878060" y="4928356"/>
                    <a:pt x="3780004" y="4767544"/>
                    <a:pt x="3780004" y="4447489"/>
                  </a:cubicBezTo>
                  <a:lnTo>
                    <a:pt x="3780004" y="3695595"/>
                  </a:lnTo>
                  <a:lnTo>
                    <a:pt x="4715458" y="4985228"/>
                  </a:lnTo>
                  <a:lnTo>
                    <a:pt x="5095524" y="4985228"/>
                  </a:lnTo>
                  <a:lnTo>
                    <a:pt x="5095524" y="3905043"/>
                  </a:lnTo>
                  <a:cubicBezTo>
                    <a:pt x="5095524" y="3623426"/>
                    <a:pt x="5179067" y="3475950"/>
                    <a:pt x="5346155" y="3462614"/>
                  </a:cubicBezTo>
                  <a:lnTo>
                    <a:pt x="5346155" y="3407311"/>
                  </a:lnTo>
                  <a:lnTo>
                    <a:pt x="4715458" y="3407311"/>
                  </a:lnTo>
                  <a:lnTo>
                    <a:pt x="4715458" y="3462614"/>
                  </a:lnTo>
                  <a:lnTo>
                    <a:pt x="4768408" y="3462614"/>
                  </a:lnTo>
                  <a:cubicBezTo>
                    <a:pt x="4857051" y="3462614"/>
                    <a:pt x="4923337" y="3500660"/>
                    <a:pt x="4967266" y="3576751"/>
                  </a:cubicBezTo>
                  <a:cubicBezTo>
                    <a:pt x="5011195" y="3652843"/>
                    <a:pt x="5033160" y="3768941"/>
                    <a:pt x="5033160" y="3925046"/>
                  </a:cubicBezTo>
                  <a:lnTo>
                    <a:pt x="5033160" y="4310995"/>
                  </a:lnTo>
                  <a:lnTo>
                    <a:pt x="4377754" y="3407311"/>
                  </a:lnTo>
                  <a:close/>
                  <a:moveTo>
                    <a:pt x="2257980" y="3407311"/>
                  </a:moveTo>
                  <a:lnTo>
                    <a:pt x="1837908" y="4573393"/>
                  </a:lnTo>
                  <a:cubicBezTo>
                    <a:pt x="1807315" y="4659682"/>
                    <a:pt x="1768289" y="4736754"/>
                    <a:pt x="1720829" y="4804609"/>
                  </a:cubicBezTo>
                  <a:cubicBezTo>
                    <a:pt x="1673370" y="4872464"/>
                    <a:pt x="1626499" y="4914236"/>
                    <a:pt x="1580217" y="4929925"/>
                  </a:cubicBezTo>
                  <a:lnTo>
                    <a:pt x="1580217" y="4985228"/>
                  </a:lnTo>
                  <a:lnTo>
                    <a:pt x="2194440" y="4985228"/>
                  </a:lnTo>
                  <a:lnTo>
                    <a:pt x="2194440" y="4929925"/>
                  </a:lnTo>
                  <a:cubicBezTo>
                    <a:pt x="2087755" y="4929140"/>
                    <a:pt x="2013429" y="4900704"/>
                    <a:pt x="1971461" y="4844616"/>
                  </a:cubicBezTo>
                  <a:cubicBezTo>
                    <a:pt x="1929493" y="4788528"/>
                    <a:pt x="1908509" y="4718908"/>
                    <a:pt x="1908509" y="4635757"/>
                  </a:cubicBezTo>
                  <a:cubicBezTo>
                    <a:pt x="1908509" y="4592612"/>
                    <a:pt x="1915569" y="4547506"/>
                    <a:pt x="1929689" y="4500439"/>
                  </a:cubicBezTo>
                  <a:lnTo>
                    <a:pt x="2476842" y="4500439"/>
                  </a:lnTo>
                  <a:lnTo>
                    <a:pt x="2626279" y="4929925"/>
                  </a:lnTo>
                  <a:lnTo>
                    <a:pt x="2448601" y="4929925"/>
                  </a:lnTo>
                  <a:lnTo>
                    <a:pt x="2448601" y="4985228"/>
                  </a:lnTo>
                  <a:lnTo>
                    <a:pt x="3414650" y="4985228"/>
                  </a:lnTo>
                  <a:lnTo>
                    <a:pt x="3414650" y="4929925"/>
                  </a:lnTo>
                  <a:lnTo>
                    <a:pt x="3327576" y="4929925"/>
                  </a:lnTo>
                  <a:lnTo>
                    <a:pt x="2796897" y="3407311"/>
                  </a:lnTo>
                  <a:close/>
                  <a:moveTo>
                    <a:pt x="9996005" y="1671526"/>
                  </a:moveTo>
                  <a:lnTo>
                    <a:pt x="9996005" y="1726829"/>
                  </a:lnTo>
                  <a:lnTo>
                    <a:pt x="10181919" y="1726829"/>
                  </a:lnTo>
                  <a:lnTo>
                    <a:pt x="10181919" y="3194140"/>
                  </a:lnTo>
                  <a:lnTo>
                    <a:pt x="9996005" y="3194140"/>
                  </a:lnTo>
                  <a:lnTo>
                    <a:pt x="9996005" y="3249443"/>
                  </a:lnTo>
                  <a:lnTo>
                    <a:pt x="10991470" y="3249443"/>
                  </a:lnTo>
                  <a:lnTo>
                    <a:pt x="10991470" y="3194140"/>
                  </a:lnTo>
                  <a:lnTo>
                    <a:pt x="10869096" y="3194140"/>
                  </a:lnTo>
                  <a:lnTo>
                    <a:pt x="10869096" y="2454013"/>
                  </a:lnTo>
                  <a:lnTo>
                    <a:pt x="11145614" y="2454013"/>
                  </a:lnTo>
                  <a:lnTo>
                    <a:pt x="11145614" y="3194140"/>
                  </a:lnTo>
                  <a:lnTo>
                    <a:pt x="11030300" y="3194140"/>
                  </a:lnTo>
                  <a:lnTo>
                    <a:pt x="11030300" y="3249443"/>
                  </a:lnTo>
                  <a:lnTo>
                    <a:pt x="12009291" y="3249443"/>
                  </a:lnTo>
                  <a:lnTo>
                    <a:pt x="12009291" y="3194140"/>
                  </a:lnTo>
                  <a:lnTo>
                    <a:pt x="11821024" y="3194140"/>
                  </a:lnTo>
                  <a:lnTo>
                    <a:pt x="11821024" y="1726829"/>
                  </a:lnTo>
                  <a:lnTo>
                    <a:pt x="12009291" y="1726829"/>
                  </a:lnTo>
                  <a:lnTo>
                    <a:pt x="12009291" y="1671526"/>
                  </a:lnTo>
                  <a:lnTo>
                    <a:pt x="11030300" y="1671526"/>
                  </a:lnTo>
                  <a:lnTo>
                    <a:pt x="11030300" y="1726829"/>
                  </a:lnTo>
                  <a:lnTo>
                    <a:pt x="11145614" y="1726829"/>
                  </a:lnTo>
                  <a:lnTo>
                    <a:pt x="11145614" y="2401063"/>
                  </a:lnTo>
                  <a:lnTo>
                    <a:pt x="10869096" y="2401063"/>
                  </a:lnTo>
                  <a:lnTo>
                    <a:pt x="10869096" y="1726829"/>
                  </a:lnTo>
                  <a:lnTo>
                    <a:pt x="10991470" y="1726829"/>
                  </a:lnTo>
                  <a:lnTo>
                    <a:pt x="10991470" y="1671526"/>
                  </a:lnTo>
                  <a:close/>
                  <a:moveTo>
                    <a:pt x="8205752" y="1671526"/>
                  </a:moveTo>
                  <a:lnTo>
                    <a:pt x="8205752" y="2221032"/>
                  </a:lnTo>
                  <a:lnTo>
                    <a:pt x="8268116" y="2221032"/>
                  </a:lnTo>
                  <a:cubicBezTo>
                    <a:pt x="8301063" y="2070418"/>
                    <a:pt x="8351660" y="1956673"/>
                    <a:pt x="8419906" y="1879797"/>
                  </a:cubicBezTo>
                  <a:cubicBezTo>
                    <a:pt x="8488153" y="1802921"/>
                    <a:pt x="8584641" y="1751932"/>
                    <a:pt x="8709368" y="1726829"/>
                  </a:cubicBezTo>
                  <a:lnTo>
                    <a:pt x="8709368" y="3194140"/>
                  </a:lnTo>
                  <a:lnTo>
                    <a:pt x="8504627" y="3194140"/>
                  </a:lnTo>
                  <a:lnTo>
                    <a:pt x="8504627" y="3249443"/>
                  </a:lnTo>
                  <a:lnTo>
                    <a:pt x="9590695" y="3249443"/>
                  </a:lnTo>
                  <a:lnTo>
                    <a:pt x="9590695" y="3194140"/>
                  </a:lnTo>
                  <a:lnTo>
                    <a:pt x="9385954" y="3194140"/>
                  </a:lnTo>
                  <a:lnTo>
                    <a:pt x="9385954" y="1726829"/>
                  </a:lnTo>
                  <a:cubicBezTo>
                    <a:pt x="9510682" y="1751932"/>
                    <a:pt x="9607169" y="1802921"/>
                    <a:pt x="9675416" y="1879797"/>
                  </a:cubicBezTo>
                  <a:cubicBezTo>
                    <a:pt x="9743663" y="1956673"/>
                    <a:pt x="9794259" y="2070418"/>
                    <a:pt x="9827206" y="2221032"/>
                  </a:cubicBezTo>
                  <a:lnTo>
                    <a:pt x="9891923" y="2221032"/>
                  </a:lnTo>
                  <a:lnTo>
                    <a:pt x="9891923" y="1671526"/>
                  </a:lnTo>
                  <a:close/>
                  <a:moveTo>
                    <a:pt x="6439539" y="1671526"/>
                  </a:moveTo>
                  <a:lnTo>
                    <a:pt x="6439539" y="1726829"/>
                  </a:lnTo>
                  <a:lnTo>
                    <a:pt x="6619570" y="1726829"/>
                  </a:lnTo>
                  <a:lnTo>
                    <a:pt x="6619570" y="3194140"/>
                  </a:lnTo>
                  <a:lnTo>
                    <a:pt x="6439539" y="3194140"/>
                  </a:lnTo>
                  <a:lnTo>
                    <a:pt x="6439539" y="3249443"/>
                  </a:lnTo>
                  <a:lnTo>
                    <a:pt x="8012750" y="3249443"/>
                  </a:lnTo>
                  <a:lnTo>
                    <a:pt x="8012750" y="2665814"/>
                  </a:lnTo>
                  <a:lnTo>
                    <a:pt x="7962153" y="2665814"/>
                  </a:lnTo>
                  <a:cubicBezTo>
                    <a:pt x="7933128" y="2829763"/>
                    <a:pt x="7858606" y="2958805"/>
                    <a:pt x="7738585" y="3052939"/>
                  </a:cubicBezTo>
                  <a:cubicBezTo>
                    <a:pt x="7618565" y="3147073"/>
                    <a:pt x="7474618" y="3194140"/>
                    <a:pt x="7306747" y="3194140"/>
                  </a:cubicBezTo>
                  <a:lnTo>
                    <a:pt x="7306747" y="2465780"/>
                  </a:lnTo>
                  <a:lnTo>
                    <a:pt x="7354990" y="2465780"/>
                  </a:lnTo>
                  <a:cubicBezTo>
                    <a:pt x="7431866" y="2465780"/>
                    <a:pt x="7497172" y="2497353"/>
                    <a:pt x="7550906" y="2560502"/>
                  </a:cubicBezTo>
                  <a:cubicBezTo>
                    <a:pt x="7604641" y="2623650"/>
                    <a:pt x="7631508" y="2712096"/>
                    <a:pt x="7631508" y="2825841"/>
                  </a:cubicBezTo>
                  <a:lnTo>
                    <a:pt x="7682105" y="2825841"/>
                  </a:lnTo>
                  <a:lnTo>
                    <a:pt x="7682105" y="2039824"/>
                  </a:lnTo>
                  <a:lnTo>
                    <a:pt x="7631508" y="2039824"/>
                  </a:lnTo>
                  <a:cubicBezTo>
                    <a:pt x="7631508" y="2173180"/>
                    <a:pt x="7603268" y="2268295"/>
                    <a:pt x="7546788" y="2325167"/>
                  </a:cubicBezTo>
                  <a:cubicBezTo>
                    <a:pt x="7490308" y="2382039"/>
                    <a:pt x="7426375" y="2410476"/>
                    <a:pt x="7354990" y="2410476"/>
                  </a:cubicBezTo>
                  <a:lnTo>
                    <a:pt x="7306747" y="2410476"/>
                  </a:lnTo>
                  <a:lnTo>
                    <a:pt x="7306747" y="1726829"/>
                  </a:lnTo>
                  <a:lnTo>
                    <a:pt x="7334987" y="1726829"/>
                  </a:lnTo>
                  <a:cubicBezTo>
                    <a:pt x="7526392" y="1726829"/>
                    <a:pt x="7668573" y="1772327"/>
                    <a:pt x="7761531" y="1863323"/>
                  </a:cubicBezTo>
                  <a:cubicBezTo>
                    <a:pt x="7854488" y="1954319"/>
                    <a:pt x="7903712" y="2055513"/>
                    <a:pt x="7909203" y="2166905"/>
                  </a:cubicBezTo>
                  <a:lnTo>
                    <a:pt x="7962153" y="2166905"/>
                  </a:lnTo>
                  <a:lnTo>
                    <a:pt x="7962153" y="1671526"/>
                  </a:lnTo>
                  <a:close/>
                  <a:moveTo>
                    <a:pt x="3932111" y="1671526"/>
                  </a:moveTo>
                  <a:lnTo>
                    <a:pt x="3932111" y="1726829"/>
                  </a:lnTo>
                  <a:lnTo>
                    <a:pt x="4081548" y="1726829"/>
                  </a:lnTo>
                  <a:lnTo>
                    <a:pt x="4136852" y="1820963"/>
                  </a:lnTo>
                  <a:lnTo>
                    <a:pt x="4136852" y="2769361"/>
                  </a:lnTo>
                  <a:cubicBezTo>
                    <a:pt x="4136852" y="2879968"/>
                    <a:pt x="4116652" y="2978416"/>
                    <a:pt x="4076254" y="3064706"/>
                  </a:cubicBezTo>
                  <a:cubicBezTo>
                    <a:pt x="4035855" y="3150995"/>
                    <a:pt x="3974863" y="3194140"/>
                    <a:pt x="3893281" y="3194140"/>
                  </a:cubicBezTo>
                  <a:lnTo>
                    <a:pt x="3893281" y="3249443"/>
                  </a:lnTo>
                  <a:lnTo>
                    <a:pt x="4500444" y="3249443"/>
                  </a:lnTo>
                  <a:lnTo>
                    <a:pt x="4500444" y="3194140"/>
                  </a:lnTo>
                  <a:lnTo>
                    <a:pt x="4473380" y="3194140"/>
                  </a:lnTo>
                  <a:cubicBezTo>
                    <a:pt x="4400426" y="3194140"/>
                    <a:pt x="4345908" y="3173940"/>
                    <a:pt x="4309823" y="3133541"/>
                  </a:cubicBezTo>
                  <a:cubicBezTo>
                    <a:pt x="4273738" y="3093142"/>
                    <a:pt x="4247067" y="3035877"/>
                    <a:pt x="4229809" y="2961747"/>
                  </a:cubicBezTo>
                  <a:cubicBezTo>
                    <a:pt x="4212551" y="2887616"/>
                    <a:pt x="4203922" y="2811721"/>
                    <a:pt x="4203922" y="2734061"/>
                  </a:cubicBezTo>
                  <a:lnTo>
                    <a:pt x="4203922" y="1897447"/>
                  </a:lnTo>
                  <a:lnTo>
                    <a:pt x="4739308" y="3249443"/>
                  </a:lnTo>
                  <a:lnTo>
                    <a:pt x="4893452" y="3249443"/>
                  </a:lnTo>
                  <a:lnTo>
                    <a:pt x="5415895" y="1895093"/>
                  </a:lnTo>
                  <a:lnTo>
                    <a:pt x="5420601" y="1895093"/>
                  </a:lnTo>
                  <a:lnTo>
                    <a:pt x="5420601" y="3194140"/>
                  </a:lnTo>
                  <a:lnTo>
                    <a:pt x="5222920" y="3194140"/>
                  </a:lnTo>
                  <a:lnTo>
                    <a:pt x="5222920" y="3249443"/>
                  </a:lnTo>
                  <a:lnTo>
                    <a:pt x="6287809" y="3249443"/>
                  </a:lnTo>
                  <a:lnTo>
                    <a:pt x="6287809" y="3194140"/>
                  </a:lnTo>
                  <a:lnTo>
                    <a:pt x="6096011" y="3194140"/>
                  </a:lnTo>
                  <a:lnTo>
                    <a:pt x="6096011" y="1726829"/>
                  </a:lnTo>
                  <a:lnTo>
                    <a:pt x="6287809" y="1726829"/>
                  </a:lnTo>
                  <a:lnTo>
                    <a:pt x="6287809" y="1671526"/>
                  </a:lnTo>
                  <a:lnTo>
                    <a:pt x="5447665" y="1671526"/>
                  </a:lnTo>
                  <a:lnTo>
                    <a:pt x="5144083" y="2456366"/>
                  </a:lnTo>
                  <a:lnTo>
                    <a:pt x="4822852" y="1671526"/>
                  </a:lnTo>
                  <a:close/>
                  <a:moveTo>
                    <a:pt x="2124715" y="1671526"/>
                  </a:moveTo>
                  <a:lnTo>
                    <a:pt x="2124715" y="1726829"/>
                  </a:lnTo>
                  <a:lnTo>
                    <a:pt x="2304745" y="1726829"/>
                  </a:lnTo>
                  <a:lnTo>
                    <a:pt x="2304745" y="3194140"/>
                  </a:lnTo>
                  <a:lnTo>
                    <a:pt x="2124715" y="3194140"/>
                  </a:lnTo>
                  <a:lnTo>
                    <a:pt x="2124715" y="3249443"/>
                  </a:lnTo>
                  <a:lnTo>
                    <a:pt x="3697925" y="3249443"/>
                  </a:lnTo>
                  <a:lnTo>
                    <a:pt x="3697925" y="2665814"/>
                  </a:lnTo>
                  <a:lnTo>
                    <a:pt x="3647328" y="2665814"/>
                  </a:lnTo>
                  <a:cubicBezTo>
                    <a:pt x="3618304" y="2829763"/>
                    <a:pt x="3543781" y="2958805"/>
                    <a:pt x="3423761" y="3052939"/>
                  </a:cubicBezTo>
                  <a:cubicBezTo>
                    <a:pt x="3303740" y="3147073"/>
                    <a:pt x="3159794" y="3194140"/>
                    <a:pt x="2991922" y="3194140"/>
                  </a:cubicBezTo>
                  <a:lnTo>
                    <a:pt x="2991922" y="2465780"/>
                  </a:lnTo>
                  <a:lnTo>
                    <a:pt x="3040166" y="2465780"/>
                  </a:lnTo>
                  <a:cubicBezTo>
                    <a:pt x="3117041" y="2465780"/>
                    <a:pt x="3182347" y="2497353"/>
                    <a:pt x="3236082" y="2560502"/>
                  </a:cubicBezTo>
                  <a:cubicBezTo>
                    <a:pt x="3289816" y="2623650"/>
                    <a:pt x="3316683" y="2712096"/>
                    <a:pt x="3316683" y="2825841"/>
                  </a:cubicBezTo>
                  <a:lnTo>
                    <a:pt x="3367280" y="2825841"/>
                  </a:lnTo>
                  <a:lnTo>
                    <a:pt x="3367280" y="2039824"/>
                  </a:lnTo>
                  <a:lnTo>
                    <a:pt x="3316683" y="2039824"/>
                  </a:lnTo>
                  <a:cubicBezTo>
                    <a:pt x="3316683" y="2173180"/>
                    <a:pt x="3288444" y="2268295"/>
                    <a:pt x="3231963" y="2325167"/>
                  </a:cubicBezTo>
                  <a:cubicBezTo>
                    <a:pt x="3175483" y="2382039"/>
                    <a:pt x="3111551" y="2410476"/>
                    <a:pt x="3040166" y="2410476"/>
                  </a:cubicBezTo>
                  <a:lnTo>
                    <a:pt x="2991922" y="2410476"/>
                  </a:lnTo>
                  <a:lnTo>
                    <a:pt x="2991922" y="1726829"/>
                  </a:lnTo>
                  <a:lnTo>
                    <a:pt x="3020162" y="1726829"/>
                  </a:lnTo>
                  <a:cubicBezTo>
                    <a:pt x="3211567" y="1726829"/>
                    <a:pt x="3353749" y="1772327"/>
                    <a:pt x="3446706" y="1863323"/>
                  </a:cubicBezTo>
                  <a:cubicBezTo>
                    <a:pt x="3539663" y="1954319"/>
                    <a:pt x="3588887" y="2055513"/>
                    <a:pt x="3594378" y="2166905"/>
                  </a:cubicBezTo>
                  <a:lnTo>
                    <a:pt x="3647328" y="2166905"/>
                  </a:lnTo>
                  <a:lnTo>
                    <a:pt x="3647328" y="1671526"/>
                  </a:lnTo>
                  <a:close/>
                  <a:moveTo>
                    <a:pt x="140431" y="1671526"/>
                  </a:moveTo>
                  <a:lnTo>
                    <a:pt x="140431" y="1726829"/>
                  </a:lnTo>
                  <a:lnTo>
                    <a:pt x="287515" y="1726829"/>
                  </a:lnTo>
                  <a:lnTo>
                    <a:pt x="391062" y="1871560"/>
                  </a:lnTo>
                  <a:lnTo>
                    <a:pt x="391062" y="2796424"/>
                  </a:lnTo>
                  <a:cubicBezTo>
                    <a:pt x="391062" y="2893696"/>
                    <a:pt x="372039" y="2983123"/>
                    <a:pt x="333993" y="3064706"/>
                  </a:cubicBezTo>
                  <a:cubicBezTo>
                    <a:pt x="295948" y="3146289"/>
                    <a:pt x="231427" y="3189433"/>
                    <a:pt x="140431" y="3194140"/>
                  </a:cubicBezTo>
                  <a:lnTo>
                    <a:pt x="140431" y="3249443"/>
                  </a:lnTo>
                  <a:lnTo>
                    <a:pt x="749947" y="3249443"/>
                  </a:lnTo>
                  <a:lnTo>
                    <a:pt x="749947" y="3194140"/>
                  </a:lnTo>
                  <a:cubicBezTo>
                    <a:pt x="553835" y="3192571"/>
                    <a:pt x="455779" y="3031759"/>
                    <a:pt x="455779" y="2711704"/>
                  </a:cubicBezTo>
                  <a:lnTo>
                    <a:pt x="455779" y="1959810"/>
                  </a:lnTo>
                  <a:lnTo>
                    <a:pt x="1391234" y="3249443"/>
                  </a:lnTo>
                  <a:lnTo>
                    <a:pt x="1771299" y="3249443"/>
                  </a:lnTo>
                  <a:lnTo>
                    <a:pt x="1771299" y="2169258"/>
                  </a:lnTo>
                  <a:cubicBezTo>
                    <a:pt x="1771299" y="1887641"/>
                    <a:pt x="1854842" y="1740165"/>
                    <a:pt x="2021930" y="1726829"/>
                  </a:cubicBezTo>
                  <a:lnTo>
                    <a:pt x="2021930" y="1671526"/>
                  </a:lnTo>
                  <a:lnTo>
                    <a:pt x="1391234" y="1671526"/>
                  </a:lnTo>
                  <a:lnTo>
                    <a:pt x="1391234" y="1726829"/>
                  </a:lnTo>
                  <a:lnTo>
                    <a:pt x="1444184" y="1726829"/>
                  </a:lnTo>
                  <a:cubicBezTo>
                    <a:pt x="1532826" y="1726829"/>
                    <a:pt x="1599112" y="1764875"/>
                    <a:pt x="1643041" y="1840967"/>
                  </a:cubicBezTo>
                  <a:cubicBezTo>
                    <a:pt x="1686971" y="1917058"/>
                    <a:pt x="1708935" y="2033156"/>
                    <a:pt x="1708935" y="2189262"/>
                  </a:cubicBezTo>
                  <a:lnTo>
                    <a:pt x="1708935" y="2575210"/>
                  </a:lnTo>
                  <a:lnTo>
                    <a:pt x="1053529" y="1671526"/>
                  </a:lnTo>
                  <a:close/>
                  <a:moveTo>
                    <a:pt x="2902495" y="1196150"/>
                  </a:moveTo>
                  <a:lnTo>
                    <a:pt x="2794241" y="1526795"/>
                  </a:lnTo>
                  <a:lnTo>
                    <a:pt x="2888375" y="1526795"/>
                  </a:lnTo>
                  <a:lnTo>
                    <a:pt x="3249613" y="1234980"/>
                  </a:lnTo>
                  <a:lnTo>
                    <a:pt x="3249613" y="119615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C2574BC7-F94E-3EF5-63BC-D4B2DB61CAA1}"/>
                </a:ext>
              </a:extLst>
            </p:cNvPr>
            <p:cNvSpPr txBox="1"/>
            <p:nvPr/>
          </p:nvSpPr>
          <p:spPr>
            <a:xfrm>
              <a:off x="2697480" y="927246"/>
              <a:ext cx="6797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Csongor és Tünde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1A8A14B5-6F15-3B6B-4AEE-6E0D02B6CB19}"/>
                </a:ext>
              </a:extLst>
            </p:cNvPr>
            <p:cNvSpPr txBox="1"/>
            <p:nvPr/>
          </p:nvSpPr>
          <p:spPr>
            <a:xfrm>
              <a:off x="2956560" y="4870706"/>
              <a:ext cx="6278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rendezésében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55B34759-F6B6-DB20-8070-8AF7101DA008}"/>
              </a:ext>
            </a:extLst>
          </p:cNvPr>
          <p:cNvSpPr txBox="1"/>
          <p:nvPr/>
        </p:nvSpPr>
        <p:spPr>
          <a:xfrm>
            <a:off x="912474" y="571102"/>
            <a:ext cx="508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Csongor és Tünde (színész gárda)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E3EAB91-D0EC-204C-C15C-0C6E02399A5F}"/>
              </a:ext>
            </a:extLst>
          </p:cNvPr>
          <p:cNvSpPr txBox="1"/>
          <p:nvPr/>
        </p:nvSpPr>
        <p:spPr>
          <a:xfrm>
            <a:off x="49876" y="-4916447"/>
            <a:ext cx="35582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 err="1">
                <a:latin typeface="+mj-lt"/>
              </a:rPr>
              <a:t>Kurrah</a:t>
            </a:r>
            <a:r>
              <a:rPr lang="hu-HU" sz="2400" u="sng" dirty="0">
                <a:latin typeface="+mj-lt"/>
              </a:rPr>
              <a:t>, ördögfi:  Ungvári László (1911-1982)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Színészi </a:t>
            </a:r>
            <a:r>
              <a:rPr lang="hu-HU" sz="2000" dirty="0" err="1">
                <a:latin typeface="+mj-lt"/>
              </a:rPr>
              <a:t>pályályát</a:t>
            </a:r>
            <a:r>
              <a:rPr lang="hu-HU" sz="2000" dirty="0">
                <a:latin typeface="+mj-lt"/>
              </a:rPr>
              <a:t> 1933-ban kezdte a Nemzetinél és haláláig tagja maradt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1953: Kossuth-díj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5144937-892E-1BB2-C573-2E304ED0B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92" y="-2656126"/>
            <a:ext cx="1809750" cy="2524125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50A707BD-0E67-3E87-DA9A-06CE25CDD71F}"/>
              </a:ext>
            </a:extLst>
          </p:cNvPr>
          <p:cNvSpPr txBox="1"/>
          <p:nvPr/>
        </p:nvSpPr>
        <p:spPr>
          <a:xfrm>
            <a:off x="3210971" y="9173924"/>
            <a:ext cx="32858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Duzzog, ördögfi:  Major Tamás(1910-1986)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Nemzeti Színház 1931-82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1945-62 igazgatója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1962-78 főrendezője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1948: Kossuth-díj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5659BD9A-C508-4FF4-1F4E-C2E100088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631" y="6942206"/>
            <a:ext cx="1810929" cy="2159461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8A5D1CF7-70C3-AA29-CF42-43EF8B348A00}"/>
              </a:ext>
            </a:extLst>
          </p:cNvPr>
          <p:cNvSpPr txBox="1"/>
          <p:nvPr/>
        </p:nvSpPr>
        <p:spPr>
          <a:xfrm>
            <a:off x="6014709" y="-5015116"/>
            <a:ext cx="3696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 err="1">
                <a:latin typeface="+mj-lt"/>
              </a:rPr>
              <a:t>Berreh</a:t>
            </a:r>
            <a:r>
              <a:rPr lang="hu-HU" sz="2400" u="sng" dirty="0">
                <a:latin typeface="+mj-lt"/>
              </a:rPr>
              <a:t>, ördögfi:  Várkonyi Zoltán (1912-1979)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Szintén a Nemzetinél kezdte a pályáját 1934-ben (1934-41, ill. 1950-62)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1953: Kossuth-díj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A18835DD-8DA7-6D04-C918-2F5D000FB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982" y="-2921701"/>
            <a:ext cx="1809750" cy="2556631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65FD6B39-8BDD-9A28-5084-74FDCC2BBCB8}"/>
              </a:ext>
            </a:extLst>
          </p:cNvPr>
          <p:cNvSpPr txBox="1"/>
          <p:nvPr/>
        </p:nvSpPr>
        <p:spPr>
          <a:xfrm>
            <a:off x="9278160" y="8835090"/>
            <a:ext cx="35711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Nemtőkirály:  Lázár Gida (1915-2007)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Pályáját még gyermekszínészként kezdte az 1920-as években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 tagja 1937-45 között volt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2423C22A-EDF1-3CA2-0701-2BC3B9E563BE}"/>
              </a:ext>
            </a:extLst>
          </p:cNvPr>
          <p:cNvSpPr txBox="1"/>
          <p:nvPr/>
        </p:nvSpPr>
        <p:spPr>
          <a:xfrm>
            <a:off x="135739" y="1164768"/>
            <a:ext cx="355820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Éj:  Lukács Margit (1914-2002)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1937-től a Nemzeti Színház ösztöndíjasa, majd rendes tagja, 1989-től örökös tagja volt.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1963: Kossuth-díj</a:t>
            </a:r>
          </a:p>
        </p:txBody>
      </p:sp>
      <p:pic>
        <p:nvPicPr>
          <p:cNvPr id="39" name="Kép 38">
            <a:extLst>
              <a:ext uri="{FF2B5EF4-FFF2-40B4-BE49-F238E27FC236}">
                <a16:creationId xmlns:a16="http://schemas.microsoft.com/office/drawing/2014/main" id="{83889C7B-AB66-B9E2-8A98-286B62F818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55" y="3538067"/>
            <a:ext cx="1809750" cy="2451128"/>
          </a:xfrm>
          <a:prstGeom prst="rect">
            <a:avLst/>
          </a:prstGeom>
        </p:spPr>
      </p:pic>
      <p:sp>
        <p:nvSpPr>
          <p:cNvPr id="40" name="Szövegdoboz 39">
            <a:extLst>
              <a:ext uri="{FF2B5EF4-FFF2-40B4-BE49-F238E27FC236}">
                <a16:creationId xmlns:a16="http://schemas.microsoft.com/office/drawing/2014/main" id="{034E2B16-44E3-05C9-0A4A-FD01A351E232}"/>
              </a:ext>
            </a:extLst>
          </p:cNvPr>
          <p:cNvSpPr txBox="1"/>
          <p:nvPr/>
        </p:nvSpPr>
        <p:spPr>
          <a:xfrm>
            <a:off x="3374455" y="5120967"/>
            <a:ext cx="3285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Kalmár:  </a:t>
            </a:r>
            <a:r>
              <a:rPr lang="hu-HU" sz="2400" u="sng" dirty="0" err="1">
                <a:latin typeface="+mj-lt"/>
              </a:rPr>
              <a:t>Makláry</a:t>
            </a:r>
            <a:r>
              <a:rPr lang="hu-HU" sz="2400" u="sng" dirty="0">
                <a:latin typeface="+mj-lt"/>
              </a:rPr>
              <a:t> Zoltán (1896-1978) </a:t>
            </a:r>
            <a:endParaRPr lang="hu-HU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Nemzeti Színház  örökös tagja1935-69 tagja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1954: Kossuth-díj</a:t>
            </a:r>
          </a:p>
        </p:txBody>
      </p:sp>
      <p:pic>
        <p:nvPicPr>
          <p:cNvPr id="41" name="Kép 40">
            <a:extLst>
              <a:ext uri="{FF2B5EF4-FFF2-40B4-BE49-F238E27FC236}">
                <a16:creationId xmlns:a16="http://schemas.microsoft.com/office/drawing/2014/main" id="{CBAD904B-79D6-E07E-FC85-8891C5A6F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103" y="2481228"/>
            <a:ext cx="1809750" cy="2627058"/>
          </a:xfrm>
          <a:prstGeom prst="rect">
            <a:avLst/>
          </a:prstGeom>
        </p:spPr>
      </p:pic>
      <p:sp>
        <p:nvSpPr>
          <p:cNvPr id="42" name="Szövegdoboz 41">
            <a:extLst>
              <a:ext uri="{FF2B5EF4-FFF2-40B4-BE49-F238E27FC236}">
                <a16:creationId xmlns:a16="http://schemas.microsoft.com/office/drawing/2014/main" id="{B51F5A73-6903-5DC6-054B-E84CB38DE941}"/>
              </a:ext>
            </a:extLst>
          </p:cNvPr>
          <p:cNvSpPr txBox="1"/>
          <p:nvPr/>
        </p:nvSpPr>
        <p:spPr>
          <a:xfrm>
            <a:off x="5999469" y="1335869"/>
            <a:ext cx="3696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Fejedelem:  Timár József(1902-1960)</a:t>
            </a:r>
            <a:endParaRPr lang="hu-HU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Színházban 1924-től lépett fel (tagja:1925-1950; 1959-60)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1957: Kossuth-díj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4EC8287-076A-1DB0-1DFD-80A58A0F17F6}"/>
              </a:ext>
            </a:extLst>
          </p:cNvPr>
          <p:cNvSpPr txBox="1"/>
          <p:nvPr/>
        </p:nvSpPr>
        <p:spPr>
          <a:xfrm>
            <a:off x="0" y="6887974"/>
            <a:ext cx="12192000" cy="68480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8000"/>
                </a:schemeClr>
              </a:gs>
              <a:gs pos="100000">
                <a:srgbClr val="C00000">
                  <a:alpha val="79000"/>
                </a:srgbClr>
              </a:gs>
              <a:gs pos="64000">
                <a:srgbClr val="C00000">
                  <a:alpha val="47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hu-HU" sz="115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endParaRPr lang="hu-HU" sz="72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algn="ctr"/>
            <a:r>
              <a:rPr lang="hu-HU" sz="7200" dirty="0">
                <a:solidFill>
                  <a:schemeClr val="bg1"/>
                </a:solidFill>
                <a:latin typeface="Bodoni MT" panose="02070603080606020203" pitchFamily="18" charset="0"/>
              </a:rPr>
              <a:t>Köszönjük a figyelmet!</a:t>
            </a:r>
          </a:p>
          <a:p>
            <a:pPr algn="ctr"/>
            <a:endParaRPr lang="hu-HU" sz="72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algn="ctr"/>
            <a:r>
              <a:rPr lang="hu-HU" sz="6000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</a:p>
          <a:p>
            <a:pPr algn="ctr"/>
            <a:r>
              <a:rPr lang="hu-HU" sz="2000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endParaRPr lang="hu-HU" sz="54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algn="r"/>
            <a:r>
              <a:rPr lang="hu-HU" sz="2800" dirty="0">
                <a:solidFill>
                  <a:schemeClr val="bg1"/>
                </a:solidFill>
                <a:latin typeface="Bodoni MT" panose="02070603080606020203" pitchFamily="18" charset="0"/>
              </a:rPr>
              <a:t>Készítette: Szapphó múzsái</a:t>
            </a:r>
          </a:p>
        </p:txBody>
      </p:sp>
      <p:pic>
        <p:nvPicPr>
          <p:cNvPr id="43" name="Kép 42">
            <a:extLst>
              <a:ext uri="{FF2B5EF4-FFF2-40B4-BE49-F238E27FC236}">
                <a16:creationId xmlns:a16="http://schemas.microsoft.com/office/drawing/2014/main" id="{273756F9-C71C-B69A-C3D2-2C9A040DEA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325" y="3392200"/>
            <a:ext cx="1809750" cy="1987176"/>
          </a:xfrm>
          <a:prstGeom prst="rect">
            <a:avLst/>
          </a:prstGeom>
        </p:spPr>
      </p:pic>
      <p:sp>
        <p:nvSpPr>
          <p:cNvPr id="44" name="Szövegdoboz 43">
            <a:extLst>
              <a:ext uri="{FF2B5EF4-FFF2-40B4-BE49-F238E27FC236}">
                <a16:creationId xmlns:a16="http://schemas.microsoft.com/office/drawing/2014/main" id="{354B92CF-4E57-8AB4-90CE-FDFEC50CAB52}"/>
              </a:ext>
            </a:extLst>
          </p:cNvPr>
          <p:cNvSpPr txBox="1"/>
          <p:nvPr/>
        </p:nvSpPr>
        <p:spPr>
          <a:xfrm>
            <a:off x="9488557" y="5267624"/>
            <a:ext cx="2703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Tudós:  Pethes Sándor (1899-1981)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 tagja: 1922-49</a:t>
            </a:r>
          </a:p>
        </p:txBody>
      </p:sp>
      <p:pic>
        <p:nvPicPr>
          <p:cNvPr id="45" name="Kép 44">
            <a:extLst>
              <a:ext uri="{FF2B5EF4-FFF2-40B4-BE49-F238E27FC236}">
                <a16:creationId xmlns:a16="http://schemas.microsoft.com/office/drawing/2014/main" id="{9406A5F7-9663-F4DF-6F04-B79D98B49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396" y="2732722"/>
            <a:ext cx="1934094" cy="25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10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B97F6-3D4C-9604-18A6-6438D77BB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263EED53-A528-E5D6-5F98-EE0460FDB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b="625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CC8B23DC-A5B6-7A11-4818-FA51D8BDEB2E}"/>
              </a:ext>
            </a:extLst>
          </p:cNvPr>
          <p:cNvGrpSpPr/>
          <p:nvPr/>
        </p:nvGrpSpPr>
        <p:grpSpPr>
          <a:xfrm>
            <a:off x="0" y="-25859888"/>
            <a:ext cx="12192000" cy="25831801"/>
            <a:chOff x="0" y="0"/>
            <a:chExt cx="12192000" cy="6858000"/>
          </a:xfrm>
        </p:grpSpPr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ABF67222-93C3-7E2A-35A0-88D91C9CAD4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7696249" y="3710892"/>
                  </a:moveTo>
                  <a:lnTo>
                    <a:pt x="7700955" y="3710892"/>
                  </a:lnTo>
                  <a:lnTo>
                    <a:pt x="7956293" y="4445136"/>
                  </a:lnTo>
                  <a:lnTo>
                    <a:pt x="7443264" y="4445136"/>
                  </a:lnTo>
                  <a:close/>
                  <a:moveTo>
                    <a:pt x="2200324" y="3710892"/>
                  </a:moveTo>
                  <a:lnTo>
                    <a:pt x="2205030" y="3710892"/>
                  </a:lnTo>
                  <a:lnTo>
                    <a:pt x="2460368" y="4445136"/>
                  </a:lnTo>
                  <a:lnTo>
                    <a:pt x="1947339" y="4445136"/>
                  </a:lnTo>
                  <a:close/>
                  <a:moveTo>
                    <a:pt x="8993527" y="3407311"/>
                  </a:moveTo>
                  <a:lnTo>
                    <a:pt x="8993527" y="3462614"/>
                  </a:lnTo>
                  <a:lnTo>
                    <a:pt x="9181795" y="3462614"/>
                  </a:lnTo>
                  <a:lnTo>
                    <a:pt x="9181795" y="4929925"/>
                  </a:lnTo>
                  <a:lnTo>
                    <a:pt x="8993527" y="4929925"/>
                  </a:lnTo>
                  <a:lnTo>
                    <a:pt x="8993527" y="4985228"/>
                  </a:lnTo>
                  <a:lnTo>
                    <a:pt x="10552618" y="4985228"/>
                  </a:lnTo>
                  <a:lnTo>
                    <a:pt x="10552618" y="4394539"/>
                  </a:lnTo>
                  <a:lnTo>
                    <a:pt x="10497314" y="4394539"/>
                  </a:lnTo>
                  <a:cubicBezTo>
                    <a:pt x="10488685" y="4531817"/>
                    <a:pt x="10423575" y="4651053"/>
                    <a:pt x="10301986" y="4752247"/>
                  </a:cubicBezTo>
                  <a:cubicBezTo>
                    <a:pt x="10180397" y="4853441"/>
                    <a:pt x="10036058" y="4912667"/>
                    <a:pt x="9868971" y="4929925"/>
                  </a:cubicBezTo>
                  <a:lnTo>
                    <a:pt x="9868971" y="3462614"/>
                  </a:lnTo>
                  <a:lnTo>
                    <a:pt x="10073712" y="3462614"/>
                  </a:lnTo>
                  <a:lnTo>
                    <a:pt x="10073712" y="3407311"/>
                  </a:lnTo>
                  <a:close/>
                  <a:moveTo>
                    <a:pt x="7753905" y="3407311"/>
                  </a:moveTo>
                  <a:lnTo>
                    <a:pt x="7333833" y="4573393"/>
                  </a:lnTo>
                  <a:cubicBezTo>
                    <a:pt x="7303240" y="4659682"/>
                    <a:pt x="7264213" y="4736754"/>
                    <a:pt x="7216755" y="4804609"/>
                  </a:cubicBezTo>
                  <a:cubicBezTo>
                    <a:pt x="7169295" y="4872464"/>
                    <a:pt x="7122424" y="4914236"/>
                    <a:pt x="7076142" y="4929925"/>
                  </a:cubicBezTo>
                  <a:lnTo>
                    <a:pt x="7076142" y="4985228"/>
                  </a:lnTo>
                  <a:lnTo>
                    <a:pt x="7690365" y="4985228"/>
                  </a:lnTo>
                  <a:lnTo>
                    <a:pt x="7690365" y="4929925"/>
                  </a:lnTo>
                  <a:cubicBezTo>
                    <a:pt x="7583680" y="4929140"/>
                    <a:pt x="7509354" y="4900704"/>
                    <a:pt x="7467386" y="4844616"/>
                  </a:cubicBezTo>
                  <a:cubicBezTo>
                    <a:pt x="7425417" y="4788528"/>
                    <a:pt x="7404434" y="4718908"/>
                    <a:pt x="7404434" y="4635757"/>
                  </a:cubicBezTo>
                  <a:cubicBezTo>
                    <a:pt x="7404434" y="4592612"/>
                    <a:pt x="7411494" y="4547506"/>
                    <a:pt x="7425614" y="4500439"/>
                  </a:cubicBezTo>
                  <a:lnTo>
                    <a:pt x="7972767" y="4500439"/>
                  </a:lnTo>
                  <a:lnTo>
                    <a:pt x="8122204" y="4929925"/>
                  </a:lnTo>
                  <a:lnTo>
                    <a:pt x="7944526" y="4929925"/>
                  </a:lnTo>
                  <a:lnTo>
                    <a:pt x="7944526" y="4985228"/>
                  </a:lnTo>
                  <a:lnTo>
                    <a:pt x="8910574" y="4985228"/>
                  </a:lnTo>
                  <a:lnTo>
                    <a:pt x="8910574" y="4929925"/>
                  </a:lnTo>
                  <a:lnTo>
                    <a:pt x="8823500" y="4929925"/>
                  </a:lnTo>
                  <a:lnTo>
                    <a:pt x="8292821" y="3407311"/>
                  </a:lnTo>
                  <a:close/>
                  <a:moveTo>
                    <a:pt x="5405402" y="3407311"/>
                  </a:moveTo>
                  <a:lnTo>
                    <a:pt x="5405402" y="3956817"/>
                  </a:lnTo>
                  <a:lnTo>
                    <a:pt x="5467766" y="3956817"/>
                  </a:lnTo>
                  <a:cubicBezTo>
                    <a:pt x="5500713" y="3806203"/>
                    <a:pt x="5551310" y="3692458"/>
                    <a:pt x="5619557" y="3615582"/>
                  </a:cubicBezTo>
                  <a:cubicBezTo>
                    <a:pt x="5687804" y="3538706"/>
                    <a:pt x="5784291" y="3487717"/>
                    <a:pt x="5909018" y="3462614"/>
                  </a:cubicBezTo>
                  <a:lnTo>
                    <a:pt x="5909018" y="4929925"/>
                  </a:lnTo>
                  <a:lnTo>
                    <a:pt x="5704277" y="4929925"/>
                  </a:lnTo>
                  <a:lnTo>
                    <a:pt x="5704277" y="4985228"/>
                  </a:lnTo>
                  <a:lnTo>
                    <a:pt x="6790346" y="4985228"/>
                  </a:lnTo>
                  <a:lnTo>
                    <a:pt x="6790346" y="4929925"/>
                  </a:lnTo>
                  <a:lnTo>
                    <a:pt x="6585605" y="4929925"/>
                  </a:lnTo>
                  <a:lnTo>
                    <a:pt x="6585605" y="3462614"/>
                  </a:lnTo>
                  <a:cubicBezTo>
                    <a:pt x="6710332" y="3487717"/>
                    <a:pt x="6806819" y="3538706"/>
                    <a:pt x="6875066" y="3615582"/>
                  </a:cubicBezTo>
                  <a:cubicBezTo>
                    <a:pt x="6943313" y="3692458"/>
                    <a:pt x="6993910" y="3806203"/>
                    <a:pt x="7026857" y="3956817"/>
                  </a:cubicBezTo>
                  <a:lnTo>
                    <a:pt x="7091574" y="3956817"/>
                  </a:lnTo>
                  <a:lnTo>
                    <a:pt x="7091574" y="3407311"/>
                  </a:lnTo>
                  <a:close/>
                  <a:moveTo>
                    <a:pt x="3464656" y="3407311"/>
                  </a:moveTo>
                  <a:lnTo>
                    <a:pt x="3464656" y="3462614"/>
                  </a:lnTo>
                  <a:lnTo>
                    <a:pt x="3611740" y="3462614"/>
                  </a:lnTo>
                  <a:lnTo>
                    <a:pt x="3715287" y="3607345"/>
                  </a:lnTo>
                  <a:lnTo>
                    <a:pt x="3715287" y="4532209"/>
                  </a:lnTo>
                  <a:cubicBezTo>
                    <a:pt x="3715287" y="4629481"/>
                    <a:pt x="3696264" y="4718908"/>
                    <a:pt x="3658218" y="4800491"/>
                  </a:cubicBezTo>
                  <a:cubicBezTo>
                    <a:pt x="3620172" y="4882073"/>
                    <a:pt x="3555651" y="4925218"/>
                    <a:pt x="3464656" y="4929925"/>
                  </a:cubicBezTo>
                  <a:lnTo>
                    <a:pt x="3464656" y="4985228"/>
                  </a:lnTo>
                  <a:lnTo>
                    <a:pt x="4074172" y="4985228"/>
                  </a:lnTo>
                  <a:lnTo>
                    <a:pt x="4074172" y="4929925"/>
                  </a:lnTo>
                  <a:cubicBezTo>
                    <a:pt x="3878060" y="4928356"/>
                    <a:pt x="3780004" y="4767544"/>
                    <a:pt x="3780004" y="4447489"/>
                  </a:cubicBezTo>
                  <a:lnTo>
                    <a:pt x="3780004" y="3695595"/>
                  </a:lnTo>
                  <a:lnTo>
                    <a:pt x="4715458" y="4985228"/>
                  </a:lnTo>
                  <a:lnTo>
                    <a:pt x="5095524" y="4985228"/>
                  </a:lnTo>
                  <a:lnTo>
                    <a:pt x="5095524" y="3905043"/>
                  </a:lnTo>
                  <a:cubicBezTo>
                    <a:pt x="5095524" y="3623426"/>
                    <a:pt x="5179067" y="3475950"/>
                    <a:pt x="5346155" y="3462614"/>
                  </a:cubicBezTo>
                  <a:lnTo>
                    <a:pt x="5346155" y="3407311"/>
                  </a:lnTo>
                  <a:lnTo>
                    <a:pt x="4715458" y="3407311"/>
                  </a:lnTo>
                  <a:lnTo>
                    <a:pt x="4715458" y="3462614"/>
                  </a:lnTo>
                  <a:lnTo>
                    <a:pt x="4768408" y="3462614"/>
                  </a:lnTo>
                  <a:cubicBezTo>
                    <a:pt x="4857051" y="3462614"/>
                    <a:pt x="4923337" y="3500660"/>
                    <a:pt x="4967266" y="3576751"/>
                  </a:cubicBezTo>
                  <a:cubicBezTo>
                    <a:pt x="5011195" y="3652843"/>
                    <a:pt x="5033160" y="3768941"/>
                    <a:pt x="5033160" y="3925046"/>
                  </a:cubicBezTo>
                  <a:lnTo>
                    <a:pt x="5033160" y="4310995"/>
                  </a:lnTo>
                  <a:lnTo>
                    <a:pt x="4377754" y="3407311"/>
                  </a:lnTo>
                  <a:close/>
                  <a:moveTo>
                    <a:pt x="2257980" y="3407311"/>
                  </a:moveTo>
                  <a:lnTo>
                    <a:pt x="1837908" y="4573393"/>
                  </a:lnTo>
                  <a:cubicBezTo>
                    <a:pt x="1807315" y="4659682"/>
                    <a:pt x="1768289" y="4736754"/>
                    <a:pt x="1720829" y="4804609"/>
                  </a:cubicBezTo>
                  <a:cubicBezTo>
                    <a:pt x="1673370" y="4872464"/>
                    <a:pt x="1626499" y="4914236"/>
                    <a:pt x="1580217" y="4929925"/>
                  </a:cubicBezTo>
                  <a:lnTo>
                    <a:pt x="1580217" y="4985228"/>
                  </a:lnTo>
                  <a:lnTo>
                    <a:pt x="2194440" y="4985228"/>
                  </a:lnTo>
                  <a:lnTo>
                    <a:pt x="2194440" y="4929925"/>
                  </a:lnTo>
                  <a:cubicBezTo>
                    <a:pt x="2087755" y="4929140"/>
                    <a:pt x="2013429" y="4900704"/>
                    <a:pt x="1971461" y="4844616"/>
                  </a:cubicBezTo>
                  <a:cubicBezTo>
                    <a:pt x="1929493" y="4788528"/>
                    <a:pt x="1908509" y="4718908"/>
                    <a:pt x="1908509" y="4635757"/>
                  </a:cubicBezTo>
                  <a:cubicBezTo>
                    <a:pt x="1908509" y="4592612"/>
                    <a:pt x="1915569" y="4547506"/>
                    <a:pt x="1929689" y="4500439"/>
                  </a:cubicBezTo>
                  <a:lnTo>
                    <a:pt x="2476842" y="4500439"/>
                  </a:lnTo>
                  <a:lnTo>
                    <a:pt x="2626279" y="4929925"/>
                  </a:lnTo>
                  <a:lnTo>
                    <a:pt x="2448601" y="4929925"/>
                  </a:lnTo>
                  <a:lnTo>
                    <a:pt x="2448601" y="4985228"/>
                  </a:lnTo>
                  <a:lnTo>
                    <a:pt x="3414650" y="4985228"/>
                  </a:lnTo>
                  <a:lnTo>
                    <a:pt x="3414650" y="4929925"/>
                  </a:lnTo>
                  <a:lnTo>
                    <a:pt x="3327576" y="4929925"/>
                  </a:lnTo>
                  <a:lnTo>
                    <a:pt x="2796897" y="3407311"/>
                  </a:lnTo>
                  <a:close/>
                  <a:moveTo>
                    <a:pt x="9996005" y="1671526"/>
                  </a:moveTo>
                  <a:lnTo>
                    <a:pt x="9996005" y="1726829"/>
                  </a:lnTo>
                  <a:lnTo>
                    <a:pt x="10181919" y="1726829"/>
                  </a:lnTo>
                  <a:lnTo>
                    <a:pt x="10181919" y="3194140"/>
                  </a:lnTo>
                  <a:lnTo>
                    <a:pt x="9996005" y="3194140"/>
                  </a:lnTo>
                  <a:lnTo>
                    <a:pt x="9996005" y="3249443"/>
                  </a:lnTo>
                  <a:lnTo>
                    <a:pt x="10991470" y="3249443"/>
                  </a:lnTo>
                  <a:lnTo>
                    <a:pt x="10991470" y="3194140"/>
                  </a:lnTo>
                  <a:lnTo>
                    <a:pt x="10869096" y="3194140"/>
                  </a:lnTo>
                  <a:lnTo>
                    <a:pt x="10869096" y="2454013"/>
                  </a:lnTo>
                  <a:lnTo>
                    <a:pt x="11145614" y="2454013"/>
                  </a:lnTo>
                  <a:lnTo>
                    <a:pt x="11145614" y="3194140"/>
                  </a:lnTo>
                  <a:lnTo>
                    <a:pt x="11030300" y="3194140"/>
                  </a:lnTo>
                  <a:lnTo>
                    <a:pt x="11030300" y="3249443"/>
                  </a:lnTo>
                  <a:lnTo>
                    <a:pt x="12009291" y="3249443"/>
                  </a:lnTo>
                  <a:lnTo>
                    <a:pt x="12009291" y="3194140"/>
                  </a:lnTo>
                  <a:lnTo>
                    <a:pt x="11821024" y="3194140"/>
                  </a:lnTo>
                  <a:lnTo>
                    <a:pt x="11821024" y="1726829"/>
                  </a:lnTo>
                  <a:lnTo>
                    <a:pt x="12009291" y="1726829"/>
                  </a:lnTo>
                  <a:lnTo>
                    <a:pt x="12009291" y="1671526"/>
                  </a:lnTo>
                  <a:lnTo>
                    <a:pt x="11030300" y="1671526"/>
                  </a:lnTo>
                  <a:lnTo>
                    <a:pt x="11030300" y="1726829"/>
                  </a:lnTo>
                  <a:lnTo>
                    <a:pt x="11145614" y="1726829"/>
                  </a:lnTo>
                  <a:lnTo>
                    <a:pt x="11145614" y="2401063"/>
                  </a:lnTo>
                  <a:lnTo>
                    <a:pt x="10869096" y="2401063"/>
                  </a:lnTo>
                  <a:lnTo>
                    <a:pt x="10869096" y="1726829"/>
                  </a:lnTo>
                  <a:lnTo>
                    <a:pt x="10991470" y="1726829"/>
                  </a:lnTo>
                  <a:lnTo>
                    <a:pt x="10991470" y="1671526"/>
                  </a:lnTo>
                  <a:close/>
                  <a:moveTo>
                    <a:pt x="8205752" y="1671526"/>
                  </a:moveTo>
                  <a:lnTo>
                    <a:pt x="8205752" y="2221032"/>
                  </a:lnTo>
                  <a:lnTo>
                    <a:pt x="8268116" y="2221032"/>
                  </a:lnTo>
                  <a:cubicBezTo>
                    <a:pt x="8301063" y="2070418"/>
                    <a:pt x="8351660" y="1956673"/>
                    <a:pt x="8419906" y="1879797"/>
                  </a:cubicBezTo>
                  <a:cubicBezTo>
                    <a:pt x="8488153" y="1802921"/>
                    <a:pt x="8584641" y="1751932"/>
                    <a:pt x="8709368" y="1726829"/>
                  </a:cubicBezTo>
                  <a:lnTo>
                    <a:pt x="8709368" y="3194140"/>
                  </a:lnTo>
                  <a:lnTo>
                    <a:pt x="8504627" y="3194140"/>
                  </a:lnTo>
                  <a:lnTo>
                    <a:pt x="8504627" y="3249443"/>
                  </a:lnTo>
                  <a:lnTo>
                    <a:pt x="9590695" y="3249443"/>
                  </a:lnTo>
                  <a:lnTo>
                    <a:pt x="9590695" y="3194140"/>
                  </a:lnTo>
                  <a:lnTo>
                    <a:pt x="9385954" y="3194140"/>
                  </a:lnTo>
                  <a:lnTo>
                    <a:pt x="9385954" y="1726829"/>
                  </a:lnTo>
                  <a:cubicBezTo>
                    <a:pt x="9510682" y="1751932"/>
                    <a:pt x="9607169" y="1802921"/>
                    <a:pt x="9675416" y="1879797"/>
                  </a:cubicBezTo>
                  <a:cubicBezTo>
                    <a:pt x="9743663" y="1956673"/>
                    <a:pt x="9794259" y="2070418"/>
                    <a:pt x="9827206" y="2221032"/>
                  </a:cubicBezTo>
                  <a:lnTo>
                    <a:pt x="9891923" y="2221032"/>
                  </a:lnTo>
                  <a:lnTo>
                    <a:pt x="9891923" y="1671526"/>
                  </a:lnTo>
                  <a:close/>
                  <a:moveTo>
                    <a:pt x="6439539" y="1671526"/>
                  </a:moveTo>
                  <a:lnTo>
                    <a:pt x="6439539" y="1726829"/>
                  </a:lnTo>
                  <a:lnTo>
                    <a:pt x="6619570" y="1726829"/>
                  </a:lnTo>
                  <a:lnTo>
                    <a:pt x="6619570" y="3194140"/>
                  </a:lnTo>
                  <a:lnTo>
                    <a:pt x="6439539" y="3194140"/>
                  </a:lnTo>
                  <a:lnTo>
                    <a:pt x="6439539" y="3249443"/>
                  </a:lnTo>
                  <a:lnTo>
                    <a:pt x="8012750" y="3249443"/>
                  </a:lnTo>
                  <a:lnTo>
                    <a:pt x="8012750" y="2665814"/>
                  </a:lnTo>
                  <a:lnTo>
                    <a:pt x="7962153" y="2665814"/>
                  </a:lnTo>
                  <a:cubicBezTo>
                    <a:pt x="7933128" y="2829763"/>
                    <a:pt x="7858606" y="2958805"/>
                    <a:pt x="7738585" y="3052939"/>
                  </a:cubicBezTo>
                  <a:cubicBezTo>
                    <a:pt x="7618565" y="3147073"/>
                    <a:pt x="7474618" y="3194140"/>
                    <a:pt x="7306747" y="3194140"/>
                  </a:cubicBezTo>
                  <a:lnTo>
                    <a:pt x="7306747" y="2465780"/>
                  </a:lnTo>
                  <a:lnTo>
                    <a:pt x="7354990" y="2465780"/>
                  </a:lnTo>
                  <a:cubicBezTo>
                    <a:pt x="7431866" y="2465780"/>
                    <a:pt x="7497172" y="2497353"/>
                    <a:pt x="7550906" y="2560502"/>
                  </a:cubicBezTo>
                  <a:cubicBezTo>
                    <a:pt x="7604641" y="2623650"/>
                    <a:pt x="7631508" y="2712096"/>
                    <a:pt x="7631508" y="2825841"/>
                  </a:cubicBezTo>
                  <a:lnTo>
                    <a:pt x="7682105" y="2825841"/>
                  </a:lnTo>
                  <a:lnTo>
                    <a:pt x="7682105" y="2039824"/>
                  </a:lnTo>
                  <a:lnTo>
                    <a:pt x="7631508" y="2039824"/>
                  </a:lnTo>
                  <a:cubicBezTo>
                    <a:pt x="7631508" y="2173180"/>
                    <a:pt x="7603268" y="2268295"/>
                    <a:pt x="7546788" y="2325167"/>
                  </a:cubicBezTo>
                  <a:cubicBezTo>
                    <a:pt x="7490308" y="2382039"/>
                    <a:pt x="7426375" y="2410476"/>
                    <a:pt x="7354990" y="2410476"/>
                  </a:cubicBezTo>
                  <a:lnTo>
                    <a:pt x="7306747" y="2410476"/>
                  </a:lnTo>
                  <a:lnTo>
                    <a:pt x="7306747" y="1726829"/>
                  </a:lnTo>
                  <a:lnTo>
                    <a:pt x="7334987" y="1726829"/>
                  </a:lnTo>
                  <a:cubicBezTo>
                    <a:pt x="7526392" y="1726829"/>
                    <a:pt x="7668573" y="1772327"/>
                    <a:pt x="7761531" y="1863323"/>
                  </a:cubicBezTo>
                  <a:cubicBezTo>
                    <a:pt x="7854488" y="1954319"/>
                    <a:pt x="7903712" y="2055513"/>
                    <a:pt x="7909203" y="2166905"/>
                  </a:cubicBezTo>
                  <a:lnTo>
                    <a:pt x="7962153" y="2166905"/>
                  </a:lnTo>
                  <a:lnTo>
                    <a:pt x="7962153" y="1671526"/>
                  </a:lnTo>
                  <a:close/>
                  <a:moveTo>
                    <a:pt x="3932111" y="1671526"/>
                  </a:moveTo>
                  <a:lnTo>
                    <a:pt x="3932111" y="1726829"/>
                  </a:lnTo>
                  <a:lnTo>
                    <a:pt x="4081548" y="1726829"/>
                  </a:lnTo>
                  <a:lnTo>
                    <a:pt x="4136852" y="1820963"/>
                  </a:lnTo>
                  <a:lnTo>
                    <a:pt x="4136852" y="2769361"/>
                  </a:lnTo>
                  <a:cubicBezTo>
                    <a:pt x="4136852" y="2879968"/>
                    <a:pt x="4116652" y="2978416"/>
                    <a:pt x="4076254" y="3064706"/>
                  </a:cubicBezTo>
                  <a:cubicBezTo>
                    <a:pt x="4035855" y="3150995"/>
                    <a:pt x="3974863" y="3194140"/>
                    <a:pt x="3893281" y="3194140"/>
                  </a:cubicBezTo>
                  <a:lnTo>
                    <a:pt x="3893281" y="3249443"/>
                  </a:lnTo>
                  <a:lnTo>
                    <a:pt x="4500444" y="3249443"/>
                  </a:lnTo>
                  <a:lnTo>
                    <a:pt x="4500444" y="3194140"/>
                  </a:lnTo>
                  <a:lnTo>
                    <a:pt x="4473380" y="3194140"/>
                  </a:lnTo>
                  <a:cubicBezTo>
                    <a:pt x="4400426" y="3194140"/>
                    <a:pt x="4345908" y="3173940"/>
                    <a:pt x="4309823" y="3133541"/>
                  </a:cubicBezTo>
                  <a:cubicBezTo>
                    <a:pt x="4273738" y="3093142"/>
                    <a:pt x="4247067" y="3035877"/>
                    <a:pt x="4229809" y="2961747"/>
                  </a:cubicBezTo>
                  <a:cubicBezTo>
                    <a:pt x="4212551" y="2887616"/>
                    <a:pt x="4203922" y="2811721"/>
                    <a:pt x="4203922" y="2734061"/>
                  </a:cubicBezTo>
                  <a:lnTo>
                    <a:pt x="4203922" y="1897447"/>
                  </a:lnTo>
                  <a:lnTo>
                    <a:pt x="4739308" y="3249443"/>
                  </a:lnTo>
                  <a:lnTo>
                    <a:pt x="4893452" y="3249443"/>
                  </a:lnTo>
                  <a:lnTo>
                    <a:pt x="5415895" y="1895093"/>
                  </a:lnTo>
                  <a:lnTo>
                    <a:pt x="5420601" y="1895093"/>
                  </a:lnTo>
                  <a:lnTo>
                    <a:pt x="5420601" y="3194140"/>
                  </a:lnTo>
                  <a:lnTo>
                    <a:pt x="5222920" y="3194140"/>
                  </a:lnTo>
                  <a:lnTo>
                    <a:pt x="5222920" y="3249443"/>
                  </a:lnTo>
                  <a:lnTo>
                    <a:pt x="6287809" y="3249443"/>
                  </a:lnTo>
                  <a:lnTo>
                    <a:pt x="6287809" y="3194140"/>
                  </a:lnTo>
                  <a:lnTo>
                    <a:pt x="6096011" y="3194140"/>
                  </a:lnTo>
                  <a:lnTo>
                    <a:pt x="6096011" y="1726829"/>
                  </a:lnTo>
                  <a:lnTo>
                    <a:pt x="6287809" y="1726829"/>
                  </a:lnTo>
                  <a:lnTo>
                    <a:pt x="6287809" y="1671526"/>
                  </a:lnTo>
                  <a:lnTo>
                    <a:pt x="5447665" y="1671526"/>
                  </a:lnTo>
                  <a:lnTo>
                    <a:pt x="5144083" y="2456366"/>
                  </a:lnTo>
                  <a:lnTo>
                    <a:pt x="4822852" y="1671526"/>
                  </a:lnTo>
                  <a:close/>
                  <a:moveTo>
                    <a:pt x="2124715" y="1671526"/>
                  </a:moveTo>
                  <a:lnTo>
                    <a:pt x="2124715" y="1726829"/>
                  </a:lnTo>
                  <a:lnTo>
                    <a:pt x="2304745" y="1726829"/>
                  </a:lnTo>
                  <a:lnTo>
                    <a:pt x="2304745" y="3194140"/>
                  </a:lnTo>
                  <a:lnTo>
                    <a:pt x="2124715" y="3194140"/>
                  </a:lnTo>
                  <a:lnTo>
                    <a:pt x="2124715" y="3249443"/>
                  </a:lnTo>
                  <a:lnTo>
                    <a:pt x="3697925" y="3249443"/>
                  </a:lnTo>
                  <a:lnTo>
                    <a:pt x="3697925" y="2665814"/>
                  </a:lnTo>
                  <a:lnTo>
                    <a:pt x="3647328" y="2665814"/>
                  </a:lnTo>
                  <a:cubicBezTo>
                    <a:pt x="3618304" y="2829763"/>
                    <a:pt x="3543781" y="2958805"/>
                    <a:pt x="3423761" y="3052939"/>
                  </a:cubicBezTo>
                  <a:cubicBezTo>
                    <a:pt x="3303740" y="3147073"/>
                    <a:pt x="3159794" y="3194140"/>
                    <a:pt x="2991922" y="3194140"/>
                  </a:cubicBezTo>
                  <a:lnTo>
                    <a:pt x="2991922" y="2465780"/>
                  </a:lnTo>
                  <a:lnTo>
                    <a:pt x="3040166" y="2465780"/>
                  </a:lnTo>
                  <a:cubicBezTo>
                    <a:pt x="3117041" y="2465780"/>
                    <a:pt x="3182347" y="2497353"/>
                    <a:pt x="3236082" y="2560502"/>
                  </a:cubicBezTo>
                  <a:cubicBezTo>
                    <a:pt x="3289816" y="2623650"/>
                    <a:pt x="3316683" y="2712096"/>
                    <a:pt x="3316683" y="2825841"/>
                  </a:cubicBezTo>
                  <a:lnTo>
                    <a:pt x="3367280" y="2825841"/>
                  </a:lnTo>
                  <a:lnTo>
                    <a:pt x="3367280" y="2039824"/>
                  </a:lnTo>
                  <a:lnTo>
                    <a:pt x="3316683" y="2039824"/>
                  </a:lnTo>
                  <a:cubicBezTo>
                    <a:pt x="3316683" y="2173180"/>
                    <a:pt x="3288444" y="2268295"/>
                    <a:pt x="3231963" y="2325167"/>
                  </a:cubicBezTo>
                  <a:cubicBezTo>
                    <a:pt x="3175483" y="2382039"/>
                    <a:pt x="3111551" y="2410476"/>
                    <a:pt x="3040166" y="2410476"/>
                  </a:cubicBezTo>
                  <a:lnTo>
                    <a:pt x="2991922" y="2410476"/>
                  </a:lnTo>
                  <a:lnTo>
                    <a:pt x="2991922" y="1726829"/>
                  </a:lnTo>
                  <a:lnTo>
                    <a:pt x="3020162" y="1726829"/>
                  </a:lnTo>
                  <a:cubicBezTo>
                    <a:pt x="3211567" y="1726829"/>
                    <a:pt x="3353749" y="1772327"/>
                    <a:pt x="3446706" y="1863323"/>
                  </a:cubicBezTo>
                  <a:cubicBezTo>
                    <a:pt x="3539663" y="1954319"/>
                    <a:pt x="3588887" y="2055513"/>
                    <a:pt x="3594378" y="2166905"/>
                  </a:cubicBezTo>
                  <a:lnTo>
                    <a:pt x="3647328" y="2166905"/>
                  </a:lnTo>
                  <a:lnTo>
                    <a:pt x="3647328" y="1671526"/>
                  </a:lnTo>
                  <a:close/>
                  <a:moveTo>
                    <a:pt x="140431" y="1671526"/>
                  </a:moveTo>
                  <a:lnTo>
                    <a:pt x="140431" y="1726829"/>
                  </a:lnTo>
                  <a:lnTo>
                    <a:pt x="287515" y="1726829"/>
                  </a:lnTo>
                  <a:lnTo>
                    <a:pt x="391062" y="1871560"/>
                  </a:lnTo>
                  <a:lnTo>
                    <a:pt x="391062" y="2796424"/>
                  </a:lnTo>
                  <a:cubicBezTo>
                    <a:pt x="391062" y="2893696"/>
                    <a:pt x="372039" y="2983123"/>
                    <a:pt x="333993" y="3064706"/>
                  </a:cubicBezTo>
                  <a:cubicBezTo>
                    <a:pt x="295948" y="3146289"/>
                    <a:pt x="231427" y="3189433"/>
                    <a:pt x="140431" y="3194140"/>
                  </a:cubicBezTo>
                  <a:lnTo>
                    <a:pt x="140431" y="3249443"/>
                  </a:lnTo>
                  <a:lnTo>
                    <a:pt x="749947" y="3249443"/>
                  </a:lnTo>
                  <a:lnTo>
                    <a:pt x="749947" y="3194140"/>
                  </a:lnTo>
                  <a:cubicBezTo>
                    <a:pt x="553835" y="3192571"/>
                    <a:pt x="455779" y="3031759"/>
                    <a:pt x="455779" y="2711704"/>
                  </a:cubicBezTo>
                  <a:lnTo>
                    <a:pt x="455779" y="1959810"/>
                  </a:lnTo>
                  <a:lnTo>
                    <a:pt x="1391234" y="3249443"/>
                  </a:lnTo>
                  <a:lnTo>
                    <a:pt x="1771299" y="3249443"/>
                  </a:lnTo>
                  <a:lnTo>
                    <a:pt x="1771299" y="2169258"/>
                  </a:lnTo>
                  <a:cubicBezTo>
                    <a:pt x="1771299" y="1887641"/>
                    <a:pt x="1854842" y="1740165"/>
                    <a:pt x="2021930" y="1726829"/>
                  </a:cubicBezTo>
                  <a:lnTo>
                    <a:pt x="2021930" y="1671526"/>
                  </a:lnTo>
                  <a:lnTo>
                    <a:pt x="1391234" y="1671526"/>
                  </a:lnTo>
                  <a:lnTo>
                    <a:pt x="1391234" y="1726829"/>
                  </a:lnTo>
                  <a:lnTo>
                    <a:pt x="1444184" y="1726829"/>
                  </a:lnTo>
                  <a:cubicBezTo>
                    <a:pt x="1532826" y="1726829"/>
                    <a:pt x="1599112" y="1764875"/>
                    <a:pt x="1643041" y="1840967"/>
                  </a:cubicBezTo>
                  <a:cubicBezTo>
                    <a:pt x="1686971" y="1917058"/>
                    <a:pt x="1708935" y="2033156"/>
                    <a:pt x="1708935" y="2189262"/>
                  </a:cubicBezTo>
                  <a:lnTo>
                    <a:pt x="1708935" y="2575210"/>
                  </a:lnTo>
                  <a:lnTo>
                    <a:pt x="1053529" y="1671526"/>
                  </a:lnTo>
                  <a:close/>
                  <a:moveTo>
                    <a:pt x="2902495" y="1196150"/>
                  </a:moveTo>
                  <a:lnTo>
                    <a:pt x="2794241" y="1526795"/>
                  </a:lnTo>
                  <a:lnTo>
                    <a:pt x="2888375" y="1526795"/>
                  </a:lnTo>
                  <a:lnTo>
                    <a:pt x="3249613" y="1234980"/>
                  </a:lnTo>
                  <a:lnTo>
                    <a:pt x="3249613" y="119615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2CEA35B8-608C-C65C-CD59-C4EB05C8A2ED}"/>
                </a:ext>
              </a:extLst>
            </p:cNvPr>
            <p:cNvSpPr txBox="1"/>
            <p:nvPr/>
          </p:nvSpPr>
          <p:spPr>
            <a:xfrm>
              <a:off x="2697480" y="927246"/>
              <a:ext cx="6797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Csongor és Tünde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74D18248-4889-FED7-DD47-7C526BE2763D}"/>
                </a:ext>
              </a:extLst>
            </p:cNvPr>
            <p:cNvSpPr txBox="1"/>
            <p:nvPr/>
          </p:nvSpPr>
          <p:spPr>
            <a:xfrm>
              <a:off x="2956560" y="4870706"/>
              <a:ext cx="6278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rendezésében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80507660-24B4-9D12-4DF2-3DA3973C0E98}"/>
              </a:ext>
            </a:extLst>
          </p:cNvPr>
          <p:cNvSpPr txBox="1"/>
          <p:nvPr/>
        </p:nvSpPr>
        <p:spPr>
          <a:xfrm>
            <a:off x="1150040" y="-6776957"/>
            <a:ext cx="508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Csongor és Tünde (színész gárda)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0FD5548E-55A8-2AFF-6407-988DA6C016F0}"/>
              </a:ext>
            </a:extLst>
          </p:cNvPr>
          <p:cNvSpPr txBox="1"/>
          <p:nvPr/>
        </p:nvSpPr>
        <p:spPr>
          <a:xfrm>
            <a:off x="135739" y="-5693233"/>
            <a:ext cx="355820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Éj:  Lukács Margit (1914-2002)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1937-től a Nemzeti Színház ösztöndíjasa, majd rendes tagja, 1989-től örökös tagja volt.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1963: Kossuth-díj</a:t>
            </a:r>
          </a:p>
        </p:txBody>
      </p:sp>
      <p:pic>
        <p:nvPicPr>
          <p:cNvPr id="39" name="Kép 38">
            <a:extLst>
              <a:ext uri="{FF2B5EF4-FFF2-40B4-BE49-F238E27FC236}">
                <a16:creationId xmlns:a16="http://schemas.microsoft.com/office/drawing/2014/main" id="{CEDF97C4-DDCF-04E6-BA04-AA4AAF3E5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55" y="-3319934"/>
            <a:ext cx="1809750" cy="2451128"/>
          </a:xfrm>
          <a:prstGeom prst="rect">
            <a:avLst/>
          </a:prstGeom>
        </p:spPr>
      </p:pic>
      <p:sp>
        <p:nvSpPr>
          <p:cNvPr id="40" name="Szövegdoboz 39">
            <a:extLst>
              <a:ext uri="{FF2B5EF4-FFF2-40B4-BE49-F238E27FC236}">
                <a16:creationId xmlns:a16="http://schemas.microsoft.com/office/drawing/2014/main" id="{DE194547-B2C4-D71B-EC5D-5445561EC0B2}"/>
              </a:ext>
            </a:extLst>
          </p:cNvPr>
          <p:cNvSpPr txBox="1"/>
          <p:nvPr/>
        </p:nvSpPr>
        <p:spPr>
          <a:xfrm>
            <a:off x="3374455" y="-1737034"/>
            <a:ext cx="3285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Kalmár:  </a:t>
            </a:r>
            <a:r>
              <a:rPr lang="hu-HU" sz="2400" u="sng" dirty="0" err="1">
                <a:latin typeface="+mj-lt"/>
              </a:rPr>
              <a:t>Makláry</a:t>
            </a:r>
            <a:r>
              <a:rPr lang="hu-HU" sz="2400" u="sng" dirty="0">
                <a:latin typeface="+mj-lt"/>
              </a:rPr>
              <a:t> Zoltán (1896-1978) </a:t>
            </a:r>
            <a:endParaRPr lang="hu-HU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Nemzeti Színház  örökös tagja1935-69 tagja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1954: Kossuth-díj</a:t>
            </a:r>
          </a:p>
        </p:txBody>
      </p:sp>
      <p:pic>
        <p:nvPicPr>
          <p:cNvPr id="41" name="Kép 40">
            <a:extLst>
              <a:ext uri="{FF2B5EF4-FFF2-40B4-BE49-F238E27FC236}">
                <a16:creationId xmlns:a16="http://schemas.microsoft.com/office/drawing/2014/main" id="{111785D8-AEB9-8C75-55C1-1AABB1397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103" y="-4376773"/>
            <a:ext cx="1809750" cy="2627058"/>
          </a:xfrm>
          <a:prstGeom prst="rect">
            <a:avLst/>
          </a:prstGeom>
        </p:spPr>
      </p:pic>
      <p:sp>
        <p:nvSpPr>
          <p:cNvPr id="42" name="Szövegdoboz 41">
            <a:extLst>
              <a:ext uri="{FF2B5EF4-FFF2-40B4-BE49-F238E27FC236}">
                <a16:creationId xmlns:a16="http://schemas.microsoft.com/office/drawing/2014/main" id="{2C6BACE9-5163-961B-A9CF-88A8E8382CB1}"/>
              </a:ext>
            </a:extLst>
          </p:cNvPr>
          <p:cNvSpPr txBox="1"/>
          <p:nvPr/>
        </p:nvSpPr>
        <p:spPr>
          <a:xfrm>
            <a:off x="5999469" y="-5522132"/>
            <a:ext cx="3696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Fejedelem:  Timár József(1902-1960)</a:t>
            </a:r>
            <a:endParaRPr lang="hu-HU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Színházban 1924-től lépett fel (tagja:1925-1950; 1959-60)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1957: Kossuth-díj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6FD5436-9CE9-C126-F23F-6AD34A137C32}"/>
              </a:ext>
            </a:extLst>
          </p:cNvPr>
          <p:cNvSpPr txBox="1"/>
          <p:nvPr/>
        </p:nvSpPr>
        <p:spPr>
          <a:xfrm>
            <a:off x="0" y="-9057"/>
            <a:ext cx="12192000" cy="68480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8000"/>
                </a:schemeClr>
              </a:gs>
              <a:gs pos="100000">
                <a:srgbClr val="C00000">
                  <a:alpha val="79000"/>
                </a:srgbClr>
              </a:gs>
              <a:gs pos="64000">
                <a:srgbClr val="C00000">
                  <a:alpha val="47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hu-HU" sz="115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endParaRPr lang="hu-HU" sz="72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algn="ctr"/>
            <a:r>
              <a:rPr lang="hu-HU" sz="7200" dirty="0">
                <a:solidFill>
                  <a:schemeClr val="bg1"/>
                </a:solidFill>
                <a:latin typeface="Bodoni MT" panose="02070603080606020203" pitchFamily="18" charset="0"/>
              </a:rPr>
              <a:t>Köszönjük a figyelmet!</a:t>
            </a:r>
          </a:p>
          <a:p>
            <a:pPr algn="ctr"/>
            <a:endParaRPr lang="hu-HU" sz="72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algn="ctr"/>
            <a:r>
              <a:rPr lang="hu-HU" sz="6000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</a:p>
          <a:p>
            <a:pPr algn="ctr"/>
            <a:r>
              <a:rPr lang="hu-HU" sz="2000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endParaRPr lang="hu-HU" sz="54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algn="r"/>
            <a:r>
              <a:rPr lang="hu-HU" sz="2800" dirty="0">
                <a:solidFill>
                  <a:schemeClr val="bg1"/>
                </a:solidFill>
                <a:latin typeface="Bodoni MT" panose="02070603080606020203" pitchFamily="18" charset="0"/>
              </a:rPr>
              <a:t>Készítette: Szapphó múzsái</a:t>
            </a:r>
          </a:p>
        </p:txBody>
      </p:sp>
      <p:pic>
        <p:nvPicPr>
          <p:cNvPr id="43" name="Kép 42">
            <a:extLst>
              <a:ext uri="{FF2B5EF4-FFF2-40B4-BE49-F238E27FC236}">
                <a16:creationId xmlns:a16="http://schemas.microsoft.com/office/drawing/2014/main" id="{75BC0D4B-261F-2FA9-7FD5-218061362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325" y="-3465801"/>
            <a:ext cx="1809750" cy="1987176"/>
          </a:xfrm>
          <a:prstGeom prst="rect">
            <a:avLst/>
          </a:prstGeom>
        </p:spPr>
      </p:pic>
      <p:sp>
        <p:nvSpPr>
          <p:cNvPr id="44" name="Szövegdoboz 43">
            <a:extLst>
              <a:ext uri="{FF2B5EF4-FFF2-40B4-BE49-F238E27FC236}">
                <a16:creationId xmlns:a16="http://schemas.microsoft.com/office/drawing/2014/main" id="{EC28ACD6-4790-1657-811E-A2FFA8801D42}"/>
              </a:ext>
            </a:extLst>
          </p:cNvPr>
          <p:cNvSpPr txBox="1"/>
          <p:nvPr/>
        </p:nvSpPr>
        <p:spPr>
          <a:xfrm>
            <a:off x="9488557" y="-1590377"/>
            <a:ext cx="2703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Tudós:  Pethes Sándor (1899-1981)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 tagja: 1922-49</a:t>
            </a:r>
          </a:p>
        </p:txBody>
      </p:sp>
      <p:pic>
        <p:nvPicPr>
          <p:cNvPr id="45" name="Kép 44">
            <a:extLst>
              <a:ext uri="{FF2B5EF4-FFF2-40B4-BE49-F238E27FC236}">
                <a16:creationId xmlns:a16="http://schemas.microsoft.com/office/drawing/2014/main" id="{7AFC08AF-724D-0DEA-E1B1-ADA52E58B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396" y="-4125279"/>
            <a:ext cx="1934094" cy="25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64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F6731-14E3-FA0F-173C-A9D35E9C0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0896A051-0EF9-ABE0-9EF9-0C1779BE9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b="625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60537630-B9AE-6D3C-FA92-DDD909831522}"/>
              </a:ext>
            </a:extLst>
          </p:cNvPr>
          <p:cNvGrpSpPr/>
          <p:nvPr/>
        </p:nvGrpSpPr>
        <p:grpSpPr>
          <a:xfrm>
            <a:off x="0" y="-18973800"/>
            <a:ext cx="12192000" cy="25831801"/>
            <a:chOff x="0" y="0"/>
            <a:chExt cx="12192000" cy="6858000"/>
          </a:xfrm>
        </p:grpSpPr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3E7FF8B1-67B2-DB49-ED49-D07FF7BF105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7696249" y="3710892"/>
                  </a:moveTo>
                  <a:lnTo>
                    <a:pt x="7700955" y="3710892"/>
                  </a:lnTo>
                  <a:lnTo>
                    <a:pt x="7956293" y="4445136"/>
                  </a:lnTo>
                  <a:lnTo>
                    <a:pt x="7443264" y="4445136"/>
                  </a:lnTo>
                  <a:close/>
                  <a:moveTo>
                    <a:pt x="2200324" y="3710892"/>
                  </a:moveTo>
                  <a:lnTo>
                    <a:pt x="2205030" y="3710892"/>
                  </a:lnTo>
                  <a:lnTo>
                    <a:pt x="2460368" y="4445136"/>
                  </a:lnTo>
                  <a:lnTo>
                    <a:pt x="1947339" y="4445136"/>
                  </a:lnTo>
                  <a:close/>
                  <a:moveTo>
                    <a:pt x="8993527" y="3407311"/>
                  </a:moveTo>
                  <a:lnTo>
                    <a:pt x="8993527" y="3462614"/>
                  </a:lnTo>
                  <a:lnTo>
                    <a:pt x="9181795" y="3462614"/>
                  </a:lnTo>
                  <a:lnTo>
                    <a:pt x="9181795" y="4929925"/>
                  </a:lnTo>
                  <a:lnTo>
                    <a:pt x="8993527" y="4929925"/>
                  </a:lnTo>
                  <a:lnTo>
                    <a:pt x="8993527" y="4985228"/>
                  </a:lnTo>
                  <a:lnTo>
                    <a:pt x="10552618" y="4985228"/>
                  </a:lnTo>
                  <a:lnTo>
                    <a:pt x="10552618" y="4394539"/>
                  </a:lnTo>
                  <a:lnTo>
                    <a:pt x="10497314" y="4394539"/>
                  </a:lnTo>
                  <a:cubicBezTo>
                    <a:pt x="10488685" y="4531817"/>
                    <a:pt x="10423575" y="4651053"/>
                    <a:pt x="10301986" y="4752247"/>
                  </a:cubicBezTo>
                  <a:cubicBezTo>
                    <a:pt x="10180397" y="4853441"/>
                    <a:pt x="10036058" y="4912667"/>
                    <a:pt x="9868971" y="4929925"/>
                  </a:cubicBezTo>
                  <a:lnTo>
                    <a:pt x="9868971" y="3462614"/>
                  </a:lnTo>
                  <a:lnTo>
                    <a:pt x="10073712" y="3462614"/>
                  </a:lnTo>
                  <a:lnTo>
                    <a:pt x="10073712" y="3407311"/>
                  </a:lnTo>
                  <a:close/>
                  <a:moveTo>
                    <a:pt x="7753905" y="3407311"/>
                  </a:moveTo>
                  <a:lnTo>
                    <a:pt x="7333833" y="4573393"/>
                  </a:lnTo>
                  <a:cubicBezTo>
                    <a:pt x="7303240" y="4659682"/>
                    <a:pt x="7264213" y="4736754"/>
                    <a:pt x="7216755" y="4804609"/>
                  </a:cubicBezTo>
                  <a:cubicBezTo>
                    <a:pt x="7169295" y="4872464"/>
                    <a:pt x="7122424" y="4914236"/>
                    <a:pt x="7076142" y="4929925"/>
                  </a:cubicBezTo>
                  <a:lnTo>
                    <a:pt x="7076142" y="4985228"/>
                  </a:lnTo>
                  <a:lnTo>
                    <a:pt x="7690365" y="4985228"/>
                  </a:lnTo>
                  <a:lnTo>
                    <a:pt x="7690365" y="4929925"/>
                  </a:lnTo>
                  <a:cubicBezTo>
                    <a:pt x="7583680" y="4929140"/>
                    <a:pt x="7509354" y="4900704"/>
                    <a:pt x="7467386" y="4844616"/>
                  </a:cubicBezTo>
                  <a:cubicBezTo>
                    <a:pt x="7425417" y="4788528"/>
                    <a:pt x="7404434" y="4718908"/>
                    <a:pt x="7404434" y="4635757"/>
                  </a:cubicBezTo>
                  <a:cubicBezTo>
                    <a:pt x="7404434" y="4592612"/>
                    <a:pt x="7411494" y="4547506"/>
                    <a:pt x="7425614" y="4500439"/>
                  </a:cubicBezTo>
                  <a:lnTo>
                    <a:pt x="7972767" y="4500439"/>
                  </a:lnTo>
                  <a:lnTo>
                    <a:pt x="8122204" y="4929925"/>
                  </a:lnTo>
                  <a:lnTo>
                    <a:pt x="7944526" y="4929925"/>
                  </a:lnTo>
                  <a:lnTo>
                    <a:pt x="7944526" y="4985228"/>
                  </a:lnTo>
                  <a:lnTo>
                    <a:pt x="8910574" y="4985228"/>
                  </a:lnTo>
                  <a:lnTo>
                    <a:pt x="8910574" y="4929925"/>
                  </a:lnTo>
                  <a:lnTo>
                    <a:pt x="8823500" y="4929925"/>
                  </a:lnTo>
                  <a:lnTo>
                    <a:pt x="8292821" y="3407311"/>
                  </a:lnTo>
                  <a:close/>
                  <a:moveTo>
                    <a:pt x="5405402" y="3407311"/>
                  </a:moveTo>
                  <a:lnTo>
                    <a:pt x="5405402" y="3956817"/>
                  </a:lnTo>
                  <a:lnTo>
                    <a:pt x="5467766" y="3956817"/>
                  </a:lnTo>
                  <a:cubicBezTo>
                    <a:pt x="5500713" y="3806203"/>
                    <a:pt x="5551310" y="3692458"/>
                    <a:pt x="5619557" y="3615582"/>
                  </a:cubicBezTo>
                  <a:cubicBezTo>
                    <a:pt x="5687804" y="3538706"/>
                    <a:pt x="5784291" y="3487717"/>
                    <a:pt x="5909018" y="3462614"/>
                  </a:cubicBezTo>
                  <a:lnTo>
                    <a:pt x="5909018" y="4929925"/>
                  </a:lnTo>
                  <a:lnTo>
                    <a:pt x="5704277" y="4929925"/>
                  </a:lnTo>
                  <a:lnTo>
                    <a:pt x="5704277" y="4985228"/>
                  </a:lnTo>
                  <a:lnTo>
                    <a:pt x="6790346" y="4985228"/>
                  </a:lnTo>
                  <a:lnTo>
                    <a:pt x="6790346" y="4929925"/>
                  </a:lnTo>
                  <a:lnTo>
                    <a:pt x="6585605" y="4929925"/>
                  </a:lnTo>
                  <a:lnTo>
                    <a:pt x="6585605" y="3462614"/>
                  </a:lnTo>
                  <a:cubicBezTo>
                    <a:pt x="6710332" y="3487717"/>
                    <a:pt x="6806819" y="3538706"/>
                    <a:pt x="6875066" y="3615582"/>
                  </a:cubicBezTo>
                  <a:cubicBezTo>
                    <a:pt x="6943313" y="3692458"/>
                    <a:pt x="6993910" y="3806203"/>
                    <a:pt x="7026857" y="3956817"/>
                  </a:cubicBezTo>
                  <a:lnTo>
                    <a:pt x="7091574" y="3956817"/>
                  </a:lnTo>
                  <a:lnTo>
                    <a:pt x="7091574" y="3407311"/>
                  </a:lnTo>
                  <a:close/>
                  <a:moveTo>
                    <a:pt x="3464656" y="3407311"/>
                  </a:moveTo>
                  <a:lnTo>
                    <a:pt x="3464656" y="3462614"/>
                  </a:lnTo>
                  <a:lnTo>
                    <a:pt x="3611740" y="3462614"/>
                  </a:lnTo>
                  <a:lnTo>
                    <a:pt x="3715287" y="3607345"/>
                  </a:lnTo>
                  <a:lnTo>
                    <a:pt x="3715287" y="4532209"/>
                  </a:lnTo>
                  <a:cubicBezTo>
                    <a:pt x="3715287" y="4629481"/>
                    <a:pt x="3696264" y="4718908"/>
                    <a:pt x="3658218" y="4800491"/>
                  </a:cubicBezTo>
                  <a:cubicBezTo>
                    <a:pt x="3620172" y="4882073"/>
                    <a:pt x="3555651" y="4925218"/>
                    <a:pt x="3464656" y="4929925"/>
                  </a:cubicBezTo>
                  <a:lnTo>
                    <a:pt x="3464656" y="4985228"/>
                  </a:lnTo>
                  <a:lnTo>
                    <a:pt x="4074172" y="4985228"/>
                  </a:lnTo>
                  <a:lnTo>
                    <a:pt x="4074172" y="4929925"/>
                  </a:lnTo>
                  <a:cubicBezTo>
                    <a:pt x="3878060" y="4928356"/>
                    <a:pt x="3780004" y="4767544"/>
                    <a:pt x="3780004" y="4447489"/>
                  </a:cubicBezTo>
                  <a:lnTo>
                    <a:pt x="3780004" y="3695595"/>
                  </a:lnTo>
                  <a:lnTo>
                    <a:pt x="4715458" y="4985228"/>
                  </a:lnTo>
                  <a:lnTo>
                    <a:pt x="5095524" y="4985228"/>
                  </a:lnTo>
                  <a:lnTo>
                    <a:pt x="5095524" y="3905043"/>
                  </a:lnTo>
                  <a:cubicBezTo>
                    <a:pt x="5095524" y="3623426"/>
                    <a:pt x="5179067" y="3475950"/>
                    <a:pt x="5346155" y="3462614"/>
                  </a:cubicBezTo>
                  <a:lnTo>
                    <a:pt x="5346155" y="3407311"/>
                  </a:lnTo>
                  <a:lnTo>
                    <a:pt x="4715458" y="3407311"/>
                  </a:lnTo>
                  <a:lnTo>
                    <a:pt x="4715458" y="3462614"/>
                  </a:lnTo>
                  <a:lnTo>
                    <a:pt x="4768408" y="3462614"/>
                  </a:lnTo>
                  <a:cubicBezTo>
                    <a:pt x="4857051" y="3462614"/>
                    <a:pt x="4923337" y="3500660"/>
                    <a:pt x="4967266" y="3576751"/>
                  </a:cubicBezTo>
                  <a:cubicBezTo>
                    <a:pt x="5011195" y="3652843"/>
                    <a:pt x="5033160" y="3768941"/>
                    <a:pt x="5033160" y="3925046"/>
                  </a:cubicBezTo>
                  <a:lnTo>
                    <a:pt x="5033160" y="4310995"/>
                  </a:lnTo>
                  <a:lnTo>
                    <a:pt x="4377754" y="3407311"/>
                  </a:lnTo>
                  <a:close/>
                  <a:moveTo>
                    <a:pt x="2257980" y="3407311"/>
                  </a:moveTo>
                  <a:lnTo>
                    <a:pt x="1837908" y="4573393"/>
                  </a:lnTo>
                  <a:cubicBezTo>
                    <a:pt x="1807315" y="4659682"/>
                    <a:pt x="1768289" y="4736754"/>
                    <a:pt x="1720829" y="4804609"/>
                  </a:cubicBezTo>
                  <a:cubicBezTo>
                    <a:pt x="1673370" y="4872464"/>
                    <a:pt x="1626499" y="4914236"/>
                    <a:pt x="1580217" y="4929925"/>
                  </a:cubicBezTo>
                  <a:lnTo>
                    <a:pt x="1580217" y="4985228"/>
                  </a:lnTo>
                  <a:lnTo>
                    <a:pt x="2194440" y="4985228"/>
                  </a:lnTo>
                  <a:lnTo>
                    <a:pt x="2194440" y="4929925"/>
                  </a:lnTo>
                  <a:cubicBezTo>
                    <a:pt x="2087755" y="4929140"/>
                    <a:pt x="2013429" y="4900704"/>
                    <a:pt x="1971461" y="4844616"/>
                  </a:cubicBezTo>
                  <a:cubicBezTo>
                    <a:pt x="1929493" y="4788528"/>
                    <a:pt x="1908509" y="4718908"/>
                    <a:pt x="1908509" y="4635757"/>
                  </a:cubicBezTo>
                  <a:cubicBezTo>
                    <a:pt x="1908509" y="4592612"/>
                    <a:pt x="1915569" y="4547506"/>
                    <a:pt x="1929689" y="4500439"/>
                  </a:cubicBezTo>
                  <a:lnTo>
                    <a:pt x="2476842" y="4500439"/>
                  </a:lnTo>
                  <a:lnTo>
                    <a:pt x="2626279" y="4929925"/>
                  </a:lnTo>
                  <a:lnTo>
                    <a:pt x="2448601" y="4929925"/>
                  </a:lnTo>
                  <a:lnTo>
                    <a:pt x="2448601" y="4985228"/>
                  </a:lnTo>
                  <a:lnTo>
                    <a:pt x="3414650" y="4985228"/>
                  </a:lnTo>
                  <a:lnTo>
                    <a:pt x="3414650" y="4929925"/>
                  </a:lnTo>
                  <a:lnTo>
                    <a:pt x="3327576" y="4929925"/>
                  </a:lnTo>
                  <a:lnTo>
                    <a:pt x="2796897" y="3407311"/>
                  </a:lnTo>
                  <a:close/>
                  <a:moveTo>
                    <a:pt x="9996005" y="1671526"/>
                  </a:moveTo>
                  <a:lnTo>
                    <a:pt x="9996005" y="1726829"/>
                  </a:lnTo>
                  <a:lnTo>
                    <a:pt x="10181919" y="1726829"/>
                  </a:lnTo>
                  <a:lnTo>
                    <a:pt x="10181919" y="3194140"/>
                  </a:lnTo>
                  <a:lnTo>
                    <a:pt x="9996005" y="3194140"/>
                  </a:lnTo>
                  <a:lnTo>
                    <a:pt x="9996005" y="3249443"/>
                  </a:lnTo>
                  <a:lnTo>
                    <a:pt x="10991470" y="3249443"/>
                  </a:lnTo>
                  <a:lnTo>
                    <a:pt x="10991470" y="3194140"/>
                  </a:lnTo>
                  <a:lnTo>
                    <a:pt x="10869096" y="3194140"/>
                  </a:lnTo>
                  <a:lnTo>
                    <a:pt x="10869096" y="2454013"/>
                  </a:lnTo>
                  <a:lnTo>
                    <a:pt x="11145614" y="2454013"/>
                  </a:lnTo>
                  <a:lnTo>
                    <a:pt x="11145614" y="3194140"/>
                  </a:lnTo>
                  <a:lnTo>
                    <a:pt x="11030300" y="3194140"/>
                  </a:lnTo>
                  <a:lnTo>
                    <a:pt x="11030300" y="3249443"/>
                  </a:lnTo>
                  <a:lnTo>
                    <a:pt x="12009291" y="3249443"/>
                  </a:lnTo>
                  <a:lnTo>
                    <a:pt x="12009291" y="3194140"/>
                  </a:lnTo>
                  <a:lnTo>
                    <a:pt x="11821024" y="3194140"/>
                  </a:lnTo>
                  <a:lnTo>
                    <a:pt x="11821024" y="1726829"/>
                  </a:lnTo>
                  <a:lnTo>
                    <a:pt x="12009291" y="1726829"/>
                  </a:lnTo>
                  <a:lnTo>
                    <a:pt x="12009291" y="1671526"/>
                  </a:lnTo>
                  <a:lnTo>
                    <a:pt x="11030300" y="1671526"/>
                  </a:lnTo>
                  <a:lnTo>
                    <a:pt x="11030300" y="1726829"/>
                  </a:lnTo>
                  <a:lnTo>
                    <a:pt x="11145614" y="1726829"/>
                  </a:lnTo>
                  <a:lnTo>
                    <a:pt x="11145614" y="2401063"/>
                  </a:lnTo>
                  <a:lnTo>
                    <a:pt x="10869096" y="2401063"/>
                  </a:lnTo>
                  <a:lnTo>
                    <a:pt x="10869096" y="1726829"/>
                  </a:lnTo>
                  <a:lnTo>
                    <a:pt x="10991470" y="1726829"/>
                  </a:lnTo>
                  <a:lnTo>
                    <a:pt x="10991470" y="1671526"/>
                  </a:lnTo>
                  <a:close/>
                  <a:moveTo>
                    <a:pt x="8205752" y="1671526"/>
                  </a:moveTo>
                  <a:lnTo>
                    <a:pt x="8205752" y="2221032"/>
                  </a:lnTo>
                  <a:lnTo>
                    <a:pt x="8268116" y="2221032"/>
                  </a:lnTo>
                  <a:cubicBezTo>
                    <a:pt x="8301063" y="2070418"/>
                    <a:pt x="8351660" y="1956673"/>
                    <a:pt x="8419906" y="1879797"/>
                  </a:cubicBezTo>
                  <a:cubicBezTo>
                    <a:pt x="8488153" y="1802921"/>
                    <a:pt x="8584641" y="1751932"/>
                    <a:pt x="8709368" y="1726829"/>
                  </a:cubicBezTo>
                  <a:lnTo>
                    <a:pt x="8709368" y="3194140"/>
                  </a:lnTo>
                  <a:lnTo>
                    <a:pt x="8504627" y="3194140"/>
                  </a:lnTo>
                  <a:lnTo>
                    <a:pt x="8504627" y="3249443"/>
                  </a:lnTo>
                  <a:lnTo>
                    <a:pt x="9590695" y="3249443"/>
                  </a:lnTo>
                  <a:lnTo>
                    <a:pt x="9590695" y="3194140"/>
                  </a:lnTo>
                  <a:lnTo>
                    <a:pt x="9385954" y="3194140"/>
                  </a:lnTo>
                  <a:lnTo>
                    <a:pt x="9385954" y="1726829"/>
                  </a:lnTo>
                  <a:cubicBezTo>
                    <a:pt x="9510682" y="1751932"/>
                    <a:pt x="9607169" y="1802921"/>
                    <a:pt x="9675416" y="1879797"/>
                  </a:cubicBezTo>
                  <a:cubicBezTo>
                    <a:pt x="9743663" y="1956673"/>
                    <a:pt x="9794259" y="2070418"/>
                    <a:pt x="9827206" y="2221032"/>
                  </a:cubicBezTo>
                  <a:lnTo>
                    <a:pt x="9891923" y="2221032"/>
                  </a:lnTo>
                  <a:lnTo>
                    <a:pt x="9891923" y="1671526"/>
                  </a:lnTo>
                  <a:close/>
                  <a:moveTo>
                    <a:pt x="6439539" y="1671526"/>
                  </a:moveTo>
                  <a:lnTo>
                    <a:pt x="6439539" y="1726829"/>
                  </a:lnTo>
                  <a:lnTo>
                    <a:pt x="6619570" y="1726829"/>
                  </a:lnTo>
                  <a:lnTo>
                    <a:pt x="6619570" y="3194140"/>
                  </a:lnTo>
                  <a:lnTo>
                    <a:pt x="6439539" y="3194140"/>
                  </a:lnTo>
                  <a:lnTo>
                    <a:pt x="6439539" y="3249443"/>
                  </a:lnTo>
                  <a:lnTo>
                    <a:pt x="8012750" y="3249443"/>
                  </a:lnTo>
                  <a:lnTo>
                    <a:pt x="8012750" y="2665814"/>
                  </a:lnTo>
                  <a:lnTo>
                    <a:pt x="7962153" y="2665814"/>
                  </a:lnTo>
                  <a:cubicBezTo>
                    <a:pt x="7933128" y="2829763"/>
                    <a:pt x="7858606" y="2958805"/>
                    <a:pt x="7738585" y="3052939"/>
                  </a:cubicBezTo>
                  <a:cubicBezTo>
                    <a:pt x="7618565" y="3147073"/>
                    <a:pt x="7474618" y="3194140"/>
                    <a:pt x="7306747" y="3194140"/>
                  </a:cubicBezTo>
                  <a:lnTo>
                    <a:pt x="7306747" y="2465780"/>
                  </a:lnTo>
                  <a:lnTo>
                    <a:pt x="7354990" y="2465780"/>
                  </a:lnTo>
                  <a:cubicBezTo>
                    <a:pt x="7431866" y="2465780"/>
                    <a:pt x="7497172" y="2497353"/>
                    <a:pt x="7550906" y="2560502"/>
                  </a:cubicBezTo>
                  <a:cubicBezTo>
                    <a:pt x="7604641" y="2623650"/>
                    <a:pt x="7631508" y="2712096"/>
                    <a:pt x="7631508" y="2825841"/>
                  </a:cubicBezTo>
                  <a:lnTo>
                    <a:pt x="7682105" y="2825841"/>
                  </a:lnTo>
                  <a:lnTo>
                    <a:pt x="7682105" y="2039824"/>
                  </a:lnTo>
                  <a:lnTo>
                    <a:pt x="7631508" y="2039824"/>
                  </a:lnTo>
                  <a:cubicBezTo>
                    <a:pt x="7631508" y="2173180"/>
                    <a:pt x="7603268" y="2268295"/>
                    <a:pt x="7546788" y="2325167"/>
                  </a:cubicBezTo>
                  <a:cubicBezTo>
                    <a:pt x="7490308" y="2382039"/>
                    <a:pt x="7426375" y="2410476"/>
                    <a:pt x="7354990" y="2410476"/>
                  </a:cubicBezTo>
                  <a:lnTo>
                    <a:pt x="7306747" y="2410476"/>
                  </a:lnTo>
                  <a:lnTo>
                    <a:pt x="7306747" y="1726829"/>
                  </a:lnTo>
                  <a:lnTo>
                    <a:pt x="7334987" y="1726829"/>
                  </a:lnTo>
                  <a:cubicBezTo>
                    <a:pt x="7526392" y="1726829"/>
                    <a:pt x="7668573" y="1772327"/>
                    <a:pt x="7761531" y="1863323"/>
                  </a:cubicBezTo>
                  <a:cubicBezTo>
                    <a:pt x="7854488" y="1954319"/>
                    <a:pt x="7903712" y="2055513"/>
                    <a:pt x="7909203" y="2166905"/>
                  </a:cubicBezTo>
                  <a:lnTo>
                    <a:pt x="7962153" y="2166905"/>
                  </a:lnTo>
                  <a:lnTo>
                    <a:pt x="7962153" y="1671526"/>
                  </a:lnTo>
                  <a:close/>
                  <a:moveTo>
                    <a:pt x="3932111" y="1671526"/>
                  </a:moveTo>
                  <a:lnTo>
                    <a:pt x="3932111" y="1726829"/>
                  </a:lnTo>
                  <a:lnTo>
                    <a:pt x="4081548" y="1726829"/>
                  </a:lnTo>
                  <a:lnTo>
                    <a:pt x="4136852" y="1820963"/>
                  </a:lnTo>
                  <a:lnTo>
                    <a:pt x="4136852" y="2769361"/>
                  </a:lnTo>
                  <a:cubicBezTo>
                    <a:pt x="4136852" y="2879968"/>
                    <a:pt x="4116652" y="2978416"/>
                    <a:pt x="4076254" y="3064706"/>
                  </a:cubicBezTo>
                  <a:cubicBezTo>
                    <a:pt x="4035855" y="3150995"/>
                    <a:pt x="3974863" y="3194140"/>
                    <a:pt x="3893281" y="3194140"/>
                  </a:cubicBezTo>
                  <a:lnTo>
                    <a:pt x="3893281" y="3249443"/>
                  </a:lnTo>
                  <a:lnTo>
                    <a:pt x="4500444" y="3249443"/>
                  </a:lnTo>
                  <a:lnTo>
                    <a:pt x="4500444" y="3194140"/>
                  </a:lnTo>
                  <a:lnTo>
                    <a:pt x="4473380" y="3194140"/>
                  </a:lnTo>
                  <a:cubicBezTo>
                    <a:pt x="4400426" y="3194140"/>
                    <a:pt x="4345908" y="3173940"/>
                    <a:pt x="4309823" y="3133541"/>
                  </a:cubicBezTo>
                  <a:cubicBezTo>
                    <a:pt x="4273738" y="3093142"/>
                    <a:pt x="4247067" y="3035877"/>
                    <a:pt x="4229809" y="2961747"/>
                  </a:cubicBezTo>
                  <a:cubicBezTo>
                    <a:pt x="4212551" y="2887616"/>
                    <a:pt x="4203922" y="2811721"/>
                    <a:pt x="4203922" y="2734061"/>
                  </a:cubicBezTo>
                  <a:lnTo>
                    <a:pt x="4203922" y="1897447"/>
                  </a:lnTo>
                  <a:lnTo>
                    <a:pt x="4739308" y="3249443"/>
                  </a:lnTo>
                  <a:lnTo>
                    <a:pt x="4893452" y="3249443"/>
                  </a:lnTo>
                  <a:lnTo>
                    <a:pt x="5415895" y="1895093"/>
                  </a:lnTo>
                  <a:lnTo>
                    <a:pt x="5420601" y="1895093"/>
                  </a:lnTo>
                  <a:lnTo>
                    <a:pt x="5420601" y="3194140"/>
                  </a:lnTo>
                  <a:lnTo>
                    <a:pt x="5222920" y="3194140"/>
                  </a:lnTo>
                  <a:lnTo>
                    <a:pt x="5222920" y="3249443"/>
                  </a:lnTo>
                  <a:lnTo>
                    <a:pt x="6287809" y="3249443"/>
                  </a:lnTo>
                  <a:lnTo>
                    <a:pt x="6287809" y="3194140"/>
                  </a:lnTo>
                  <a:lnTo>
                    <a:pt x="6096011" y="3194140"/>
                  </a:lnTo>
                  <a:lnTo>
                    <a:pt x="6096011" y="1726829"/>
                  </a:lnTo>
                  <a:lnTo>
                    <a:pt x="6287809" y="1726829"/>
                  </a:lnTo>
                  <a:lnTo>
                    <a:pt x="6287809" y="1671526"/>
                  </a:lnTo>
                  <a:lnTo>
                    <a:pt x="5447665" y="1671526"/>
                  </a:lnTo>
                  <a:lnTo>
                    <a:pt x="5144083" y="2456366"/>
                  </a:lnTo>
                  <a:lnTo>
                    <a:pt x="4822852" y="1671526"/>
                  </a:lnTo>
                  <a:close/>
                  <a:moveTo>
                    <a:pt x="2124715" y="1671526"/>
                  </a:moveTo>
                  <a:lnTo>
                    <a:pt x="2124715" y="1726829"/>
                  </a:lnTo>
                  <a:lnTo>
                    <a:pt x="2304745" y="1726829"/>
                  </a:lnTo>
                  <a:lnTo>
                    <a:pt x="2304745" y="3194140"/>
                  </a:lnTo>
                  <a:lnTo>
                    <a:pt x="2124715" y="3194140"/>
                  </a:lnTo>
                  <a:lnTo>
                    <a:pt x="2124715" y="3249443"/>
                  </a:lnTo>
                  <a:lnTo>
                    <a:pt x="3697925" y="3249443"/>
                  </a:lnTo>
                  <a:lnTo>
                    <a:pt x="3697925" y="2665814"/>
                  </a:lnTo>
                  <a:lnTo>
                    <a:pt x="3647328" y="2665814"/>
                  </a:lnTo>
                  <a:cubicBezTo>
                    <a:pt x="3618304" y="2829763"/>
                    <a:pt x="3543781" y="2958805"/>
                    <a:pt x="3423761" y="3052939"/>
                  </a:cubicBezTo>
                  <a:cubicBezTo>
                    <a:pt x="3303740" y="3147073"/>
                    <a:pt x="3159794" y="3194140"/>
                    <a:pt x="2991922" y="3194140"/>
                  </a:cubicBezTo>
                  <a:lnTo>
                    <a:pt x="2991922" y="2465780"/>
                  </a:lnTo>
                  <a:lnTo>
                    <a:pt x="3040166" y="2465780"/>
                  </a:lnTo>
                  <a:cubicBezTo>
                    <a:pt x="3117041" y="2465780"/>
                    <a:pt x="3182347" y="2497353"/>
                    <a:pt x="3236082" y="2560502"/>
                  </a:cubicBezTo>
                  <a:cubicBezTo>
                    <a:pt x="3289816" y="2623650"/>
                    <a:pt x="3316683" y="2712096"/>
                    <a:pt x="3316683" y="2825841"/>
                  </a:cubicBezTo>
                  <a:lnTo>
                    <a:pt x="3367280" y="2825841"/>
                  </a:lnTo>
                  <a:lnTo>
                    <a:pt x="3367280" y="2039824"/>
                  </a:lnTo>
                  <a:lnTo>
                    <a:pt x="3316683" y="2039824"/>
                  </a:lnTo>
                  <a:cubicBezTo>
                    <a:pt x="3316683" y="2173180"/>
                    <a:pt x="3288444" y="2268295"/>
                    <a:pt x="3231963" y="2325167"/>
                  </a:cubicBezTo>
                  <a:cubicBezTo>
                    <a:pt x="3175483" y="2382039"/>
                    <a:pt x="3111551" y="2410476"/>
                    <a:pt x="3040166" y="2410476"/>
                  </a:cubicBezTo>
                  <a:lnTo>
                    <a:pt x="2991922" y="2410476"/>
                  </a:lnTo>
                  <a:lnTo>
                    <a:pt x="2991922" y="1726829"/>
                  </a:lnTo>
                  <a:lnTo>
                    <a:pt x="3020162" y="1726829"/>
                  </a:lnTo>
                  <a:cubicBezTo>
                    <a:pt x="3211567" y="1726829"/>
                    <a:pt x="3353749" y="1772327"/>
                    <a:pt x="3446706" y="1863323"/>
                  </a:cubicBezTo>
                  <a:cubicBezTo>
                    <a:pt x="3539663" y="1954319"/>
                    <a:pt x="3588887" y="2055513"/>
                    <a:pt x="3594378" y="2166905"/>
                  </a:cubicBezTo>
                  <a:lnTo>
                    <a:pt x="3647328" y="2166905"/>
                  </a:lnTo>
                  <a:lnTo>
                    <a:pt x="3647328" y="1671526"/>
                  </a:lnTo>
                  <a:close/>
                  <a:moveTo>
                    <a:pt x="140431" y="1671526"/>
                  </a:moveTo>
                  <a:lnTo>
                    <a:pt x="140431" y="1726829"/>
                  </a:lnTo>
                  <a:lnTo>
                    <a:pt x="287515" y="1726829"/>
                  </a:lnTo>
                  <a:lnTo>
                    <a:pt x="391062" y="1871560"/>
                  </a:lnTo>
                  <a:lnTo>
                    <a:pt x="391062" y="2796424"/>
                  </a:lnTo>
                  <a:cubicBezTo>
                    <a:pt x="391062" y="2893696"/>
                    <a:pt x="372039" y="2983123"/>
                    <a:pt x="333993" y="3064706"/>
                  </a:cubicBezTo>
                  <a:cubicBezTo>
                    <a:pt x="295948" y="3146289"/>
                    <a:pt x="231427" y="3189433"/>
                    <a:pt x="140431" y="3194140"/>
                  </a:cubicBezTo>
                  <a:lnTo>
                    <a:pt x="140431" y="3249443"/>
                  </a:lnTo>
                  <a:lnTo>
                    <a:pt x="749947" y="3249443"/>
                  </a:lnTo>
                  <a:lnTo>
                    <a:pt x="749947" y="3194140"/>
                  </a:lnTo>
                  <a:cubicBezTo>
                    <a:pt x="553835" y="3192571"/>
                    <a:pt x="455779" y="3031759"/>
                    <a:pt x="455779" y="2711704"/>
                  </a:cubicBezTo>
                  <a:lnTo>
                    <a:pt x="455779" y="1959810"/>
                  </a:lnTo>
                  <a:lnTo>
                    <a:pt x="1391234" y="3249443"/>
                  </a:lnTo>
                  <a:lnTo>
                    <a:pt x="1771299" y="3249443"/>
                  </a:lnTo>
                  <a:lnTo>
                    <a:pt x="1771299" y="2169258"/>
                  </a:lnTo>
                  <a:cubicBezTo>
                    <a:pt x="1771299" y="1887641"/>
                    <a:pt x="1854842" y="1740165"/>
                    <a:pt x="2021930" y="1726829"/>
                  </a:cubicBezTo>
                  <a:lnTo>
                    <a:pt x="2021930" y="1671526"/>
                  </a:lnTo>
                  <a:lnTo>
                    <a:pt x="1391234" y="1671526"/>
                  </a:lnTo>
                  <a:lnTo>
                    <a:pt x="1391234" y="1726829"/>
                  </a:lnTo>
                  <a:lnTo>
                    <a:pt x="1444184" y="1726829"/>
                  </a:lnTo>
                  <a:cubicBezTo>
                    <a:pt x="1532826" y="1726829"/>
                    <a:pt x="1599112" y="1764875"/>
                    <a:pt x="1643041" y="1840967"/>
                  </a:cubicBezTo>
                  <a:cubicBezTo>
                    <a:pt x="1686971" y="1917058"/>
                    <a:pt x="1708935" y="2033156"/>
                    <a:pt x="1708935" y="2189262"/>
                  </a:cubicBezTo>
                  <a:lnTo>
                    <a:pt x="1708935" y="2575210"/>
                  </a:lnTo>
                  <a:lnTo>
                    <a:pt x="1053529" y="1671526"/>
                  </a:lnTo>
                  <a:close/>
                  <a:moveTo>
                    <a:pt x="2902495" y="1196150"/>
                  </a:moveTo>
                  <a:lnTo>
                    <a:pt x="2794241" y="1526795"/>
                  </a:lnTo>
                  <a:lnTo>
                    <a:pt x="2888375" y="1526795"/>
                  </a:lnTo>
                  <a:lnTo>
                    <a:pt x="3249613" y="1234980"/>
                  </a:lnTo>
                  <a:lnTo>
                    <a:pt x="3249613" y="119615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BA35CA2C-7BB3-82B3-94DA-5F6D08282845}"/>
                </a:ext>
              </a:extLst>
            </p:cNvPr>
            <p:cNvSpPr txBox="1"/>
            <p:nvPr/>
          </p:nvSpPr>
          <p:spPr>
            <a:xfrm>
              <a:off x="2697480" y="927246"/>
              <a:ext cx="6797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Csongor és Tünde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72DD5170-F191-81F8-6944-8A7ED5F92A81}"/>
                </a:ext>
              </a:extLst>
            </p:cNvPr>
            <p:cNvSpPr txBox="1"/>
            <p:nvPr/>
          </p:nvSpPr>
          <p:spPr>
            <a:xfrm>
              <a:off x="2956560" y="4870706"/>
              <a:ext cx="6278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rendezésében</a:t>
              </a:r>
            </a:p>
          </p:txBody>
        </p:sp>
      </p:grpSp>
      <p:sp>
        <p:nvSpPr>
          <p:cNvPr id="9" name="Szövegdoboz 8">
            <a:extLst>
              <a:ext uri="{FF2B5EF4-FFF2-40B4-BE49-F238E27FC236}">
                <a16:creationId xmlns:a16="http://schemas.microsoft.com/office/drawing/2014/main" id="{DDCCFA94-C28E-2533-39F3-989189319A1F}"/>
              </a:ext>
            </a:extLst>
          </p:cNvPr>
          <p:cNvSpPr txBox="1"/>
          <p:nvPr/>
        </p:nvSpPr>
        <p:spPr>
          <a:xfrm>
            <a:off x="1468120" y="1577233"/>
            <a:ext cx="555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Németh Antal élete röviden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C7126E5-541A-B3B8-0F2D-2E1B89AAB2D5}"/>
              </a:ext>
            </a:extLst>
          </p:cNvPr>
          <p:cNvSpPr txBox="1"/>
          <p:nvPr/>
        </p:nvSpPr>
        <p:spPr>
          <a:xfrm>
            <a:off x="3759200" y="2145340"/>
            <a:ext cx="7213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Németh Antal (1903-1968) egy szegény józsefvárosi család gyermeke, a Nemzeti Színház igazgatói székébe </a:t>
            </a:r>
            <a:r>
              <a:rPr lang="hu-HU" sz="2000" dirty="0" err="1">
                <a:latin typeface="+mj-lt"/>
              </a:rPr>
              <a:t>küzdötte</a:t>
            </a:r>
            <a:r>
              <a:rPr lang="hu-HU" sz="2000" dirty="0">
                <a:latin typeface="+mj-lt"/>
              </a:rPr>
              <a:t> fel magát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Irodalmi és művészettörténeti egyetemi tanulmányait a budapesti és a berlini egyetemen végezte 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1935-ben lett a Nemzeti igazgatója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Feleségei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+mj-lt"/>
              </a:rPr>
              <a:t>Peéry</a:t>
            </a:r>
            <a:r>
              <a:rPr lang="hu-HU" sz="2000" dirty="0">
                <a:latin typeface="+mj-lt"/>
              </a:rPr>
              <a:t> Piri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Monori Kornélia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1968-ban Budapesten hunyt el, sírja a  Farkasréti temetőben található.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+mj-lt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167A5AF1-6D9F-F0A0-9DFA-1F669794D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120" y="2216934"/>
            <a:ext cx="2113280" cy="2817707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04BF04D-287A-A2D8-981F-6993BE722769}"/>
              </a:ext>
            </a:extLst>
          </p:cNvPr>
          <p:cNvSpPr txBox="1"/>
          <p:nvPr/>
        </p:nvSpPr>
        <p:spPr>
          <a:xfrm>
            <a:off x="14641867" y="1808067"/>
            <a:ext cx="74976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Európa legnagyobb színházi rendezőitől a legkorszerűbb színházi nyelvet tanulta meg, folyamatosan végzett elméleti munkát, elemzéseket, tanulmányokat írt. Tudósként közelített a művészi munkához.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A klasszikusokon kívül modern darabokat is játszott, többször szerepelt vendégrendezőként német területen.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Eszménye: a dráma csupán a színház egyik alkotóeleme „rendező minden részlet kidolgozója, és az előadás az ő művészi akaratát fejezi ki”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„Le a naturalizmussal!” – hirdeti, </a:t>
            </a:r>
            <a:r>
              <a:rPr lang="hu-HU" sz="2000" dirty="0" err="1"/>
              <a:t>szembefordulva</a:t>
            </a:r>
            <a:r>
              <a:rPr lang="hu-HU" sz="2000" dirty="0"/>
              <a:t> a hazai rendezőkkel. Minden darabnak meg kell keresni a </a:t>
            </a:r>
            <a:r>
              <a:rPr lang="hu-HU" sz="2000" dirty="0" err="1"/>
              <a:t>magvát</a:t>
            </a:r>
            <a:r>
              <a:rPr lang="hu-HU" sz="2000" dirty="0"/>
              <a:t>, lényegét, végső értelmét és célját, és ezt színészben, díszletben, fényhatásokban kell kifejezni.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Több mint 100 rendezése volt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BF0C17B-C1BC-32CB-91C5-501175438503}"/>
              </a:ext>
            </a:extLst>
          </p:cNvPr>
          <p:cNvSpPr txBox="1"/>
          <p:nvPr/>
        </p:nvSpPr>
        <p:spPr>
          <a:xfrm>
            <a:off x="12192000" y="1346400"/>
            <a:ext cx="547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Pályafutása és annak nehézségei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FF5B1301-E67E-7AE8-C11A-8572FAEDEC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004" t="4148" r="33542" b="4000"/>
          <a:stretch/>
        </p:blipFill>
        <p:spPr>
          <a:xfrm>
            <a:off x="12263121" y="1808066"/>
            <a:ext cx="2386013" cy="354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50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D27AE-2892-FC89-EFF9-43A58A38F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F066B517-AE5C-7BE3-FE62-70A2F6319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b="625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D733699E-B479-0B86-6EE2-FC810FB8FE2B}"/>
              </a:ext>
            </a:extLst>
          </p:cNvPr>
          <p:cNvGrpSpPr/>
          <p:nvPr/>
        </p:nvGrpSpPr>
        <p:grpSpPr>
          <a:xfrm>
            <a:off x="0" y="-18973800"/>
            <a:ext cx="12192000" cy="25831801"/>
            <a:chOff x="0" y="0"/>
            <a:chExt cx="12192000" cy="6858000"/>
          </a:xfrm>
        </p:grpSpPr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4CA0D7D9-489F-7826-2CF2-9B0733441F8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7696249" y="3710892"/>
                  </a:moveTo>
                  <a:lnTo>
                    <a:pt x="7700955" y="3710892"/>
                  </a:lnTo>
                  <a:lnTo>
                    <a:pt x="7956293" y="4445136"/>
                  </a:lnTo>
                  <a:lnTo>
                    <a:pt x="7443264" y="4445136"/>
                  </a:lnTo>
                  <a:close/>
                  <a:moveTo>
                    <a:pt x="2200324" y="3710892"/>
                  </a:moveTo>
                  <a:lnTo>
                    <a:pt x="2205030" y="3710892"/>
                  </a:lnTo>
                  <a:lnTo>
                    <a:pt x="2460368" y="4445136"/>
                  </a:lnTo>
                  <a:lnTo>
                    <a:pt x="1947339" y="4445136"/>
                  </a:lnTo>
                  <a:close/>
                  <a:moveTo>
                    <a:pt x="8993527" y="3407311"/>
                  </a:moveTo>
                  <a:lnTo>
                    <a:pt x="8993527" y="3462614"/>
                  </a:lnTo>
                  <a:lnTo>
                    <a:pt x="9181795" y="3462614"/>
                  </a:lnTo>
                  <a:lnTo>
                    <a:pt x="9181795" y="4929925"/>
                  </a:lnTo>
                  <a:lnTo>
                    <a:pt x="8993527" y="4929925"/>
                  </a:lnTo>
                  <a:lnTo>
                    <a:pt x="8993527" y="4985228"/>
                  </a:lnTo>
                  <a:lnTo>
                    <a:pt x="10552618" y="4985228"/>
                  </a:lnTo>
                  <a:lnTo>
                    <a:pt x="10552618" y="4394539"/>
                  </a:lnTo>
                  <a:lnTo>
                    <a:pt x="10497314" y="4394539"/>
                  </a:lnTo>
                  <a:cubicBezTo>
                    <a:pt x="10488685" y="4531817"/>
                    <a:pt x="10423575" y="4651053"/>
                    <a:pt x="10301986" y="4752247"/>
                  </a:cubicBezTo>
                  <a:cubicBezTo>
                    <a:pt x="10180397" y="4853441"/>
                    <a:pt x="10036058" y="4912667"/>
                    <a:pt x="9868971" y="4929925"/>
                  </a:cubicBezTo>
                  <a:lnTo>
                    <a:pt x="9868971" y="3462614"/>
                  </a:lnTo>
                  <a:lnTo>
                    <a:pt x="10073712" y="3462614"/>
                  </a:lnTo>
                  <a:lnTo>
                    <a:pt x="10073712" y="3407311"/>
                  </a:lnTo>
                  <a:close/>
                  <a:moveTo>
                    <a:pt x="7753905" y="3407311"/>
                  </a:moveTo>
                  <a:lnTo>
                    <a:pt x="7333833" y="4573393"/>
                  </a:lnTo>
                  <a:cubicBezTo>
                    <a:pt x="7303240" y="4659682"/>
                    <a:pt x="7264213" y="4736754"/>
                    <a:pt x="7216755" y="4804609"/>
                  </a:cubicBezTo>
                  <a:cubicBezTo>
                    <a:pt x="7169295" y="4872464"/>
                    <a:pt x="7122424" y="4914236"/>
                    <a:pt x="7076142" y="4929925"/>
                  </a:cubicBezTo>
                  <a:lnTo>
                    <a:pt x="7076142" y="4985228"/>
                  </a:lnTo>
                  <a:lnTo>
                    <a:pt x="7690365" y="4985228"/>
                  </a:lnTo>
                  <a:lnTo>
                    <a:pt x="7690365" y="4929925"/>
                  </a:lnTo>
                  <a:cubicBezTo>
                    <a:pt x="7583680" y="4929140"/>
                    <a:pt x="7509354" y="4900704"/>
                    <a:pt x="7467386" y="4844616"/>
                  </a:cubicBezTo>
                  <a:cubicBezTo>
                    <a:pt x="7425417" y="4788528"/>
                    <a:pt x="7404434" y="4718908"/>
                    <a:pt x="7404434" y="4635757"/>
                  </a:cubicBezTo>
                  <a:cubicBezTo>
                    <a:pt x="7404434" y="4592612"/>
                    <a:pt x="7411494" y="4547506"/>
                    <a:pt x="7425614" y="4500439"/>
                  </a:cubicBezTo>
                  <a:lnTo>
                    <a:pt x="7972767" y="4500439"/>
                  </a:lnTo>
                  <a:lnTo>
                    <a:pt x="8122204" y="4929925"/>
                  </a:lnTo>
                  <a:lnTo>
                    <a:pt x="7944526" y="4929925"/>
                  </a:lnTo>
                  <a:lnTo>
                    <a:pt x="7944526" y="4985228"/>
                  </a:lnTo>
                  <a:lnTo>
                    <a:pt x="8910574" y="4985228"/>
                  </a:lnTo>
                  <a:lnTo>
                    <a:pt x="8910574" y="4929925"/>
                  </a:lnTo>
                  <a:lnTo>
                    <a:pt x="8823500" y="4929925"/>
                  </a:lnTo>
                  <a:lnTo>
                    <a:pt x="8292821" y="3407311"/>
                  </a:lnTo>
                  <a:close/>
                  <a:moveTo>
                    <a:pt x="5405402" y="3407311"/>
                  </a:moveTo>
                  <a:lnTo>
                    <a:pt x="5405402" y="3956817"/>
                  </a:lnTo>
                  <a:lnTo>
                    <a:pt x="5467766" y="3956817"/>
                  </a:lnTo>
                  <a:cubicBezTo>
                    <a:pt x="5500713" y="3806203"/>
                    <a:pt x="5551310" y="3692458"/>
                    <a:pt x="5619557" y="3615582"/>
                  </a:cubicBezTo>
                  <a:cubicBezTo>
                    <a:pt x="5687804" y="3538706"/>
                    <a:pt x="5784291" y="3487717"/>
                    <a:pt x="5909018" y="3462614"/>
                  </a:cubicBezTo>
                  <a:lnTo>
                    <a:pt x="5909018" y="4929925"/>
                  </a:lnTo>
                  <a:lnTo>
                    <a:pt x="5704277" y="4929925"/>
                  </a:lnTo>
                  <a:lnTo>
                    <a:pt x="5704277" y="4985228"/>
                  </a:lnTo>
                  <a:lnTo>
                    <a:pt x="6790346" y="4985228"/>
                  </a:lnTo>
                  <a:lnTo>
                    <a:pt x="6790346" y="4929925"/>
                  </a:lnTo>
                  <a:lnTo>
                    <a:pt x="6585605" y="4929925"/>
                  </a:lnTo>
                  <a:lnTo>
                    <a:pt x="6585605" y="3462614"/>
                  </a:lnTo>
                  <a:cubicBezTo>
                    <a:pt x="6710332" y="3487717"/>
                    <a:pt x="6806819" y="3538706"/>
                    <a:pt x="6875066" y="3615582"/>
                  </a:cubicBezTo>
                  <a:cubicBezTo>
                    <a:pt x="6943313" y="3692458"/>
                    <a:pt x="6993910" y="3806203"/>
                    <a:pt x="7026857" y="3956817"/>
                  </a:cubicBezTo>
                  <a:lnTo>
                    <a:pt x="7091574" y="3956817"/>
                  </a:lnTo>
                  <a:lnTo>
                    <a:pt x="7091574" y="3407311"/>
                  </a:lnTo>
                  <a:close/>
                  <a:moveTo>
                    <a:pt x="3464656" y="3407311"/>
                  </a:moveTo>
                  <a:lnTo>
                    <a:pt x="3464656" y="3462614"/>
                  </a:lnTo>
                  <a:lnTo>
                    <a:pt x="3611740" y="3462614"/>
                  </a:lnTo>
                  <a:lnTo>
                    <a:pt x="3715287" y="3607345"/>
                  </a:lnTo>
                  <a:lnTo>
                    <a:pt x="3715287" y="4532209"/>
                  </a:lnTo>
                  <a:cubicBezTo>
                    <a:pt x="3715287" y="4629481"/>
                    <a:pt x="3696264" y="4718908"/>
                    <a:pt x="3658218" y="4800491"/>
                  </a:cubicBezTo>
                  <a:cubicBezTo>
                    <a:pt x="3620172" y="4882073"/>
                    <a:pt x="3555651" y="4925218"/>
                    <a:pt x="3464656" y="4929925"/>
                  </a:cubicBezTo>
                  <a:lnTo>
                    <a:pt x="3464656" y="4985228"/>
                  </a:lnTo>
                  <a:lnTo>
                    <a:pt x="4074172" y="4985228"/>
                  </a:lnTo>
                  <a:lnTo>
                    <a:pt x="4074172" y="4929925"/>
                  </a:lnTo>
                  <a:cubicBezTo>
                    <a:pt x="3878060" y="4928356"/>
                    <a:pt x="3780004" y="4767544"/>
                    <a:pt x="3780004" y="4447489"/>
                  </a:cubicBezTo>
                  <a:lnTo>
                    <a:pt x="3780004" y="3695595"/>
                  </a:lnTo>
                  <a:lnTo>
                    <a:pt x="4715458" y="4985228"/>
                  </a:lnTo>
                  <a:lnTo>
                    <a:pt x="5095524" y="4985228"/>
                  </a:lnTo>
                  <a:lnTo>
                    <a:pt x="5095524" y="3905043"/>
                  </a:lnTo>
                  <a:cubicBezTo>
                    <a:pt x="5095524" y="3623426"/>
                    <a:pt x="5179067" y="3475950"/>
                    <a:pt x="5346155" y="3462614"/>
                  </a:cubicBezTo>
                  <a:lnTo>
                    <a:pt x="5346155" y="3407311"/>
                  </a:lnTo>
                  <a:lnTo>
                    <a:pt x="4715458" y="3407311"/>
                  </a:lnTo>
                  <a:lnTo>
                    <a:pt x="4715458" y="3462614"/>
                  </a:lnTo>
                  <a:lnTo>
                    <a:pt x="4768408" y="3462614"/>
                  </a:lnTo>
                  <a:cubicBezTo>
                    <a:pt x="4857051" y="3462614"/>
                    <a:pt x="4923337" y="3500660"/>
                    <a:pt x="4967266" y="3576751"/>
                  </a:cubicBezTo>
                  <a:cubicBezTo>
                    <a:pt x="5011195" y="3652843"/>
                    <a:pt x="5033160" y="3768941"/>
                    <a:pt x="5033160" y="3925046"/>
                  </a:cubicBezTo>
                  <a:lnTo>
                    <a:pt x="5033160" y="4310995"/>
                  </a:lnTo>
                  <a:lnTo>
                    <a:pt x="4377754" y="3407311"/>
                  </a:lnTo>
                  <a:close/>
                  <a:moveTo>
                    <a:pt x="2257980" y="3407311"/>
                  </a:moveTo>
                  <a:lnTo>
                    <a:pt x="1837908" y="4573393"/>
                  </a:lnTo>
                  <a:cubicBezTo>
                    <a:pt x="1807315" y="4659682"/>
                    <a:pt x="1768289" y="4736754"/>
                    <a:pt x="1720829" y="4804609"/>
                  </a:cubicBezTo>
                  <a:cubicBezTo>
                    <a:pt x="1673370" y="4872464"/>
                    <a:pt x="1626499" y="4914236"/>
                    <a:pt x="1580217" y="4929925"/>
                  </a:cubicBezTo>
                  <a:lnTo>
                    <a:pt x="1580217" y="4985228"/>
                  </a:lnTo>
                  <a:lnTo>
                    <a:pt x="2194440" y="4985228"/>
                  </a:lnTo>
                  <a:lnTo>
                    <a:pt x="2194440" y="4929925"/>
                  </a:lnTo>
                  <a:cubicBezTo>
                    <a:pt x="2087755" y="4929140"/>
                    <a:pt x="2013429" y="4900704"/>
                    <a:pt x="1971461" y="4844616"/>
                  </a:cubicBezTo>
                  <a:cubicBezTo>
                    <a:pt x="1929493" y="4788528"/>
                    <a:pt x="1908509" y="4718908"/>
                    <a:pt x="1908509" y="4635757"/>
                  </a:cubicBezTo>
                  <a:cubicBezTo>
                    <a:pt x="1908509" y="4592612"/>
                    <a:pt x="1915569" y="4547506"/>
                    <a:pt x="1929689" y="4500439"/>
                  </a:cubicBezTo>
                  <a:lnTo>
                    <a:pt x="2476842" y="4500439"/>
                  </a:lnTo>
                  <a:lnTo>
                    <a:pt x="2626279" y="4929925"/>
                  </a:lnTo>
                  <a:lnTo>
                    <a:pt x="2448601" y="4929925"/>
                  </a:lnTo>
                  <a:lnTo>
                    <a:pt x="2448601" y="4985228"/>
                  </a:lnTo>
                  <a:lnTo>
                    <a:pt x="3414650" y="4985228"/>
                  </a:lnTo>
                  <a:lnTo>
                    <a:pt x="3414650" y="4929925"/>
                  </a:lnTo>
                  <a:lnTo>
                    <a:pt x="3327576" y="4929925"/>
                  </a:lnTo>
                  <a:lnTo>
                    <a:pt x="2796897" y="3407311"/>
                  </a:lnTo>
                  <a:close/>
                  <a:moveTo>
                    <a:pt x="9996005" y="1671526"/>
                  </a:moveTo>
                  <a:lnTo>
                    <a:pt x="9996005" y="1726829"/>
                  </a:lnTo>
                  <a:lnTo>
                    <a:pt x="10181919" y="1726829"/>
                  </a:lnTo>
                  <a:lnTo>
                    <a:pt x="10181919" y="3194140"/>
                  </a:lnTo>
                  <a:lnTo>
                    <a:pt x="9996005" y="3194140"/>
                  </a:lnTo>
                  <a:lnTo>
                    <a:pt x="9996005" y="3249443"/>
                  </a:lnTo>
                  <a:lnTo>
                    <a:pt x="10991470" y="3249443"/>
                  </a:lnTo>
                  <a:lnTo>
                    <a:pt x="10991470" y="3194140"/>
                  </a:lnTo>
                  <a:lnTo>
                    <a:pt x="10869096" y="3194140"/>
                  </a:lnTo>
                  <a:lnTo>
                    <a:pt x="10869096" y="2454013"/>
                  </a:lnTo>
                  <a:lnTo>
                    <a:pt x="11145614" y="2454013"/>
                  </a:lnTo>
                  <a:lnTo>
                    <a:pt x="11145614" y="3194140"/>
                  </a:lnTo>
                  <a:lnTo>
                    <a:pt x="11030300" y="3194140"/>
                  </a:lnTo>
                  <a:lnTo>
                    <a:pt x="11030300" y="3249443"/>
                  </a:lnTo>
                  <a:lnTo>
                    <a:pt x="12009291" y="3249443"/>
                  </a:lnTo>
                  <a:lnTo>
                    <a:pt x="12009291" y="3194140"/>
                  </a:lnTo>
                  <a:lnTo>
                    <a:pt x="11821024" y="3194140"/>
                  </a:lnTo>
                  <a:lnTo>
                    <a:pt x="11821024" y="1726829"/>
                  </a:lnTo>
                  <a:lnTo>
                    <a:pt x="12009291" y="1726829"/>
                  </a:lnTo>
                  <a:lnTo>
                    <a:pt x="12009291" y="1671526"/>
                  </a:lnTo>
                  <a:lnTo>
                    <a:pt x="11030300" y="1671526"/>
                  </a:lnTo>
                  <a:lnTo>
                    <a:pt x="11030300" y="1726829"/>
                  </a:lnTo>
                  <a:lnTo>
                    <a:pt x="11145614" y="1726829"/>
                  </a:lnTo>
                  <a:lnTo>
                    <a:pt x="11145614" y="2401063"/>
                  </a:lnTo>
                  <a:lnTo>
                    <a:pt x="10869096" y="2401063"/>
                  </a:lnTo>
                  <a:lnTo>
                    <a:pt x="10869096" y="1726829"/>
                  </a:lnTo>
                  <a:lnTo>
                    <a:pt x="10991470" y="1726829"/>
                  </a:lnTo>
                  <a:lnTo>
                    <a:pt x="10991470" y="1671526"/>
                  </a:lnTo>
                  <a:close/>
                  <a:moveTo>
                    <a:pt x="8205752" y="1671526"/>
                  </a:moveTo>
                  <a:lnTo>
                    <a:pt x="8205752" y="2221032"/>
                  </a:lnTo>
                  <a:lnTo>
                    <a:pt x="8268116" y="2221032"/>
                  </a:lnTo>
                  <a:cubicBezTo>
                    <a:pt x="8301063" y="2070418"/>
                    <a:pt x="8351660" y="1956673"/>
                    <a:pt x="8419906" y="1879797"/>
                  </a:cubicBezTo>
                  <a:cubicBezTo>
                    <a:pt x="8488153" y="1802921"/>
                    <a:pt x="8584641" y="1751932"/>
                    <a:pt x="8709368" y="1726829"/>
                  </a:cubicBezTo>
                  <a:lnTo>
                    <a:pt x="8709368" y="3194140"/>
                  </a:lnTo>
                  <a:lnTo>
                    <a:pt x="8504627" y="3194140"/>
                  </a:lnTo>
                  <a:lnTo>
                    <a:pt x="8504627" y="3249443"/>
                  </a:lnTo>
                  <a:lnTo>
                    <a:pt x="9590695" y="3249443"/>
                  </a:lnTo>
                  <a:lnTo>
                    <a:pt x="9590695" y="3194140"/>
                  </a:lnTo>
                  <a:lnTo>
                    <a:pt x="9385954" y="3194140"/>
                  </a:lnTo>
                  <a:lnTo>
                    <a:pt x="9385954" y="1726829"/>
                  </a:lnTo>
                  <a:cubicBezTo>
                    <a:pt x="9510682" y="1751932"/>
                    <a:pt x="9607169" y="1802921"/>
                    <a:pt x="9675416" y="1879797"/>
                  </a:cubicBezTo>
                  <a:cubicBezTo>
                    <a:pt x="9743663" y="1956673"/>
                    <a:pt x="9794259" y="2070418"/>
                    <a:pt x="9827206" y="2221032"/>
                  </a:cubicBezTo>
                  <a:lnTo>
                    <a:pt x="9891923" y="2221032"/>
                  </a:lnTo>
                  <a:lnTo>
                    <a:pt x="9891923" y="1671526"/>
                  </a:lnTo>
                  <a:close/>
                  <a:moveTo>
                    <a:pt x="6439539" y="1671526"/>
                  </a:moveTo>
                  <a:lnTo>
                    <a:pt x="6439539" y="1726829"/>
                  </a:lnTo>
                  <a:lnTo>
                    <a:pt x="6619570" y="1726829"/>
                  </a:lnTo>
                  <a:lnTo>
                    <a:pt x="6619570" y="3194140"/>
                  </a:lnTo>
                  <a:lnTo>
                    <a:pt x="6439539" y="3194140"/>
                  </a:lnTo>
                  <a:lnTo>
                    <a:pt x="6439539" y="3249443"/>
                  </a:lnTo>
                  <a:lnTo>
                    <a:pt x="8012750" y="3249443"/>
                  </a:lnTo>
                  <a:lnTo>
                    <a:pt x="8012750" y="2665814"/>
                  </a:lnTo>
                  <a:lnTo>
                    <a:pt x="7962153" y="2665814"/>
                  </a:lnTo>
                  <a:cubicBezTo>
                    <a:pt x="7933128" y="2829763"/>
                    <a:pt x="7858606" y="2958805"/>
                    <a:pt x="7738585" y="3052939"/>
                  </a:cubicBezTo>
                  <a:cubicBezTo>
                    <a:pt x="7618565" y="3147073"/>
                    <a:pt x="7474618" y="3194140"/>
                    <a:pt x="7306747" y="3194140"/>
                  </a:cubicBezTo>
                  <a:lnTo>
                    <a:pt x="7306747" y="2465780"/>
                  </a:lnTo>
                  <a:lnTo>
                    <a:pt x="7354990" y="2465780"/>
                  </a:lnTo>
                  <a:cubicBezTo>
                    <a:pt x="7431866" y="2465780"/>
                    <a:pt x="7497172" y="2497353"/>
                    <a:pt x="7550906" y="2560502"/>
                  </a:cubicBezTo>
                  <a:cubicBezTo>
                    <a:pt x="7604641" y="2623650"/>
                    <a:pt x="7631508" y="2712096"/>
                    <a:pt x="7631508" y="2825841"/>
                  </a:cubicBezTo>
                  <a:lnTo>
                    <a:pt x="7682105" y="2825841"/>
                  </a:lnTo>
                  <a:lnTo>
                    <a:pt x="7682105" y="2039824"/>
                  </a:lnTo>
                  <a:lnTo>
                    <a:pt x="7631508" y="2039824"/>
                  </a:lnTo>
                  <a:cubicBezTo>
                    <a:pt x="7631508" y="2173180"/>
                    <a:pt x="7603268" y="2268295"/>
                    <a:pt x="7546788" y="2325167"/>
                  </a:cubicBezTo>
                  <a:cubicBezTo>
                    <a:pt x="7490308" y="2382039"/>
                    <a:pt x="7426375" y="2410476"/>
                    <a:pt x="7354990" y="2410476"/>
                  </a:cubicBezTo>
                  <a:lnTo>
                    <a:pt x="7306747" y="2410476"/>
                  </a:lnTo>
                  <a:lnTo>
                    <a:pt x="7306747" y="1726829"/>
                  </a:lnTo>
                  <a:lnTo>
                    <a:pt x="7334987" y="1726829"/>
                  </a:lnTo>
                  <a:cubicBezTo>
                    <a:pt x="7526392" y="1726829"/>
                    <a:pt x="7668573" y="1772327"/>
                    <a:pt x="7761531" y="1863323"/>
                  </a:cubicBezTo>
                  <a:cubicBezTo>
                    <a:pt x="7854488" y="1954319"/>
                    <a:pt x="7903712" y="2055513"/>
                    <a:pt x="7909203" y="2166905"/>
                  </a:cubicBezTo>
                  <a:lnTo>
                    <a:pt x="7962153" y="2166905"/>
                  </a:lnTo>
                  <a:lnTo>
                    <a:pt x="7962153" y="1671526"/>
                  </a:lnTo>
                  <a:close/>
                  <a:moveTo>
                    <a:pt x="3932111" y="1671526"/>
                  </a:moveTo>
                  <a:lnTo>
                    <a:pt x="3932111" y="1726829"/>
                  </a:lnTo>
                  <a:lnTo>
                    <a:pt x="4081548" y="1726829"/>
                  </a:lnTo>
                  <a:lnTo>
                    <a:pt x="4136852" y="1820963"/>
                  </a:lnTo>
                  <a:lnTo>
                    <a:pt x="4136852" y="2769361"/>
                  </a:lnTo>
                  <a:cubicBezTo>
                    <a:pt x="4136852" y="2879968"/>
                    <a:pt x="4116652" y="2978416"/>
                    <a:pt x="4076254" y="3064706"/>
                  </a:cubicBezTo>
                  <a:cubicBezTo>
                    <a:pt x="4035855" y="3150995"/>
                    <a:pt x="3974863" y="3194140"/>
                    <a:pt x="3893281" y="3194140"/>
                  </a:cubicBezTo>
                  <a:lnTo>
                    <a:pt x="3893281" y="3249443"/>
                  </a:lnTo>
                  <a:lnTo>
                    <a:pt x="4500444" y="3249443"/>
                  </a:lnTo>
                  <a:lnTo>
                    <a:pt x="4500444" y="3194140"/>
                  </a:lnTo>
                  <a:lnTo>
                    <a:pt x="4473380" y="3194140"/>
                  </a:lnTo>
                  <a:cubicBezTo>
                    <a:pt x="4400426" y="3194140"/>
                    <a:pt x="4345908" y="3173940"/>
                    <a:pt x="4309823" y="3133541"/>
                  </a:cubicBezTo>
                  <a:cubicBezTo>
                    <a:pt x="4273738" y="3093142"/>
                    <a:pt x="4247067" y="3035877"/>
                    <a:pt x="4229809" y="2961747"/>
                  </a:cubicBezTo>
                  <a:cubicBezTo>
                    <a:pt x="4212551" y="2887616"/>
                    <a:pt x="4203922" y="2811721"/>
                    <a:pt x="4203922" y="2734061"/>
                  </a:cubicBezTo>
                  <a:lnTo>
                    <a:pt x="4203922" y="1897447"/>
                  </a:lnTo>
                  <a:lnTo>
                    <a:pt x="4739308" y="3249443"/>
                  </a:lnTo>
                  <a:lnTo>
                    <a:pt x="4893452" y="3249443"/>
                  </a:lnTo>
                  <a:lnTo>
                    <a:pt x="5415895" y="1895093"/>
                  </a:lnTo>
                  <a:lnTo>
                    <a:pt x="5420601" y="1895093"/>
                  </a:lnTo>
                  <a:lnTo>
                    <a:pt x="5420601" y="3194140"/>
                  </a:lnTo>
                  <a:lnTo>
                    <a:pt x="5222920" y="3194140"/>
                  </a:lnTo>
                  <a:lnTo>
                    <a:pt x="5222920" y="3249443"/>
                  </a:lnTo>
                  <a:lnTo>
                    <a:pt x="6287809" y="3249443"/>
                  </a:lnTo>
                  <a:lnTo>
                    <a:pt x="6287809" y="3194140"/>
                  </a:lnTo>
                  <a:lnTo>
                    <a:pt x="6096011" y="3194140"/>
                  </a:lnTo>
                  <a:lnTo>
                    <a:pt x="6096011" y="1726829"/>
                  </a:lnTo>
                  <a:lnTo>
                    <a:pt x="6287809" y="1726829"/>
                  </a:lnTo>
                  <a:lnTo>
                    <a:pt x="6287809" y="1671526"/>
                  </a:lnTo>
                  <a:lnTo>
                    <a:pt x="5447665" y="1671526"/>
                  </a:lnTo>
                  <a:lnTo>
                    <a:pt x="5144083" y="2456366"/>
                  </a:lnTo>
                  <a:lnTo>
                    <a:pt x="4822852" y="1671526"/>
                  </a:lnTo>
                  <a:close/>
                  <a:moveTo>
                    <a:pt x="2124715" y="1671526"/>
                  </a:moveTo>
                  <a:lnTo>
                    <a:pt x="2124715" y="1726829"/>
                  </a:lnTo>
                  <a:lnTo>
                    <a:pt x="2304745" y="1726829"/>
                  </a:lnTo>
                  <a:lnTo>
                    <a:pt x="2304745" y="3194140"/>
                  </a:lnTo>
                  <a:lnTo>
                    <a:pt x="2124715" y="3194140"/>
                  </a:lnTo>
                  <a:lnTo>
                    <a:pt x="2124715" y="3249443"/>
                  </a:lnTo>
                  <a:lnTo>
                    <a:pt x="3697925" y="3249443"/>
                  </a:lnTo>
                  <a:lnTo>
                    <a:pt x="3697925" y="2665814"/>
                  </a:lnTo>
                  <a:lnTo>
                    <a:pt x="3647328" y="2665814"/>
                  </a:lnTo>
                  <a:cubicBezTo>
                    <a:pt x="3618304" y="2829763"/>
                    <a:pt x="3543781" y="2958805"/>
                    <a:pt x="3423761" y="3052939"/>
                  </a:cubicBezTo>
                  <a:cubicBezTo>
                    <a:pt x="3303740" y="3147073"/>
                    <a:pt x="3159794" y="3194140"/>
                    <a:pt x="2991922" y="3194140"/>
                  </a:cubicBezTo>
                  <a:lnTo>
                    <a:pt x="2991922" y="2465780"/>
                  </a:lnTo>
                  <a:lnTo>
                    <a:pt x="3040166" y="2465780"/>
                  </a:lnTo>
                  <a:cubicBezTo>
                    <a:pt x="3117041" y="2465780"/>
                    <a:pt x="3182347" y="2497353"/>
                    <a:pt x="3236082" y="2560502"/>
                  </a:cubicBezTo>
                  <a:cubicBezTo>
                    <a:pt x="3289816" y="2623650"/>
                    <a:pt x="3316683" y="2712096"/>
                    <a:pt x="3316683" y="2825841"/>
                  </a:cubicBezTo>
                  <a:lnTo>
                    <a:pt x="3367280" y="2825841"/>
                  </a:lnTo>
                  <a:lnTo>
                    <a:pt x="3367280" y="2039824"/>
                  </a:lnTo>
                  <a:lnTo>
                    <a:pt x="3316683" y="2039824"/>
                  </a:lnTo>
                  <a:cubicBezTo>
                    <a:pt x="3316683" y="2173180"/>
                    <a:pt x="3288444" y="2268295"/>
                    <a:pt x="3231963" y="2325167"/>
                  </a:cubicBezTo>
                  <a:cubicBezTo>
                    <a:pt x="3175483" y="2382039"/>
                    <a:pt x="3111551" y="2410476"/>
                    <a:pt x="3040166" y="2410476"/>
                  </a:cubicBezTo>
                  <a:lnTo>
                    <a:pt x="2991922" y="2410476"/>
                  </a:lnTo>
                  <a:lnTo>
                    <a:pt x="2991922" y="1726829"/>
                  </a:lnTo>
                  <a:lnTo>
                    <a:pt x="3020162" y="1726829"/>
                  </a:lnTo>
                  <a:cubicBezTo>
                    <a:pt x="3211567" y="1726829"/>
                    <a:pt x="3353749" y="1772327"/>
                    <a:pt x="3446706" y="1863323"/>
                  </a:cubicBezTo>
                  <a:cubicBezTo>
                    <a:pt x="3539663" y="1954319"/>
                    <a:pt x="3588887" y="2055513"/>
                    <a:pt x="3594378" y="2166905"/>
                  </a:cubicBezTo>
                  <a:lnTo>
                    <a:pt x="3647328" y="2166905"/>
                  </a:lnTo>
                  <a:lnTo>
                    <a:pt x="3647328" y="1671526"/>
                  </a:lnTo>
                  <a:close/>
                  <a:moveTo>
                    <a:pt x="140431" y="1671526"/>
                  </a:moveTo>
                  <a:lnTo>
                    <a:pt x="140431" y="1726829"/>
                  </a:lnTo>
                  <a:lnTo>
                    <a:pt x="287515" y="1726829"/>
                  </a:lnTo>
                  <a:lnTo>
                    <a:pt x="391062" y="1871560"/>
                  </a:lnTo>
                  <a:lnTo>
                    <a:pt x="391062" y="2796424"/>
                  </a:lnTo>
                  <a:cubicBezTo>
                    <a:pt x="391062" y="2893696"/>
                    <a:pt x="372039" y="2983123"/>
                    <a:pt x="333993" y="3064706"/>
                  </a:cubicBezTo>
                  <a:cubicBezTo>
                    <a:pt x="295948" y="3146289"/>
                    <a:pt x="231427" y="3189433"/>
                    <a:pt x="140431" y="3194140"/>
                  </a:cubicBezTo>
                  <a:lnTo>
                    <a:pt x="140431" y="3249443"/>
                  </a:lnTo>
                  <a:lnTo>
                    <a:pt x="749947" y="3249443"/>
                  </a:lnTo>
                  <a:lnTo>
                    <a:pt x="749947" y="3194140"/>
                  </a:lnTo>
                  <a:cubicBezTo>
                    <a:pt x="553835" y="3192571"/>
                    <a:pt x="455779" y="3031759"/>
                    <a:pt x="455779" y="2711704"/>
                  </a:cubicBezTo>
                  <a:lnTo>
                    <a:pt x="455779" y="1959810"/>
                  </a:lnTo>
                  <a:lnTo>
                    <a:pt x="1391234" y="3249443"/>
                  </a:lnTo>
                  <a:lnTo>
                    <a:pt x="1771299" y="3249443"/>
                  </a:lnTo>
                  <a:lnTo>
                    <a:pt x="1771299" y="2169258"/>
                  </a:lnTo>
                  <a:cubicBezTo>
                    <a:pt x="1771299" y="1887641"/>
                    <a:pt x="1854842" y="1740165"/>
                    <a:pt x="2021930" y="1726829"/>
                  </a:cubicBezTo>
                  <a:lnTo>
                    <a:pt x="2021930" y="1671526"/>
                  </a:lnTo>
                  <a:lnTo>
                    <a:pt x="1391234" y="1671526"/>
                  </a:lnTo>
                  <a:lnTo>
                    <a:pt x="1391234" y="1726829"/>
                  </a:lnTo>
                  <a:lnTo>
                    <a:pt x="1444184" y="1726829"/>
                  </a:lnTo>
                  <a:cubicBezTo>
                    <a:pt x="1532826" y="1726829"/>
                    <a:pt x="1599112" y="1764875"/>
                    <a:pt x="1643041" y="1840967"/>
                  </a:cubicBezTo>
                  <a:cubicBezTo>
                    <a:pt x="1686971" y="1917058"/>
                    <a:pt x="1708935" y="2033156"/>
                    <a:pt x="1708935" y="2189262"/>
                  </a:cubicBezTo>
                  <a:lnTo>
                    <a:pt x="1708935" y="2575210"/>
                  </a:lnTo>
                  <a:lnTo>
                    <a:pt x="1053529" y="1671526"/>
                  </a:lnTo>
                  <a:close/>
                  <a:moveTo>
                    <a:pt x="2902495" y="1196150"/>
                  </a:moveTo>
                  <a:lnTo>
                    <a:pt x="2794241" y="1526795"/>
                  </a:lnTo>
                  <a:lnTo>
                    <a:pt x="2888375" y="1526795"/>
                  </a:lnTo>
                  <a:lnTo>
                    <a:pt x="3249613" y="1234980"/>
                  </a:lnTo>
                  <a:lnTo>
                    <a:pt x="3249613" y="119615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F427578A-B374-02AB-D376-A7F86E9D9DB5}"/>
                </a:ext>
              </a:extLst>
            </p:cNvPr>
            <p:cNvSpPr txBox="1"/>
            <p:nvPr/>
          </p:nvSpPr>
          <p:spPr>
            <a:xfrm>
              <a:off x="2697480" y="927246"/>
              <a:ext cx="6797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Csongor és Tünde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77FBA85D-105A-F03F-7F55-E9CC1F5558F6}"/>
                </a:ext>
              </a:extLst>
            </p:cNvPr>
            <p:cNvSpPr txBox="1"/>
            <p:nvPr/>
          </p:nvSpPr>
          <p:spPr>
            <a:xfrm>
              <a:off x="2956560" y="4870706"/>
              <a:ext cx="6278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rendezésében</a:t>
              </a:r>
            </a:p>
          </p:txBody>
        </p:sp>
      </p:grpSp>
      <p:sp>
        <p:nvSpPr>
          <p:cNvPr id="9" name="Szövegdoboz 8">
            <a:extLst>
              <a:ext uri="{FF2B5EF4-FFF2-40B4-BE49-F238E27FC236}">
                <a16:creationId xmlns:a16="http://schemas.microsoft.com/office/drawing/2014/main" id="{71BF651C-50A7-A867-89B6-B3887BF0D938}"/>
              </a:ext>
            </a:extLst>
          </p:cNvPr>
          <p:cNvSpPr txBox="1"/>
          <p:nvPr/>
        </p:nvSpPr>
        <p:spPr>
          <a:xfrm>
            <a:off x="-9504680" y="1346400"/>
            <a:ext cx="555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Németh Antal élete röviden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BBDBC7E-636A-EDAE-2B0A-A945C5451CF1}"/>
              </a:ext>
            </a:extLst>
          </p:cNvPr>
          <p:cNvSpPr txBox="1"/>
          <p:nvPr/>
        </p:nvSpPr>
        <p:spPr>
          <a:xfrm>
            <a:off x="-7213600" y="1914507"/>
            <a:ext cx="7213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Németh Antal (1903-1968) egy szegény józsefvárosi család gyermeke, a Nemzeti Színház igazgatói székébe </a:t>
            </a:r>
            <a:r>
              <a:rPr lang="hu-HU" sz="2000" dirty="0" err="1">
                <a:latin typeface="+mj-lt"/>
              </a:rPr>
              <a:t>küzdötte</a:t>
            </a:r>
            <a:r>
              <a:rPr lang="hu-HU" sz="2000" dirty="0">
                <a:latin typeface="+mj-lt"/>
              </a:rPr>
              <a:t> fel magát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Irodalmi és művészettörténeti egyetemi tanulmányait a budapesti és a berlini egyetemen végezte 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1935-ben lett a Nemzeti igazgatója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Feleségei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+mj-lt"/>
              </a:rPr>
              <a:t>Peéry</a:t>
            </a:r>
            <a:r>
              <a:rPr lang="hu-HU" sz="2000" dirty="0">
                <a:latin typeface="+mj-lt"/>
              </a:rPr>
              <a:t> Piri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Monori Kornélia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1968-ban Budapesten hunyt el, sírja a  Farkasréti temetőben található.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+mj-lt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CDBF91D-A03C-882F-7268-81E9D893F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04680" y="1986101"/>
            <a:ext cx="2113280" cy="2817707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2BBD007-F67F-DF1D-09DB-933C9E10A97B}"/>
              </a:ext>
            </a:extLst>
          </p:cNvPr>
          <p:cNvSpPr txBox="1"/>
          <p:nvPr/>
        </p:nvSpPr>
        <p:spPr>
          <a:xfrm>
            <a:off x="3666527" y="1577234"/>
            <a:ext cx="74976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Európa legnagyobb színházi rendezőitől a legkorszerűbb színházi nyelvet tanulta meg, folyamatosan végzett elméleti munkát, elemzéseket, tanulmányokat írt. Tudósként közelített a művészi munkához.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A klasszikusokon kívül modern darabokat is játszott, többször szerepelt vendégrendezőként német területen.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Eszménye: a dráma csupán a színház egyik alkotóeleme „rendező minden részlet kidolgozója, és az előadás az ő művészi akaratát fejezi ki”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„Le a naturalizmussal!” – hirdeti, </a:t>
            </a:r>
            <a:r>
              <a:rPr lang="hu-HU" sz="2000" dirty="0" err="1"/>
              <a:t>szembefordulva</a:t>
            </a:r>
            <a:r>
              <a:rPr lang="hu-HU" sz="2000" dirty="0"/>
              <a:t> a hazai rendezőkkel. Minden darabnak meg kell keresni a </a:t>
            </a:r>
            <a:r>
              <a:rPr lang="hu-HU" sz="2000" dirty="0" err="1"/>
              <a:t>magvát</a:t>
            </a:r>
            <a:r>
              <a:rPr lang="hu-HU" sz="2000" dirty="0"/>
              <a:t>, lényegét, végső értelmét és célját, és ezt színészben, díszletben, fényhatásokban kell kifejezni.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Több mint 100 rendezése volt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0EB31CE-B579-20C2-FE2D-674227C0F371}"/>
              </a:ext>
            </a:extLst>
          </p:cNvPr>
          <p:cNvSpPr txBox="1"/>
          <p:nvPr/>
        </p:nvSpPr>
        <p:spPr>
          <a:xfrm>
            <a:off x="1216660" y="1115567"/>
            <a:ext cx="547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Pályafutása és annak nehézségei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5A6BC678-B263-D5AA-991F-2FC1D55207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004" t="4148" r="33542" b="4000"/>
          <a:stretch/>
        </p:blipFill>
        <p:spPr>
          <a:xfrm>
            <a:off x="1287781" y="1577233"/>
            <a:ext cx="2386013" cy="3547549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B8CB7A1F-8EAE-81BD-2941-EC681A02F4B8}"/>
              </a:ext>
            </a:extLst>
          </p:cNvPr>
          <p:cNvSpPr txBox="1"/>
          <p:nvPr/>
        </p:nvSpPr>
        <p:spPr>
          <a:xfrm>
            <a:off x="3666527" y="1577232"/>
            <a:ext cx="741924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1935: a Nemzeti igazgatója lett, teljesen újjá alakíthatta a társulatot </a:t>
            </a:r>
            <a:r>
              <a:rPr lang="hu-HU" sz="2000" dirty="0" err="1"/>
              <a:t>is</a:t>
            </a:r>
            <a:r>
              <a:rPr lang="hu-HU" sz="2000" dirty="0" err="1">
                <a:sym typeface="Wingdings" panose="05000000000000000000" pitchFamily="2" charset="2"/>
              </a:rPr>
              <a:t></a:t>
            </a:r>
            <a:r>
              <a:rPr lang="hu-HU" sz="2000" dirty="0" err="1"/>
              <a:t>káosz</a:t>
            </a: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A „szakma” csak annyit tud róla, hogy nagyon fiatal, mindössze harminckét </a:t>
            </a:r>
            <a:r>
              <a:rPr lang="hu-HU" sz="2000" dirty="0" err="1"/>
              <a:t>éves</a:t>
            </a:r>
            <a:r>
              <a:rPr lang="hu-HU" sz="2000" dirty="0" err="1">
                <a:sym typeface="Wingdings" panose="05000000000000000000" pitchFamily="2" charset="2"/>
              </a:rPr>
              <a:t>kinevezését</a:t>
            </a:r>
            <a:r>
              <a:rPr lang="hu-HU" sz="2000" dirty="0">
                <a:sym typeface="Wingdings" panose="05000000000000000000" pitchFamily="2" charset="2"/>
              </a:rPr>
              <a:t> puccsnak tartják, nem ismerik eddigi munkásságát.</a:t>
            </a: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Formai okokból az egész társulatnak felmondanak</a:t>
            </a:r>
            <a:r>
              <a:rPr lang="hu-HU" sz="2000" dirty="0">
                <a:sym typeface="Wingdings" panose="05000000000000000000" pitchFamily="2" charset="2"/>
              </a:rPr>
              <a:t> lehetősége nyílik Némethnek, hogy új és népszerű tagokat szerződtessen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ym typeface="Wingdings" panose="05000000000000000000" pitchFamily="2" charset="2"/>
              </a:rPr>
              <a:t>A színészek többségét a Vígszínházból szerződtette át. Az új társulat színészei közt volt a kor egyik sztárja, Bajor Gizi 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ym typeface="Wingdings" panose="05000000000000000000" pitchFamily="2" charset="2"/>
              </a:rPr>
              <a:t>A színházat újra népszerűvé tette.</a:t>
            </a: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1938-tól már meghatározzák működését a zsidótörvények.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1945 után már nem kapott lehetőséget, csak 56 után rendezhet, de csak vidéken. – Nem vállalt politikai közösséget senkivel.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F2E19810-BF57-0D75-7BD2-994784742331}"/>
              </a:ext>
            </a:extLst>
          </p:cNvPr>
          <p:cNvSpPr txBox="1"/>
          <p:nvPr/>
        </p:nvSpPr>
        <p:spPr>
          <a:xfrm>
            <a:off x="12782392" y="1451924"/>
            <a:ext cx="555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Németh Antal és a színház helyzete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753A4F5D-FC86-0A72-2AA4-FC7B8B9ED0BE}"/>
              </a:ext>
            </a:extLst>
          </p:cNvPr>
          <p:cNvSpPr txBox="1"/>
          <p:nvPr/>
        </p:nvSpPr>
        <p:spPr>
          <a:xfrm>
            <a:off x="15450174" y="1913589"/>
            <a:ext cx="82288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„A megújhodott Nemzeti Színház előadása friss és érdekes” írja Kosztolányi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Németh igazgatása alatt ünneplik a Nemzeti 100. évfordulóját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Miután a kulturális kormányzat képviseletében </a:t>
            </a:r>
            <a:r>
              <a:rPr lang="hu-HU" sz="2000" dirty="0" err="1">
                <a:latin typeface="+mj-lt"/>
              </a:rPr>
              <a:t>Hóman</a:t>
            </a:r>
            <a:r>
              <a:rPr lang="hu-HU" sz="2000" dirty="0">
                <a:latin typeface="+mj-lt"/>
              </a:rPr>
              <a:t> Bálint vallás- és közoktatásügyi miniszter 1935-ben Németh Antalt nevezte ki a Nemzeti Színház élére, azonnal megkezdődtek a támadások a direktor ellen.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legveszélyesebbnek a szélsőjobboldal akciói bizonyultak, akik nem csak a műsorpolitikát támadták, a színészek származását is firtatni kezdték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legelső támadást Székely Júlia Nóra leányai című darabjának előadása ellen intézték, pusztán azért, mert az írónő zsidó volt. A Turul Szépmíves Céh bűzbombákkal, felhúzott vekkerórák csörgésével és békák szabadon engedésével próbálta megzavarni a premiert.</a:t>
            </a: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7F9B7B54-A539-D9DC-DE6F-29AE4979C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4454" y="1985453"/>
            <a:ext cx="2585720" cy="32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604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FA842-995D-9524-B83B-C418986AF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F1B7D60-50F8-2109-C1B5-B6955BAA4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b="625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3AAD3228-6E73-CDE2-5DFD-9FEDE691868F}"/>
              </a:ext>
            </a:extLst>
          </p:cNvPr>
          <p:cNvGrpSpPr/>
          <p:nvPr/>
        </p:nvGrpSpPr>
        <p:grpSpPr>
          <a:xfrm>
            <a:off x="0" y="-18973800"/>
            <a:ext cx="12192000" cy="25831801"/>
            <a:chOff x="0" y="0"/>
            <a:chExt cx="12192000" cy="6858000"/>
          </a:xfrm>
        </p:grpSpPr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93F41772-1F59-1E8E-4E7C-63F3D3E13A6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7696249" y="3710892"/>
                  </a:moveTo>
                  <a:lnTo>
                    <a:pt x="7700955" y="3710892"/>
                  </a:lnTo>
                  <a:lnTo>
                    <a:pt x="7956293" y="4445136"/>
                  </a:lnTo>
                  <a:lnTo>
                    <a:pt x="7443264" y="4445136"/>
                  </a:lnTo>
                  <a:close/>
                  <a:moveTo>
                    <a:pt x="2200324" y="3710892"/>
                  </a:moveTo>
                  <a:lnTo>
                    <a:pt x="2205030" y="3710892"/>
                  </a:lnTo>
                  <a:lnTo>
                    <a:pt x="2460368" y="4445136"/>
                  </a:lnTo>
                  <a:lnTo>
                    <a:pt x="1947339" y="4445136"/>
                  </a:lnTo>
                  <a:close/>
                  <a:moveTo>
                    <a:pt x="8993527" y="3407311"/>
                  </a:moveTo>
                  <a:lnTo>
                    <a:pt x="8993527" y="3462614"/>
                  </a:lnTo>
                  <a:lnTo>
                    <a:pt x="9181795" y="3462614"/>
                  </a:lnTo>
                  <a:lnTo>
                    <a:pt x="9181795" y="4929925"/>
                  </a:lnTo>
                  <a:lnTo>
                    <a:pt x="8993527" y="4929925"/>
                  </a:lnTo>
                  <a:lnTo>
                    <a:pt x="8993527" y="4985228"/>
                  </a:lnTo>
                  <a:lnTo>
                    <a:pt x="10552618" y="4985228"/>
                  </a:lnTo>
                  <a:lnTo>
                    <a:pt x="10552618" y="4394539"/>
                  </a:lnTo>
                  <a:lnTo>
                    <a:pt x="10497314" y="4394539"/>
                  </a:lnTo>
                  <a:cubicBezTo>
                    <a:pt x="10488685" y="4531817"/>
                    <a:pt x="10423575" y="4651053"/>
                    <a:pt x="10301986" y="4752247"/>
                  </a:cubicBezTo>
                  <a:cubicBezTo>
                    <a:pt x="10180397" y="4853441"/>
                    <a:pt x="10036058" y="4912667"/>
                    <a:pt x="9868971" y="4929925"/>
                  </a:cubicBezTo>
                  <a:lnTo>
                    <a:pt x="9868971" y="3462614"/>
                  </a:lnTo>
                  <a:lnTo>
                    <a:pt x="10073712" y="3462614"/>
                  </a:lnTo>
                  <a:lnTo>
                    <a:pt x="10073712" y="3407311"/>
                  </a:lnTo>
                  <a:close/>
                  <a:moveTo>
                    <a:pt x="7753905" y="3407311"/>
                  </a:moveTo>
                  <a:lnTo>
                    <a:pt x="7333833" y="4573393"/>
                  </a:lnTo>
                  <a:cubicBezTo>
                    <a:pt x="7303240" y="4659682"/>
                    <a:pt x="7264213" y="4736754"/>
                    <a:pt x="7216755" y="4804609"/>
                  </a:cubicBezTo>
                  <a:cubicBezTo>
                    <a:pt x="7169295" y="4872464"/>
                    <a:pt x="7122424" y="4914236"/>
                    <a:pt x="7076142" y="4929925"/>
                  </a:cubicBezTo>
                  <a:lnTo>
                    <a:pt x="7076142" y="4985228"/>
                  </a:lnTo>
                  <a:lnTo>
                    <a:pt x="7690365" y="4985228"/>
                  </a:lnTo>
                  <a:lnTo>
                    <a:pt x="7690365" y="4929925"/>
                  </a:lnTo>
                  <a:cubicBezTo>
                    <a:pt x="7583680" y="4929140"/>
                    <a:pt x="7509354" y="4900704"/>
                    <a:pt x="7467386" y="4844616"/>
                  </a:cubicBezTo>
                  <a:cubicBezTo>
                    <a:pt x="7425417" y="4788528"/>
                    <a:pt x="7404434" y="4718908"/>
                    <a:pt x="7404434" y="4635757"/>
                  </a:cubicBezTo>
                  <a:cubicBezTo>
                    <a:pt x="7404434" y="4592612"/>
                    <a:pt x="7411494" y="4547506"/>
                    <a:pt x="7425614" y="4500439"/>
                  </a:cubicBezTo>
                  <a:lnTo>
                    <a:pt x="7972767" y="4500439"/>
                  </a:lnTo>
                  <a:lnTo>
                    <a:pt x="8122204" y="4929925"/>
                  </a:lnTo>
                  <a:lnTo>
                    <a:pt x="7944526" y="4929925"/>
                  </a:lnTo>
                  <a:lnTo>
                    <a:pt x="7944526" y="4985228"/>
                  </a:lnTo>
                  <a:lnTo>
                    <a:pt x="8910574" y="4985228"/>
                  </a:lnTo>
                  <a:lnTo>
                    <a:pt x="8910574" y="4929925"/>
                  </a:lnTo>
                  <a:lnTo>
                    <a:pt x="8823500" y="4929925"/>
                  </a:lnTo>
                  <a:lnTo>
                    <a:pt x="8292821" y="3407311"/>
                  </a:lnTo>
                  <a:close/>
                  <a:moveTo>
                    <a:pt x="5405402" y="3407311"/>
                  </a:moveTo>
                  <a:lnTo>
                    <a:pt x="5405402" y="3956817"/>
                  </a:lnTo>
                  <a:lnTo>
                    <a:pt x="5467766" y="3956817"/>
                  </a:lnTo>
                  <a:cubicBezTo>
                    <a:pt x="5500713" y="3806203"/>
                    <a:pt x="5551310" y="3692458"/>
                    <a:pt x="5619557" y="3615582"/>
                  </a:cubicBezTo>
                  <a:cubicBezTo>
                    <a:pt x="5687804" y="3538706"/>
                    <a:pt x="5784291" y="3487717"/>
                    <a:pt x="5909018" y="3462614"/>
                  </a:cubicBezTo>
                  <a:lnTo>
                    <a:pt x="5909018" y="4929925"/>
                  </a:lnTo>
                  <a:lnTo>
                    <a:pt x="5704277" y="4929925"/>
                  </a:lnTo>
                  <a:lnTo>
                    <a:pt x="5704277" y="4985228"/>
                  </a:lnTo>
                  <a:lnTo>
                    <a:pt x="6790346" y="4985228"/>
                  </a:lnTo>
                  <a:lnTo>
                    <a:pt x="6790346" y="4929925"/>
                  </a:lnTo>
                  <a:lnTo>
                    <a:pt x="6585605" y="4929925"/>
                  </a:lnTo>
                  <a:lnTo>
                    <a:pt x="6585605" y="3462614"/>
                  </a:lnTo>
                  <a:cubicBezTo>
                    <a:pt x="6710332" y="3487717"/>
                    <a:pt x="6806819" y="3538706"/>
                    <a:pt x="6875066" y="3615582"/>
                  </a:cubicBezTo>
                  <a:cubicBezTo>
                    <a:pt x="6943313" y="3692458"/>
                    <a:pt x="6993910" y="3806203"/>
                    <a:pt x="7026857" y="3956817"/>
                  </a:cubicBezTo>
                  <a:lnTo>
                    <a:pt x="7091574" y="3956817"/>
                  </a:lnTo>
                  <a:lnTo>
                    <a:pt x="7091574" y="3407311"/>
                  </a:lnTo>
                  <a:close/>
                  <a:moveTo>
                    <a:pt x="3464656" y="3407311"/>
                  </a:moveTo>
                  <a:lnTo>
                    <a:pt x="3464656" y="3462614"/>
                  </a:lnTo>
                  <a:lnTo>
                    <a:pt x="3611740" y="3462614"/>
                  </a:lnTo>
                  <a:lnTo>
                    <a:pt x="3715287" y="3607345"/>
                  </a:lnTo>
                  <a:lnTo>
                    <a:pt x="3715287" y="4532209"/>
                  </a:lnTo>
                  <a:cubicBezTo>
                    <a:pt x="3715287" y="4629481"/>
                    <a:pt x="3696264" y="4718908"/>
                    <a:pt x="3658218" y="4800491"/>
                  </a:cubicBezTo>
                  <a:cubicBezTo>
                    <a:pt x="3620172" y="4882073"/>
                    <a:pt x="3555651" y="4925218"/>
                    <a:pt x="3464656" y="4929925"/>
                  </a:cubicBezTo>
                  <a:lnTo>
                    <a:pt x="3464656" y="4985228"/>
                  </a:lnTo>
                  <a:lnTo>
                    <a:pt x="4074172" y="4985228"/>
                  </a:lnTo>
                  <a:lnTo>
                    <a:pt x="4074172" y="4929925"/>
                  </a:lnTo>
                  <a:cubicBezTo>
                    <a:pt x="3878060" y="4928356"/>
                    <a:pt x="3780004" y="4767544"/>
                    <a:pt x="3780004" y="4447489"/>
                  </a:cubicBezTo>
                  <a:lnTo>
                    <a:pt x="3780004" y="3695595"/>
                  </a:lnTo>
                  <a:lnTo>
                    <a:pt x="4715458" y="4985228"/>
                  </a:lnTo>
                  <a:lnTo>
                    <a:pt x="5095524" y="4985228"/>
                  </a:lnTo>
                  <a:lnTo>
                    <a:pt x="5095524" y="3905043"/>
                  </a:lnTo>
                  <a:cubicBezTo>
                    <a:pt x="5095524" y="3623426"/>
                    <a:pt x="5179067" y="3475950"/>
                    <a:pt x="5346155" y="3462614"/>
                  </a:cubicBezTo>
                  <a:lnTo>
                    <a:pt x="5346155" y="3407311"/>
                  </a:lnTo>
                  <a:lnTo>
                    <a:pt x="4715458" y="3407311"/>
                  </a:lnTo>
                  <a:lnTo>
                    <a:pt x="4715458" y="3462614"/>
                  </a:lnTo>
                  <a:lnTo>
                    <a:pt x="4768408" y="3462614"/>
                  </a:lnTo>
                  <a:cubicBezTo>
                    <a:pt x="4857051" y="3462614"/>
                    <a:pt x="4923337" y="3500660"/>
                    <a:pt x="4967266" y="3576751"/>
                  </a:cubicBezTo>
                  <a:cubicBezTo>
                    <a:pt x="5011195" y="3652843"/>
                    <a:pt x="5033160" y="3768941"/>
                    <a:pt x="5033160" y="3925046"/>
                  </a:cubicBezTo>
                  <a:lnTo>
                    <a:pt x="5033160" y="4310995"/>
                  </a:lnTo>
                  <a:lnTo>
                    <a:pt x="4377754" y="3407311"/>
                  </a:lnTo>
                  <a:close/>
                  <a:moveTo>
                    <a:pt x="2257980" y="3407311"/>
                  </a:moveTo>
                  <a:lnTo>
                    <a:pt x="1837908" y="4573393"/>
                  </a:lnTo>
                  <a:cubicBezTo>
                    <a:pt x="1807315" y="4659682"/>
                    <a:pt x="1768289" y="4736754"/>
                    <a:pt x="1720829" y="4804609"/>
                  </a:cubicBezTo>
                  <a:cubicBezTo>
                    <a:pt x="1673370" y="4872464"/>
                    <a:pt x="1626499" y="4914236"/>
                    <a:pt x="1580217" y="4929925"/>
                  </a:cubicBezTo>
                  <a:lnTo>
                    <a:pt x="1580217" y="4985228"/>
                  </a:lnTo>
                  <a:lnTo>
                    <a:pt x="2194440" y="4985228"/>
                  </a:lnTo>
                  <a:lnTo>
                    <a:pt x="2194440" y="4929925"/>
                  </a:lnTo>
                  <a:cubicBezTo>
                    <a:pt x="2087755" y="4929140"/>
                    <a:pt x="2013429" y="4900704"/>
                    <a:pt x="1971461" y="4844616"/>
                  </a:cubicBezTo>
                  <a:cubicBezTo>
                    <a:pt x="1929493" y="4788528"/>
                    <a:pt x="1908509" y="4718908"/>
                    <a:pt x="1908509" y="4635757"/>
                  </a:cubicBezTo>
                  <a:cubicBezTo>
                    <a:pt x="1908509" y="4592612"/>
                    <a:pt x="1915569" y="4547506"/>
                    <a:pt x="1929689" y="4500439"/>
                  </a:cubicBezTo>
                  <a:lnTo>
                    <a:pt x="2476842" y="4500439"/>
                  </a:lnTo>
                  <a:lnTo>
                    <a:pt x="2626279" y="4929925"/>
                  </a:lnTo>
                  <a:lnTo>
                    <a:pt x="2448601" y="4929925"/>
                  </a:lnTo>
                  <a:lnTo>
                    <a:pt x="2448601" y="4985228"/>
                  </a:lnTo>
                  <a:lnTo>
                    <a:pt x="3414650" y="4985228"/>
                  </a:lnTo>
                  <a:lnTo>
                    <a:pt x="3414650" y="4929925"/>
                  </a:lnTo>
                  <a:lnTo>
                    <a:pt x="3327576" y="4929925"/>
                  </a:lnTo>
                  <a:lnTo>
                    <a:pt x="2796897" y="3407311"/>
                  </a:lnTo>
                  <a:close/>
                  <a:moveTo>
                    <a:pt x="9996005" y="1671526"/>
                  </a:moveTo>
                  <a:lnTo>
                    <a:pt x="9996005" y="1726829"/>
                  </a:lnTo>
                  <a:lnTo>
                    <a:pt x="10181919" y="1726829"/>
                  </a:lnTo>
                  <a:lnTo>
                    <a:pt x="10181919" y="3194140"/>
                  </a:lnTo>
                  <a:lnTo>
                    <a:pt x="9996005" y="3194140"/>
                  </a:lnTo>
                  <a:lnTo>
                    <a:pt x="9996005" y="3249443"/>
                  </a:lnTo>
                  <a:lnTo>
                    <a:pt x="10991470" y="3249443"/>
                  </a:lnTo>
                  <a:lnTo>
                    <a:pt x="10991470" y="3194140"/>
                  </a:lnTo>
                  <a:lnTo>
                    <a:pt x="10869096" y="3194140"/>
                  </a:lnTo>
                  <a:lnTo>
                    <a:pt x="10869096" y="2454013"/>
                  </a:lnTo>
                  <a:lnTo>
                    <a:pt x="11145614" y="2454013"/>
                  </a:lnTo>
                  <a:lnTo>
                    <a:pt x="11145614" y="3194140"/>
                  </a:lnTo>
                  <a:lnTo>
                    <a:pt x="11030300" y="3194140"/>
                  </a:lnTo>
                  <a:lnTo>
                    <a:pt x="11030300" y="3249443"/>
                  </a:lnTo>
                  <a:lnTo>
                    <a:pt x="12009291" y="3249443"/>
                  </a:lnTo>
                  <a:lnTo>
                    <a:pt x="12009291" y="3194140"/>
                  </a:lnTo>
                  <a:lnTo>
                    <a:pt x="11821024" y="3194140"/>
                  </a:lnTo>
                  <a:lnTo>
                    <a:pt x="11821024" y="1726829"/>
                  </a:lnTo>
                  <a:lnTo>
                    <a:pt x="12009291" y="1726829"/>
                  </a:lnTo>
                  <a:lnTo>
                    <a:pt x="12009291" y="1671526"/>
                  </a:lnTo>
                  <a:lnTo>
                    <a:pt x="11030300" y="1671526"/>
                  </a:lnTo>
                  <a:lnTo>
                    <a:pt x="11030300" y="1726829"/>
                  </a:lnTo>
                  <a:lnTo>
                    <a:pt x="11145614" y="1726829"/>
                  </a:lnTo>
                  <a:lnTo>
                    <a:pt x="11145614" y="2401063"/>
                  </a:lnTo>
                  <a:lnTo>
                    <a:pt x="10869096" y="2401063"/>
                  </a:lnTo>
                  <a:lnTo>
                    <a:pt x="10869096" y="1726829"/>
                  </a:lnTo>
                  <a:lnTo>
                    <a:pt x="10991470" y="1726829"/>
                  </a:lnTo>
                  <a:lnTo>
                    <a:pt x="10991470" y="1671526"/>
                  </a:lnTo>
                  <a:close/>
                  <a:moveTo>
                    <a:pt x="8205752" y="1671526"/>
                  </a:moveTo>
                  <a:lnTo>
                    <a:pt x="8205752" y="2221032"/>
                  </a:lnTo>
                  <a:lnTo>
                    <a:pt x="8268116" y="2221032"/>
                  </a:lnTo>
                  <a:cubicBezTo>
                    <a:pt x="8301063" y="2070418"/>
                    <a:pt x="8351660" y="1956673"/>
                    <a:pt x="8419906" y="1879797"/>
                  </a:cubicBezTo>
                  <a:cubicBezTo>
                    <a:pt x="8488153" y="1802921"/>
                    <a:pt x="8584641" y="1751932"/>
                    <a:pt x="8709368" y="1726829"/>
                  </a:cubicBezTo>
                  <a:lnTo>
                    <a:pt x="8709368" y="3194140"/>
                  </a:lnTo>
                  <a:lnTo>
                    <a:pt x="8504627" y="3194140"/>
                  </a:lnTo>
                  <a:lnTo>
                    <a:pt x="8504627" y="3249443"/>
                  </a:lnTo>
                  <a:lnTo>
                    <a:pt x="9590695" y="3249443"/>
                  </a:lnTo>
                  <a:lnTo>
                    <a:pt x="9590695" y="3194140"/>
                  </a:lnTo>
                  <a:lnTo>
                    <a:pt x="9385954" y="3194140"/>
                  </a:lnTo>
                  <a:lnTo>
                    <a:pt x="9385954" y="1726829"/>
                  </a:lnTo>
                  <a:cubicBezTo>
                    <a:pt x="9510682" y="1751932"/>
                    <a:pt x="9607169" y="1802921"/>
                    <a:pt x="9675416" y="1879797"/>
                  </a:cubicBezTo>
                  <a:cubicBezTo>
                    <a:pt x="9743663" y="1956673"/>
                    <a:pt x="9794259" y="2070418"/>
                    <a:pt x="9827206" y="2221032"/>
                  </a:cubicBezTo>
                  <a:lnTo>
                    <a:pt x="9891923" y="2221032"/>
                  </a:lnTo>
                  <a:lnTo>
                    <a:pt x="9891923" y="1671526"/>
                  </a:lnTo>
                  <a:close/>
                  <a:moveTo>
                    <a:pt x="6439539" y="1671526"/>
                  </a:moveTo>
                  <a:lnTo>
                    <a:pt x="6439539" y="1726829"/>
                  </a:lnTo>
                  <a:lnTo>
                    <a:pt x="6619570" y="1726829"/>
                  </a:lnTo>
                  <a:lnTo>
                    <a:pt x="6619570" y="3194140"/>
                  </a:lnTo>
                  <a:lnTo>
                    <a:pt x="6439539" y="3194140"/>
                  </a:lnTo>
                  <a:lnTo>
                    <a:pt x="6439539" y="3249443"/>
                  </a:lnTo>
                  <a:lnTo>
                    <a:pt x="8012750" y="3249443"/>
                  </a:lnTo>
                  <a:lnTo>
                    <a:pt x="8012750" y="2665814"/>
                  </a:lnTo>
                  <a:lnTo>
                    <a:pt x="7962153" y="2665814"/>
                  </a:lnTo>
                  <a:cubicBezTo>
                    <a:pt x="7933128" y="2829763"/>
                    <a:pt x="7858606" y="2958805"/>
                    <a:pt x="7738585" y="3052939"/>
                  </a:cubicBezTo>
                  <a:cubicBezTo>
                    <a:pt x="7618565" y="3147073"/>
                    <a:pt x="7474618" y="3194140"/>
                    <a:pt x="7306747" y="3194140"/>
                  </a:cubicBezTo>
                  <a:lnTo>
                    <a:pt x="7306747" y="2465780"/>
                  </a:lnTo>
                  <a:lnTo>
                    <a:pt x="7354990" y="2465780"/>
                  </a:lnTo>
                  <a:cubicBezTo>
                    <a:pt x="7431866" y="2465780"/>
                    <a:pt x="7497172" y="2497353"/>
                    <a:pt x="7550906" y="2560502"/>
                  </a:cubicBezTo>
                  <a:cubicBezTo>
                    <a:pt x="7604641" y="2623650"/>
                    <a:pt x="7631508" y="2712096"/>
                    <a:pt x="7631508" y="2825841"/>
                  </a:cubicBezTo>
                  <a:lnTo>
                    <a:pt x="7682105" y="2825841"/>
                  </a:lnTo>
                  <a:lnTo>
                    <a:pt x="7682105" y="2039824"/>
                  </a:lnTo>
                  <a:lnTo>
                    <a:pt x="7631508" y="2039824"/>
                  </a:lnTo>
                  <a:cubicBezTo>
                    <a:pt x="7631508" y="2173180"/>
                    <a:pt x="7603268" y="2268295"/>
                    <a:pt x="7546788" y="2325167"/>
                  </a:cubicBezTo>
                  <a:cubicBezTo>
                    <a:pt x="7490308" y="2382039"/>
                    <a:pt x="7426375" y="2410476"/>
                    <a:pt x="7354990" y="2410476"/>
                  </a:cubicBezTo>
                  <a:lnTo>
                    <a:pt x="7306747" y="2410476"/>
                  </a:lnTo>
                  <a:lnTo>
                    <a:pt x="7306747" y="1726829"/>
                  </a:lnTo>
                  <a:lnTo>
                    <a:pt x="7334987" y="1726829"/>
                  </a:lnTo>
                  <a:cubicBezTo>
                    <a:pt x="7526392" y="1726829"/>
                    <a:pt x="7668573" y="1772327"/>
                    <a:pt x="7761531" y="1863323"/>
                  </a:cubicBezTo>
                  <a:cubicBezTo>
                    <a:pt x="7854488" y="1954319"/>
                    <a:pt x="7903712" y="2055513"/>
                    <a:pt x="7909203" y="2166905"/>
                  </a:cubicBezTo>
                  <a:lnTo>
                    <a:pt x="7962153" y="2166905"/>
                  </a:lnTo>
                  <a:lnTo>
                    <a:pt x="7962153" y="1671526"/>
                  </a:lnTo>
                  <a:close/>
                  <a:moveTo>
                    <a:pt x="3932111" y="1671526"/>
                  </a:moveTo>
                  <a:lnTo>
                    <a:pt x="3932111" y="1726829"/>
                  </a:lnTo>
                  <a:lnTo>
                    <a:pt x="4081548" y="1726829"/>
                  </a:lnTo>
                  <a:lnTo>
                    <a:pt x="4136852" y="1820963"/>
                  </a:lnTo>
                  <a:lnTo>
                    <a:pt x="4136852" y="2769361"/>
                  </a:lnTo>
                  <a:cubicBezTo>
                    <a:pt x="4136852" y="2879968"/>
                    <a:pt x="4116652" y="2978416"/>
                    <a:pt x="4076254" y="3064706"/>
                  </a:cubicBezTo>
                  <a:cubicBezTo>
                    <a:pt x="4035855" y="3150995"/>
                    <a:pt x="3974863" y="3194140"/>
                    <a:pt x="3893281" y="3194140"/>
                  </a:cubicBezTo>
                  <a:lnTo>
                    <a:pt x="3893281" y="3249443"/>
                  </a:lnTo>
                  <a:lnTo>
                    <a:pt x="4500444" y="3249443"/>
                  </a:lnTo>
                  <a:lnTo>
                    <a:pt x="4500444" y="3194140"/>
                  </a:lnTo>
                  <a:lnTo>
                    <a:pt x="4473380" y="3194140"/>
                  </a:lnTo>
                  <a:cubicBezTo>
                    <a:pt x="4400426" y="3194140"/>
                    <a:pt x="4345908" y="3173940"/>
                    <a:pt x="4309823" y="3133541"/>
                  </a:cubicBezTo>
                  <a:cubicBezTo>
                    <a:pt x="4273738" y="3093142"/>
                    <a:pt x="4247067" y="3035877"/>
                    <a:pt x="4229809" y="2961747"/>
                  </a:cubicBezTo>
                  <a:cubicBezTo>
                    <a:pt x="4212551" y="2887616"/>
                    <a:pt x="4203922" y="2811721"/>
                    <a:pt x="4203922" y="2734061"/>
                  </a:cubicBezTo>
                  <a:lnTo>
                    <a:pt x="4203922" y="1897447"/>
                  </a:lnTo>
                  <a:lnTo>
                    <a:pt x="4739308" y="3249443"/>
                  </a:lnTo>
                  <a:lnTo>
                    <a:pt x="4893452" y="3249443"/>
                  </a:lnTo>
                  <a:lnTo>
                    <a:pt x="5415895" y="1895093"/>
                  </a:lnTo>
                  <a:lnTo>
                    <a:pt x="5420601" y="1895093"/>
                  </a:lnTo>
                  <a:lnTo>
                    <a:pt x="5420601" y="3194140"/>
                  </a:lnTo>
                  <a:lnTo>
                    <a:pt x="5222920" y="3194140"/>
                  </a:lnTo>
                  <a:lnTo>
                    <a:pt x="5222920" y="3249443"/>
                  </a:lnTo>
                  <a:lnTo>
                    <a:pt x="6287809" y="3249443"/>
                  </a:lnTo>
                  <a:lnTo>
                    <a:pt x="6287809" y="3194140"/>
                  </a:lnTo>
                  <a:lnTo>
                    <a:pt x="6096011" y="3194140"/>
                  </a:lnTo>
                  <a:lnTo>
                    <a:pt x="6096011" y="1726829"/>
                  </a:lnTo>
                  <a:lnTo>
                    <a:pt x="6287809" y="1726829"/>
                  </a:lnTo>
                  <a:lnTo>
                    <a:pt x="6287809" y="1671526"/>
                  </a:lnTo>
                  <a:lnTo>
                    <a:pt x="5447665" y="1671526"/>
                  </a:lnTo>
                  <a:lnTo>
                    <a:pt x="5144083" y="2456366"/>
                  </a:lnTo>
                  <a:lnTo>
                    <a:pt x="4822852" y="1671526"/>
                  </a:lnTo>
                  <a:close/>
                  <a:moveTo>
                    <a:pt x="2124715" y="1671526"/>
                  </a:moveTo>
                  <a:lnTo>
                    <a:pt x="2124715" y="1726829"/>
                  </a:lnTo>
                  <a:lnTo>
                    <a:pt x="2304745" y="1726829"/>
                  </a:lnTo>
                  <a:lnTo>
                    <a:pt x="2304745" y="3194140"/>
                  </a:lnTo>
                  <a:lnTo>
                    <a:pt x="2124715" y="3194140"/>
                  </a:lnTo>
                  <a:lnTo>
                    <a:pt x="2124715" y="3249443"/>
                  </a:lnTo>
                  <a:lnTo>
                    <a:pt x="3697925" y="3249443"/>
                  </a:lnTo>
                  <a:lnTo>
                    <a:pt x="3697925" y="2665814"/>
                  </a:lnTo>
                  <a:lnTo>
                    <a:pt x="3647328" y="2665814"/>
                  </a:lnTo>
                  <a:cubicBezTo>
                    <a:pt x="3618304" y="2829763"/>
                    <a:pt x="3543781" y="2958805"/>
                    <a:pt x="3423761" y="3052939"/>
                  </a:cubicBezTo>
                  <a:cubicBezTo>
                    <a:pt x="3303740" y="3147073"/>
                    <a:pt x="3159794" y="3194140"/>
                    <a:pt x="2991922" y="3194140"/>
                  </a:cubicBezTo>
                  <a:lnTo>
                    <a:pt x="2991922" y="2465780"/>
                  </a:lnTo>
                  <a:lnTo>
                    <a:pt x="3040166" y="2465780"/>
                  </a:lnTo>
                  <a:cubicBezTo>
                    <a:pt x="3117041" y="2465780"/>
                    <a:pt x="3182347" y="2497353"/>
                    <a:pt x="3236082" y="2560502"/>
                  </a:cubicBezTo>
                  <a:cubicBezTo>
                    <a:pt x="3289816" y="2623650"/>
                    <a:pt x="3316683" y="2712096"/>
                    <a:pt x="3316683" y="2825841"/>
                  </a:cubicBezTo>
                  <a:lnTo>
                    <a:pt x="3367280" y="2825841"/>
                  </a:lnTo>
                  <a:lnTo>
                    <a:pt x="3367280" y="2039824"/>
                  </a:lnTo>
                  <a:lnTo>
                    <a:pt x="3316683" y="2039824"/>
                  </a:lnTo>
                  <a:cubicBezTo>
                    <a:pt x="3316683" y="2173180"/>
                    <a:pt x="3288444" y="2268295"/>
                    <a:pt x="3231963" y="2325167"/>
                  </a:cubicBezTo>
                  <a:cubicBezTo>
                    <a:pt x="3175483" y="2382039"/>
                    <a:pt x="3111551" y="2410476"/>
                    <a:pt x="3040166" y="2410476"/>
                  </a:cubicBezTo>
                  <a:lnTo>
                    <a:pt x="2991922" y="2410476"/>
                  </a:lnTo>
                  <a:lnTo>
                    <a:pt x="2991922" y="1726829"/>
                  </a:lnTo>
                  <a:lnTo>
                    <a:pt x="3020162" y="1726829"/>
                  </a:lnTo>
                  <a:cubicBezTo>
                    <a:pt x="3211567" y="1726829"/>
                    <a:pt x="3353749" y="1772327"/>
                    <a:pt x="3446706" y="1863323"/>
                  </a:cubicBezTo>
                  <a:cubicBezTo>
                    <a:pt x="3539663" y="1954319"/>
                    <a:pt x="3588887" y="2055513"/>
                    <a:pt x="3594378" y="2166905"/>
                  </a:cubicBezTo>
                  <a:lnTo>
                    <a:pt x="3647328" y="2166905"/>
                  </a:lnTo>
                  <a:lnTo>
                    <a:pt x="3647328" y="1671526"/>
                  </a:lnTo>
                  <a:close/>
                  <a:moveTo>
                    <a:pt x="140431" y="1671526"/>
                  </a:moveTo>
                  <a:lnTo>
                    <a:pt x="140431" y="1726829"/>
                  </a:lnTo>
                  <a:lnTo>
                    <a:pt x="287515" y="1726829"/>
                  </a:lnTo>
                  <a:lnTo>
                    <a:pt x="391062" y="1871560"/>
                  </a:lnTo>
                  <a:lnTo>
                    <a:pt x="391062" y="2796424"/>
                  </a:lnTo>
                  <a:cubicBezTo>
                    <a:pt x="391062" y="2893696"/>
                    <a:pt x="372039" y="2983123"/>
                    <a:pt x="333993" y="3064706"/>
                  </a:cubicBezTo>
                  <a:cubicBezTo>
                    <a:pt x="295948" y="3146289"/>
                    <a:pt x="231427" y="3189433"/>
                    <a:pt x="140431" y="3194140"/>
                  </a:cubicBezTo>
                  <a:lnTo>
                    <a:pt x="140431" y="3249443"/>
                  </a:lnTo>
                  <a:lnTo>
                    <a:pt x="749947" y="3249443"/>
                  </a:lnTo>
                  <a:lnTo>
                    <a:pt x="749947" y="3194140"/>
                  </a:lnTo>
                  <a:cubicBezTo>
                    <a:pt x="553835" y="3192571"/>
                    <a:pt x="455779" y="3031759"/>
                    <a:pt x="455779" y="2711704"/>
                  </a:cubicBezTo>
                  <a:lnTo>
                    <a:pt x="455779" y="1959810"/>
                  </a:lnTo>
                  <a:lnTo>
                    <a:pt x="1391234" y="3249443"/>
                  </a:lnTo>
                  <a:lnTo>
                    <a:pt x="1771299" y="3249443"/>
                  </a:lnTo>
                  <a:lnTo>
                    <a:pt x="1771299" y="2169258"/>
                  </a:lnTo>
                  <a:cubicBezTo>
                    <a:pt x="1771299" y="1887641"/>
                    <a:pt x="1854842" y="1740165"/>
                    <a:pt x="2021930" y="1726829"/>
                  </a:cubicBezTo>
                  <a:lnTo>
                    <a:pt x="2021930" y="1671526"/>
                  </a:lnTo>
                  <a:lnTo>
                    <a:pt x="1391234" y="1671526"/>
                  </a:lnTo>
                  <a:lnTo>
                    <a:pt x="1391234" y="1726829"/>
                  </a:lnTo>
                  <a:lnTo>
                    <a:pt x="1444184" y="1726829"/>
                  </a:lnTo>
                  <a:cubicBezTo>
                    <a:pt x="1532826" y="1726829"/>
                    <a:pt x="1599112" y="1764875"/>
                    <a:pt x="1643041" y="1840967"/>
                  </a:cubicBezTo>
                  <a:cubicBezTo>
                    <a:pt x="1686971" y="1917058"/>
                    <a:pt x="1708935" y="2033156"/>
                    <a:pt x="1708935" y="2189262"/>
                  </a:cubicBezTo>
                  <a:lnTo>
                    <a:pt x="1708935" y="2575210"/>
                  </a:lnTo>
                  <a:lnTo>
                    <a:pt x="1053529" y="1671526"/>
                  </a:lnTo>
                  <a:close/>
                  <a:moveTo>
                    <a:pt x="2902495" y="1196150"/>
                  </a:moveTo>
                  <a:lnTo>
                    <a:pt x="2794241" y="1526795"/>
                  </a:lnTo>
                  <a:lnTo>
                    <a:pt x="2888375" y="1526795"/>
                  </a:lnTo>
                  <a:lnTo>
                    <a:pt x="3249613" y="1234980"/>
                  </a:lnTo>
                  <a:lnTo>
                    <a:pt x="3249613" y="119615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F16B4EB1-9F37-2C3F-F642-F4B6596E2272}"/>
                </a:ext>
              </a:extLst>
            </p:cNvPr>
            <p:cNvSpPr txBox="1"/>
            <p:nvPr/>
          </p:nvSpPr>
          <p:spPr>
            <a:xfrm>
              <a:off x="2697480" y="927246"/>
              <a:ext cx="6797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Csongor és Tünde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6943E89D-0005-AAB7-10D7-AB7AE2B41868}"/>
                </a:ext>
              </a:extLst>
            </p:cNvPr>
            <p:cNvSpPr txBox="1"/>
            <p:nvPr/>
          </p:nvSpPr>
          <p:spPr>
            <a:xfrm>
              <a:off x="2956560" y="4870706"/>
              <a:ext cx="6278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rendezésében</a:t>
              </a:r>
            </a:p>
          </p:txBody>
        </p:sp>
      </p:grpSp>
      <p:sp>
        <p:nvSpPr>
          <p:cNvPr id="3" name="Szövegdoboz 2">
            <a:extLst>
              <a:ext uri="{FF2B5EF4-FFF2-40B4-BE49-F238E27FC236}">
                <a16:creationId xmlns:a16="http://schemas.microsoft.com/office/drawing/2014/main" id="{A42FA1C7-C9A8-CA86-E857-D69C938CF769}"/>
              </a:ext>
            </a:extLst>
          </p:cNvPr>
          <p:cNvSpPr txBox="1"/>
          <p:nvPr/>
        </p:nvSpPr>
        <p:spPr>
          <a:xfrm>
            <a:off x="-9869110" y="990259"/>
            <a:ext cx="547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Pályafutása és annak nehézségei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CC491A54-9985-92A7-4891-E389351ED7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04" t="4148" r="33542" b="4000"/>
          <a:stretch/>
        </p:blipFill>
        <p:spPr>
          <a:xfrm>
            <a:off x="-9797989" y="1451925"/>
            <a:ext cx="2386013" cy="3547549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9D937035-38D8-F816-24F8-A7F4B35BB905}"/>
              </a:ext>
            </a:extLst>
          </p:cNvPr>
          <p:cNvSpPr txBox="1"/>
          <p:nvPr/>
        </p:nvSpPr>
        <p:spPr>
          <a:xfrm>
            <a:off x="-7432984" y="1451924"/>
            <a:ext cx="741924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1935: a Nemzeti igazgatója lett, teljesen újjá alakíthatta a társulatot </a:t>
            </a:r>
            <a:r>
              <a:rPr lang="hu-HU" sz="2000" dirty="0" err="1"/>
              <a:t>is</a:t>
            </a:r>
            <a:r>
              <a:rPr lang="hu-HU" sz="2000" dirty="0" err="1">
                <a:sym typeface="Wingdings" panose="05000000000000000000" pitchFamily="2" charset="2"/>
              </a:rPr>
              <a:t></a:t>
            </a:r>
            <a:r>
              <a:rPr lang="hu-HU" sz="2000" dirty="0" err="1"/>
              <a:t>káosz</a:t>
            </a: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A „szakma” csak annyit tud róla, hogy nagyon fiatal, mindössze harminckét </a:t>
            </a:r>
            <a:r>
              <a:rPr lang="hu-HU" sz="2000" dirty="0" err="1"/>
              <a:t>éves</a:t>
            </a:r>
            <a:r>
              <a:rPr lang="hu-HU" sz="2000" dirty="0" err="1">
                <a:sym typeface="Wingdings" panose="05000000000000000000" pitchFamily="2" charset="2"/>
              </a:rPr>
              <a:t>kinevezését</a:t>
            </a:r>
            <a:r>
              <a:rPr lang="hu-HU" sz="2000" dirty="0">
                <a:sym typeface="Wingdings" panose="05000000000000000000" pitchFamily="2" charset="2"/>
              </a:rPr>
              <a:t> puccsnak tartják, nem ismerik eddigi munkásságát.</a:t>
            </a: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Formai okokból az egész társulatnak felmondanak</a:t>
            </a:r>
            <a:r>
              <a:rPr lang="hu-HU" sz="2000" dirty="0">
                <a:sym typeface="Wingdings" panose="05000000000000000000" pitchFamily="2" charset="2"/>
              </a:rPr>
              <a:t> lehetősége nyílik Némethnek, hogy új és népszerű tagokat szerződtessen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ym typeface="Wingdings" panose="05000000000000000000" pitchFamily="2" charset="2"/>
              </a:rPr>
              <a:t>A színészek többségét a Vígszínházból szerződtette át. Az új társulat színészei közt volt a kor egyik sztárja, Bajor Gizi 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ym typeface="Wingdings" panose="05000000000000000000" pitchFamily="2" charset="2"/>
              </a:rPr>
              <a:t>A színházat újra népszerűvé tette.</a:t>
            </a: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1938-tól már meghatározzák működését a zsidótörvények.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1945 után már nem kapott lehetőséget, csak 56 után rendezhet, de csak vidéken. – Nem vállalt politikai közösséget senkivel.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F3477CF7-9AA6-B258-8EE5-FA62F397E1C5}"/>
              </a:ext>
            </a:extLst>
          </p:cNvPr>
          <p:cNvSpPr txBox="1"/>
          <p:nvPr/>
        </p:nvSpPr>
        <p:spPr>
          <a:xfrm>
            <a:off x="726087" y="1451924"/>
            <a:ext cx="555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Németh Antal és a színház helyzete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57C28DF7-16B2-A683-E7F4-24A0BBFAAEAE}"/>
              </a:ext>
            </a:extLst>
          </p:cNvPr>
          <p:cNvSpPr txBox="1"/>
          <p:nvPr/>
        </p:nvSpPr>
        <p:spPr>
          <a:xfrm>
            <a:off x="3393869" y="1913589"/>
            <a:ext cx="82288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„A megújhodott Nemzeti Színház előadása friss és érdekes” írja Kosztolányi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Németh igazgatása alatt ünneplik a Nemzeti 100. évfordulóját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Miután a kulturális kormányzat képviseletében </a:t>
            </a:r>
            <a:r>
              <a:rPr lang="hu-HU" sz="2000" dirty="0" err="1">
                <a:latin typeface="+mj-lt"/>
              </a:rPr>
              <a:t>Hóman</a:t>
            </a:r>
            <a:r>
              <a:rPr lang="hu-HU" sz="2000" dirty="0">
                <a:latin typeface="+mj-lt"/>
              </a:rPr>
              <a:t> Bálint vallás- és közoktatásügyi miniszter 1935-ben Németh Antalt nevezte ki a Nemzeti Színház élére, azonnal megkezdődtek a támadások a direktor ellen.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legveszélyesebbnek a szélsőjobboldal akciói bizonyultak, akik nem csak a műsorpolitikát támadták, a színészek származását is firtatni kezdték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legelső támadást Székely Júlia Nóra leányai című darabjának előadása ellen intézték, pusztán azért, mert az írónő zsidó volt. A Turul Szépmíves Céh bűzbombákkal, felhúzott vekkerórák csörgésével és békák szabadon engedésével próbálta megzavarni a premiert.</a:t>
            </a: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CBBCB4E7-237F-F28E-7137-48C03D83F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149" y="1985453"/>
            <a:ext cx="2585720" cy="3264472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4EC2F4A9-6209-3052-7AF3-6A6D7D8AA1F9}"/>
              </a:ext>
            </a:extLst>
          </p:cNvPr>
          <p:cNvSpPr txBox="1"/>
          <p:nvPr/>
        </p:nvSpPr>
        <p:spPr>
          <a:xfrm>
            <a:off x="3393869" y="1928201"/>
            <a:ext cx="82288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Festetics Domonkos gróf a képviselőházban a Nemzeti Színház és Németh Antal igazgató műsorpolitikáját támadta. Kimutatása szerint a bemutatott darabok 51 százalékának volt a szerzője zsidó.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Színházban dolgozó zsidó társulati tagokat 1939 júliusában – immár a hatályba lépett, az elsőnél szigorúbb, úgynevezett második zsidótörvény rendelkezései miatt – elbocsátották.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Az Egyedül Vagyunk című szélsőjobboldali lap 1944 nyarán újabb támadást indított a Nemzeti Színház ellen. </a:t>
            </a:r>
            <a:r>
              <a:rPr lang="hu-HU" sz="2000" dirty="0" err="1">
                <a:latin typeface="+mj-lt"/>
              </a:rPr>
              <a:t>Számonkérték</a:t>
            </a:r>
            <a:r>
              <a:rPr lang="hu-HU" sz="2000" dirty="0">
                <a:latin typeface="+mj-lt"/>
              </a:rPr>
              <a:t> Németh Antal igazgatón, hogy miért tűri meg a társulatban a baloldali gondolkodásúakat. Nem volt meglepő tehát, hogy a Nemzeti Színházban július utolsó napjaiban megtörtént a személycsere: Németh Antal helyére Kovách Aladár író került. </a:t>
            </a:r>
            <a:endParaRPr lang="hu-HU" sz="2000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2DEDD2E-3DFE-2229-5777-D7054B836568}"/>
              </a:ext>
            </a:extLst>
          </p:cNvPr>
          <p:cNvSpPr txBox="1"/>
          <p:nvPr/>
        </p:nvSpPr>
        <p:spPr>
          <a:xfrm>
            <a:off x="992340" y="-5802594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Csongor és Tünde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30363B53-C838-E28E-E6F4-306552DBE5F4}"/>
              </a:ext>
            </a:extLst>
          </p:cNvPr>
          <p:cNvSpPr txBox="1"/>
          <p:nvPr/>
        </p:nvSpPr>
        <p:spPr>
          <a:xfrm flipH="1">
            <a:off x="3393869" y="-5230066"/>
            <a:ext cx="74976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1937 februárjában kerül először Németh Antal rendezésében a Nemzeti Színház színpadára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Kiváló színpadtechnika révén valódi látványszínház megvalósítására volt lehetőség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/>
              <a:t>Jaschik</a:t>
            </a:r>
            <a:r>
              <a:rPr lang="hu-HU" sz="2000" dirty="0"/>
              <a:t> Álmos vetített díszletei (magyaros motívumok) és jelmezei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/>
              <a:t>A jelmezek egy része a magyar népművészet motívumait idézi (Csongor, Ilma, Balga)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/>
              <a:t>a mesealakokat és a szimbolikus figurákat (Mirigyet, Ledért, az ördögfiókákat, a Fejedelmet,  a Tudóst és a Kalmárt) erőteljes, tiszta színek és díszítmények jellemzik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/>
              <a:t>Tünde királynői öltözéke és a tündérek, nemtők mezopotámiai ihletésű szárnyas alakjai pedig a mese keleti eredetére utalnak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020BC79B-FD0E-EADB-1EFB-FD5D04E10D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9" t="10828" r="-59" b="10936"/>
          <a:stretch/>
        </p:blipFill>
        <p:spPr>
          <a:xfrm>
            <a:off x="1131513" y="-5230065"/>
            <a:ext cx="2314520" cy="2579684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E327D586-8CD5-9D46-1411-0F0CBD6121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32" t="5723" r="3694"/>
          <a:stretch/>
        </p:blipFill>
        <p:spPr>
          <a:xfrm>
            <a:off x="1093511" y="-2646879"/>
            <a:ext cx="2489200" cy="225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47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5CDE1-D1E4-5EDD-74F7-743C507EB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B4EA9D6-A9D8-1378-E886-2F93767FF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b="625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AD3DCC18-72B2-C8A9-3F57-9DF2AF45B1CD}"/>
              </a:ext>
            </a:extLst>
          </p:cNvPr>
          <p:cNvGrpSpPr/>
          <p:nvPr/>
        </p:nvGrpSpPr>
        <p:grpSpPr>
          <a:xfrm>
            <a:off x="0" y="-18973800"/>
            <a:ext cx="12192000" cy="25831801"/>
            <a:chOff x="0" y="0"/>
            <a:chExt cx="12192000" cy="6858000"/>
          </a:xfrm>
        </p:grpSpPr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29492DC7-C7C3-E512-72E3-CA8834DD6B8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7696249" y="3710892"/>
                  </a:moveTo>
                  <a:lnTo>
                    <a:pt x="7700955" y="3710892"/>
                  </a:lnTo>
                  <a:lnTo>
                    <a:pt x="7956293" y="4445136"/>
                  </a:lnTo>
                  <a:lnTo>
                    <a:pt x="7443264" y="4445136"/>
                  </a:lnTo>
                  <a:close/>
                  <a:moveTo>
                    <a:pt x="2200324" y="3710892"/>
                  </a:moveTo>
                  <a:lnTo>
                    <a:pt x="2205030" y="3710892"/>
                  </a:lnTo>
                  <a:lnTo>
                    <a:pt x="2460368" y="4445136"/>
                  </a:lnTo>
                  <a:lnTo>
                    <a:pt x="1947339" y="4445136"/>
                  </a:lnTo>
                  <a:close/>
                  <a:moveTo>
                    <a:pt x="8993527" y="3407311"/>
                  </a:moveTo>
                  <a:lnTo>
                    <a:pt x="8993527" y="3462614"/>
                  </a:lnTo>
                  <a:lnTo>
                    <a:pt x="9181795" y="3462614"/>
                  </a:lnTo>
                  <a:lnTo>
                    <a:pt x="9181795" y="4929925"/>
                  </a:lnTo>
                  <a:lnTo>
                    <a:pt x="8993527" y="4929925"/>
                  </a:lnTo>
                  <a:lnTo>
                    <a:pt x="8993527" y="4985228"/>
                  </a:lnTo>
                  <a:lnTo>
                    <a:pt x="10552618" y="4985228"/>
                  </a:lnTo>
                  <a:lnTo>
                    <a:pt x="10552618" y="4394539"/>
                  </a:lnTo>
                  <a:lnTo>
                    <a:pt x="10497314" y="4394539"/>
                  </a:lnTo>
                  <a:cubicBezTo>
                    <a:pt x="10488685" y="4531817"/>
                    <a:pt x="10423575" y="4651053"/>
                    <a:pt x="10301986" y="4752247"/>
                  </a:cubicBezTo>
                  <a:cubicBezTo>
                    <a:pt x="10180397" y="4853441"/>
                    <a:pt x="10036058" y="4912667"/>
                    <a:pt x="9868971" y="4929925"/>
                  </a:cubicBezTo>
                  <a:lnTo>
                    <a:pt x="9868971" y="3462614"/>
                  </a:lnTo>
                  <a:lnTo>
                    <a:pt x="10073712" y="3462614"/>
                  </a:lnTo>
                  <a:lnTo>
                    <a:pt x="10073712" y="3407311"/>
                  </a:lnTo>
                  <a:close/>
                  <a:moveTo>
                    <a:pt x="7753905" y="3407311"/>
                  </a:moveTo>
                  <a:lnTo>
                    <a:pt x="7333833" y="4573393"/>
                  </a:lnTo>
                  <a:cubicBezTo>
                    <a:pt x="7303240" y="4659682"/>
                    <a:pt x="7264213" y="4736754"/>
                    <a:pt x="7216755" y="4804609"/>
                  </a:cubicBezTo>
                  <a:cubicBezTo>
                    <a:pt x="7169295" y="4872464"/>
                    <a:pt x="7122424" y="4914236"/>
                    <a:pt x="7076142" y="4929925"/>
                  </a:cubicBezTo>
                  <a:lnTo>
                    <a:pt x="7076142" y="4985228"/>
                  </a:lnTo>
                  <a:lnTo>
                    <a:pt x="7690365" y="4985228"/>
                  </a:lnTo>
                  <a:lnTo>
                    <a:pt x="7690365" y="4929925"/>
                  </a:lnTo>
                  <a:cubicBezTo>
                    <a:pt x="7583680" y="4929140"/>
                    <a:pt x="7509354" y="4900704"/>
                    <a:pt x="7467386" y="4844616"/>
                  </a:cubicBezTo>
                  <a:cubicBezTo>
                    <a:pt x="7425417" y="4788528"/>
                    <a:pt x="7404434" y="4718908"/>
                    <a:pt x="7404434" y="4635757"/>
                  </a:cubicBezTo>
                  <a:cubicBezTo>
                    <a:pt x="7404434" y="4592612"/>
                    <a:pt x="7411494" y="4547506"/>
                    <a:pt x="7425614" y="4500439"/>
                  </a:cubicBezTo>
                  <a:lnTo>
                    <a:pt x="7972767" y="4500439"/>
                  </a:lnTo>
                  <a:lnTo>
                    <a:pt x="8122204" y="4929925"/>
                  </a:lnTo>
                  <a:lnTo>
                    <a:pt x="7944526" y="4929925"/>
                  </a:lnTo>
                  <a:lnTo>
                    <a:pt x="7944526" y="4985228"/>
                  </a:lnTo>
                  <a:lnTo>
                    <a:pt x="8910574" y="4985228"/>
                  </a:lnTo>
                  <a:lnTo>
                    <a:pt x="8910574" y="4929925"/>
                  </a:lnTo>
                  <a:lnTo>
                    <a:pt x="8823500" y="4929925"/>
                  </a:lnTo>
                  <a:lnTo>
                    <a:pt x="8292821" y="3407311"/>
                  </a:lnTo>
                  <a:close/>
                  <a:moveTo>
                    <a:pt x="5405402" y="3407311"/>
                  </a:moveTo>
                  <a:lnTo>
                    <a:pt x="5405402" y="3956817"/>
                  </a:lnTo>
                  <a:lnTo>
                    <a:pt x="5467766" y="3956817"/>
                  </a:lnTo>
                  <a:cubicBezTo>
                    <a:pt x="5500713" y="3806203"/>
                    <a:pt x="5551310" y="3692458"/>
                    <a:pt x="5619557" y="3615582"/>
                  </a:cubicBezTo>
                  <a:cubicBezTo>
                    <a:pt x="5687804" y="3538706"/>
                    <a:pt x="5784291" y="3487717"/>
                    <a:pt x="5909018" y="3462614"/>
                  </a:cubicBezTo>
                  <a:lnTo>
                    <a:pt x="5909018" y="4929925"/>
                  </a:lnTo>
                  <a:lnTo>
                    <a:pt x="5704277" y="4929925"/>
                  </a:lnTo>
                  <a:lnTo>
                    <a:pt x="5704277" y="4985228"/>
                  </a:lnTo>
                  <a:lnTo>
                    <a:pt x="6790346" y="4985228"/>
                  </a:lnTo>
                  <a:lnTo>
                    <a:pt x="6790346" y="4929925"/>
                  </a:lnTo>
                  <a:lnTo>
                    <a:pt x="6585605" y="4929925"/>
                  </a:lnTo>
                  <a:lnTo>
                    <a:pt x="6585605" y="3462614"/>
                  </a:lnTo>
                  <a:cubicBezTo>
                    <a:pt x="6710332" y="3487717"/>
                    <a:pt x="6806819" y="3538706"/>
                    <a:pt x="6875066" y="3615582"/>
                  </a:cubicBezTo>
                  <a:cubicBezTo>
                    <a:pt x="6943313" y="3692458"/>
                    <a:pt x="6993910" y="3806203"/>
                    <a:pt x="7026857" y="3956817"/>
                  </a:cubicBezTo>
                  <a:lnTo>
                    <a:pt x="7091574" y="3956817"/>
                  </a:lnTo>
                  <a:lnTo>
                    <a:pt x="7091574" y="3407311"/>
                  </a:lnTo>
                  <a:close/>
                  <a:moveTo>
                    <a:pt x="3464656" y="3407311"/>
                  </a:moveTo>
                  <a:lnTo>
                    <a:pt x="3464656" y="3462614"/>
                  </a:lnTo>
                  <a:lnTo>
                    <a:pt x="3611740" y="3462614"/>
                  </a:lnTo>
                  <a:lnTo>
                    <a:pt x="3715287" y="3607345"/>
                  </a:lnTo>
                  <a:lnTo>
                    <a:pt x="3715287" y="4532209"/>
                  </a:lnTo>
                  <a:cubicBezTo>
                    <a:pt x="3715287" y="4629481"/>
                    <a:pt x="3696264" y="4718908"/>
                    <a:pt x="3658218" y="4800491"/>
                  </a:cubicBezTo>
                  <a:cubicBezTo>
                    <a:pt x="3620172" y="4882073"/>
                    <a:pt x="3555651" y="4925218"/>
                    <a:pt x="3464656" y="4929925"/>
                  </a:cubicBezTo>
                  <a:lnTo>
                    <a:pt x="3464656" y="4985228"/>
                  </a:lnTo>
                  <a:lnTo>
                    <a:pt x="4074172" y="4985228"/>
                  </a:lnTo>
                  <a:lnTo>
                    <a:pt x="4074172" y="4929925"/>
                  </a:lnTo>
                  <a:cubicBezTo>
                    <a:pt x="3878060" y="4928356"/>
                    <a:pt x="3780004" y="4767544"/>
                    <a:pt x="3780004" y="4447489"/>
                  </a:cubicBezTo>
                  <a:lnTo>
                    <a:pt x="3780004" y="3695595"/>
                  </a:lnTo>
                  <a:lnTo>
                    <a:pt x="4715458" y="4985228"/>
                  </a:lnTo>
                  <a:lnTo>
                    <a:pt x="5095524" y="4985228"/>
                  </a:lnTo>
                  <a:lnTo>
                    <a:pt x="5095524" y="3905043"/>
                  </a:lnTo>
                  <a:cubicBezTo>
                    <a:pt x="5095524" y="3623426"/>
                    <a:pt x="5179067" y="3475950"/>
                    <a:pt x="5346155" y="3462614"/>
                  </a:cubicBezTo>
                  <a:lnTo>
                    <a:pt x="5346155" y="3407311"/>
                  </a:lnTo>
                  <a:lnTo>
                    <a:pt x="4715458" y="3407311"/>
                  </a:lnTo>
                  <a:lnTo>
                    <a:pt x="4715458" y="3462614"/>
                  </a:lnTo>
                  <a:lnTo>
                    <a:pt x="4768408" y="3462614"/>
                  </a:lnTo>
                  <a:cubicBezTo>
                    <a:pt x="4857051" y="3462614"/>
                    <a:pt x="4923337" y="3500660"/>
                    <a:pt x="4967266" y="3576751"/>
                  </a:cubicBezTo>
                  <a:cubicBezTo>
                    <a:pt x="5011195" y="3652843"/>
                    <a:pt x="5033160" y="3768941"/>
                    <a:pt x="5033160" y="3925046"/>
                  </a:cubicBezTo>
                  <a:lnTo>
                    <a:pt x="5033160" y="4310995"/>
                  </a:lnTo>
                  <a:lnTo>
                    <a:pt x="4377754" y="3407311"/>
                  </a:lnTo>
                  <a:close/>
                  <a:moveTo>
                    <a:pt x="2257980" y="3407311"/>
                  </a:moveTo>
                  <a:lnTo>
                    <a:pt x="1837908" y="4573393"/>
                  </a:lnTo>
                  <a:cubicBezTo>
                    <a:pt x="1807315" y="4659682"/>
                    <a:pt x="1768289" y="4736754"/>
                    <a:pt x="1720829" y="4804609"/>
                  </a:cubicBezTo>
                  <a:cubicBezTo>
                    <a:pt x="1673370" y="4872464"/>
                    <a:pt x="1626499" y="4914236"/>
                    <a:pt x="1580217" y="4929925"/>
                  </a:cubicBezTo>
                  <a:lnTo>
                    <a:pt x="1580217" y="4985228"/>
                  </a:lnTo>
                  <a:lnTo>
                    <a:pt x="2194440" y="4985228"/>
                  </a:lnTo>
                  <a:lnTo>
                    <a:pt x="2194440" y="4929925"/>
                  </a:lnTo>
                  <a:cubicBezTo>
                    <a:pt x="2087755" y="4929140"/>
                    <a:pt x="2013429" y="4900704"/>
                    <a:pt x="1971461" y="4844616"/>
                  </a:cubicBezTo>
                  <a:cubicBezTo>
                    <a:pt x="1929493" y="4788528"/>
                    <a:pt x="1908509" y="4718908"/>
                    <a:pt x="1908509" y="4635757"/>
                  </a:cubicBezTo>
                  <a:cubicBezTo>
                    <a:pt x="1908509" y="4592612"/>
                    <a:pt x="1915569" y="4547506"/>
                    <a:pt x="1929689" y="4500439"/>
                  </a:cubicBezTo>
                  <a:lnTo>
                    <a:pt x="2476842" y="4500439"/>
                  </a:lnTo>
                  <a:lnTo>
                    <a:pt x="2626279" y="4929925"/>
                  </a:lnTo>
                  <a:lnTo>
                    <a:pt x="2448601" y="4929925"/>
                  </a:lnTo>
                  <a:lnTo>
                    <a:pt x="2448601" y="4985228"/>
                  </a:lnTo>
                  <a:lnTo>
                    <a:pt x="3414650" y="4985228"/>
                  </a:lnTo>
                  <a:lnTo>
                    <a:pt x="3414650" y="4929925"/>
                  </a:lnTo>
                  <a:lnTo>
                    <a:pt x="3327576" y="4929925"/>
                  </a:lnTo>
                  <a:lnTo>
                    <a:pt x="2796897" y="3407311"/>
                  </a:lnTo>
                  <a:close/>
                  <a:moveTo>
                    <a:pt x="9996005" y="1671526"/>
                  </a:moveTo>
                  <a:lnTo>
                    <a:pt x="9996005" y="1726829"/>
                  </a:lnTo>
                  <a:lnTo>
                    <a:pt x="10181919" y="1726829"/>
                  </a:lnTo>
                  <a:lnTo>
                    <a:pt x="10181919" y="3194140"/>
                  </a:lnTo>
                  <a:lnTo>
                    <a:pt x="9996005" y="3194140"/>
                  </a:lnTo>
                  <a:lnTo>
                    <a:pt x="9996005" y="3249443"/>
                  </a:lnTo>
                  <a:lnTo>
                    <a:pt x="10991470" y="3249443"/>
                  </a:lnTo>
                  <a:lnTo>
                    <a:pt x="10991470" y="3194140"/>
                  </a:lnTo>
                  <a:lnTo>
                    <a:pt x="10869096" y="3194140"/>
                  </a:lnTo>
                  <a:lnTo>
                    <a:pt x="10869096" y="2454013"/>
                  </a:lnTo>
                  <a:lnTo>
                    <a:pt x="11145614" y="2454013"/>
                  </a:lnTo>
                  <a:lnTo>
                    <a:pt x="11145614" y="3194140"/>
                  </a:lnTo>
                  <a:lnTo>
                    <a:pt x="11030300" y="3194140"/>
                  </a:lnTo>
                  <a:lnTo>
                    <a:pt x="11030300" y="3249443"/>
                  </a:lnTo>
                  <a:lnTo>
                    <a:pt x="12009291" y="3249443"/>
                  </a:lnTo>
                  <a:lnTo>
                    <a:pt x="12009291" y="3194140"/>
                  </a:lnTo>
                  <a:lnTo>
                    <a:pt x="11821024" y="3194140"/>
                  </a:lnTo>
                  <a:lnTo>
                    <a:pt x="11821024" y="1726829"/>
                  </a:lnTo>
                  <a:lnTo>
                    <a:pt x="12009291" y="1726829"/>
                  </a:lnTo>
                  <a:lnTo>
                    <a:pt x="12009291" y="1671526"/>
                  </a:lnTo>
                  <a:lnTo>
                    <a:pt x="11030300" y="1671526"/>
                  </a:lnTo>
                  <a:lnTo>
                    <a:pt x="11030300" y="1726829"/>
                  </a:lnTo>
                  <a:lnTo>
                    <a:pt x="11145614" y="1726829"/>
                  </a:lnTo>
                  <a:lnTo>
                    <a:pt x="11145614" y="2401063"/>
                  </a:lnTo>
                  <a:lnTo>
                    <a:pt x="10869096" y="2401063"/>
                  </a:lnTo>
                  <a:lnTo>
                    <a:pt x="10869096" y="1726829"/>
                  </a:lnTo>
                  <a:lnTo>
                    <a:pt x="10991470" y="1726829"/>
                  </a:lnTo>
                  <a:lnTo>
                    <a:pt x="10991470" y="1671526"/>
                  </a:lnTo>
                  <a:close/>
                  <a:moveTo>
                    <a:pt x="8205752" y="1671526"/>
                  </a:moveTo>
                  <a:lnTo>
                    <a:pt x="8205752" y="2221032"/>
                  </a:lnTo>
                  <a:lnTo>
                    <a:pt x="8268116" y="2221032"/>
                  </a:lnTo>
                  <a:cubicBezTo>
                    <a:pt x="8301063" y="2070418"/>
                    <a:pt x="8351660" y="1956673"/>
                    <a:pt x="8419906" y="1879797"/>
                  </a:cubicBezTo>
                  <a:cubicBezTo>
                    <a:pt x="8488153" y="1802921"/>
                    <a:pt x="8584641" y="1751932"/>
                    <a:pt x="8709368" y="1726829"/>
                  </a:cubicBezTo>
                  <a:lnTo>
                    <a:pt x="8709368" y="3194140"/>
                  </a:lnTo>
                  <a:lnTo>
                    <a:pt x="8504627" y="3194140"/>
                  </a:lnTo>
                  <a:lnTo>
                    <a:pt x="8504627" y="3249443"/>
                  </a:lnTo>
                  <a:lnTo>
                    <a:pt x="9590695" y="3249443"/>
                  </a:lnTo>
                  <a:lnTo>
                    <a:pt x="9590695" y="3194140"/>
                  </a:lnTo>
                  <a:lnTo>
                    <a:pt x="9385954" y="3194140"/>
                  </a:lnTo>
                  <a:lnTo>
                    <a:pt x="9385954" y="1726829"/>
                  </a:lnTo>
                  <a:cubicBezTo>
                    <a:pt x="9510682" y="1751932"/>
                    <a:pt x="9607169" y="1802921"/>
                    <a:pt x="9675416" y="1879797"/>
                  </a:cubicBezTo>
                  <a:cubicBezTo>
                    <a:pt x="9743663" y="1956673"/>
                    <a:pt x="9794259" y="2070418"/>
                    <a:pt x="9827206" y="2221032"/>
                  </a:cubicBezTo>
                  <a:lnTo>
                    <a:pt x="9891923" y="2221032"/>
                  </a:lnTo>
                  <a:lnTo>
                    <a:pt x="9891923" y="1671526"/>
                  </a:lnTo>
                  <a:close/>
                  <a:moveTo>
                    <a:pt x="6439539" y="1671526"/>
                  </a:moveTo>
                  <a:lnTo>
                    <a:pt x="6439539" y="1726829"/>
                  </a:lnTo>
                  <a:lnTo>
                    <a:pt x="6619570" y="1726829"/>
                  </a:lnTo>
                  <a:lnTo>
                    <a:pt x="6619570" y="3194140"/>
                  </a:lnTo>
                  <a:lnTo>
                    <a:pt x="6439539" y="3194140"/>
                  </a:lnTo>
                  <a:lnTo>
                    <a:pt x="6439539" y="3249443"/>
                  </a:lnTo>
                  <a:lnTo>
                    <a:pt x="8012750" y="3249443"/>
                  </a:lnTo>
                  <a:lnTo>
                    <a:pt x="8012750" y="2665814"/>
                  </a:lnTo>
                  <a:lnTo>
                    <a:pt x="7962153" y="2665814"/>
                  </a:lnTo>
                  <a:cubicBezTo>
                    <a:pt x="7933128" y="2829763"/>
                    <a:pt x="7858606" y="2958805"/>
                    <a:pt x="7738585" y="3052939"/>
                  </a:cubicBezTo>
                  <a:cubicBezTo>
                    <a:pt x="7618565" y="3147073"/>
                    <a:pt x="7474618" y="3194140"/>
                    <a:pt x="7306747" y="3194140"/>
                  </a:cubicBezTo>
                  <a:lnTo>
                    <a:pt x="7306747" y="2465780"/>
                  </a:lnTo>
                  <a:lnTo>
                    <a:pt x="7354990" y="2465780"/>
                  </a:lnTo>
                  <a:cubicBezTo>
                    <a:pt x="7431866" y="2465780"/>
                    <a:pt x="7497172" y="2497353"/>
                    <a:pt x="7550906" y="2560502"/>
                  </a:cubicBezTo>
                  <a:cubicBezTo>
                    <a:pt x="7604641" y="2623650"/>
                    <a:pt x="7631508" y="2712096"/>
                    <a:pt x="7631508" y="2825841"/>
                  </a:cubicBezTo>
                  <a:lnTo>
                    <a:pt x="7682105" y="2825841"/>
                  </a:lnTo>
                  <a:lnTo>
                    <a:pt x="7682105" y="2039824"/>
                  </a:lnTo>
                  <a:lnTo>
                    <a:pt x="7631508" y="2039824"/>
                  </a:lnTo>
                  <a:cubicBezTo>
                    <a:pt x="7631508" y="2173180"/>
                    <a:pt x="7603268" y="2268295"/>
                    <a:pt x="7546788" y="2325167"/>
                  </a:cubicBezTo>
                  <a:cubicBezTo>
                    <a:pt x="7490308" y="2382039"/>
                    <a:pt x="7426375" y="2410476"/>
                    <a:pt x="7354990" y="2410476"/>
                  </a:cubicBezTo>
                  <a:lnTo>
                    <a:pt x="7306747" y="2410476"/>
                  </a:lnTo>
                  <a:lnTo>
                    <a:pt x="7306747" y="1726829"/>
                  </a:lnTo>
                  <a:lnTo>
                    <a:pt x="7334987" y="1726829"/>
                  </a:lnTo>
                  <a:cubicBezTo>
                    <a:pt x="7526392" y="1726829"/>
                    <a:pt x="7668573" y="1772327"/>
                    <a:pt x="7761531" y="1863323"/>
                  </a:cubicBezTo>
                  <a:cubicBezTo>
                    <a:pt x="7854488" y="1954319"/>
                    <a:pt x="7903712" y="2055513"/>
                    <a:pt x="7909203" y="2166905"/>
                  </a:cubicBezTo>
                  <a:lnTo>
                    <a:pt x="7962153" y="2166905"/>
                  </a:lnTo>
                  <a:lnTo>
                    <a:pt x="7962153" y="1671526"/>
                  </a:lnTo>
                  <a:close/>
                  <a:moveTo>
                    <a:pt x="3932111" y="1671526"/>
                  </a:moveTo>
                  <a:lnTo>
                    <a:pt x="3932111" y="1726829"/>
                  </a:lnTo>
                  <a:lnTo>
                    <a:pt x="4081548" y="1726829"/>
                  </a:lnTo>
                  <a:lnTo>
                    <a:pt x="4136852" y="1820963"/>
                  </a:lnTo>
                  <a:lnTo>
                    <a:pt x="4136852" y="2769361"/>
                  </a:lnTo>
                  <a:cubicBezTo>
                    <a:pt x="4136852" y="2879968"/>
                    <a:pt x="4116652" y="2978416"/>
                    <a:pt x="4076254" y="3064706"/>
                  </a:cubicBezTo>
                  <a:cubicBezTo>
                    <a:pt x="4035855" y="3150995"/>
                    <a:pt x="3974863" y="3194140"/>
                    <a:pt x="3893281" y="3194140"/>
                  </a:cubicBezTo>
                  <a:lnTo>
                    <a:pt x="3893281" y="3249443"/>
                  </a:lnTo>
                  <a:lnTo>
                    <a:pt x="4500444" y="3249443"/>
                  </a:lnTo>
                  <a:lnTo>
                    <a:pt x="4500444" y="3194140"/>
                  </a:lnTo>
                  <a:lnTo>
                    <a:pt x="4473380" y="3194140"/>
                  </a:lnTo>
                  <a:cubicBezTo>
                    <a:pt x="4400426" y="3194140"/>
                    <a:pt x="4345908" y="3173940"/>
                    <a:pt x="4309823" y="3133541"/>
                  </a:cubicBezTo>
                  <a:cubicBezTo>
                    <a:pt x="4273738" y="3093142"/>
                    <a:pt x="4247067" y="3035877"/>
                    <a:pt x="4229809" y="2961747"/>
                  </a:cubicBezTo>
                  <a:cubicBezTo>
                    <a:pt x="4212551" y="2887616"/>
                    <a:pt x="4203922" y="2811721"/>
                    <a:pt x="4203922" y="2734061"/>
                  </a:cubicBezTo>
                  <a:lnTo>
                    <a:pt x="4203922" y="1897447"/>
                  </a:lnTo>
                  <a:lnTo>
                    <a:pt x="4739308" y="3249443"/>
                  </a:lnTo>
                  <a:lnTo>
                    <a:pt x="4893452" y="3249443"/>
                  </a:lnTo>
                  <a:lnTo>
                    <a:pt x="5415895" y="1895093"/>
                  </a:lnTo>
                  <a:lnTo>
                    <a:pt x="5420601" y="1895093"/>
                  </a:lnTo>
                  <a:lnTo>
                    <a:pt x="5420601" y="3194140"/>
                  </a:lnTo>
                  <a:lnTo>
                    <a:pt x="5222920" y="3194140"/>
                  </a:lnTo>
                  <a:lnTo>
                    <a:pt x="5222920" y="3249443"/>
                  </a:lnTo>
                  <a:lnTo>
                    <a:pt x="6287809" y="3249443"/>
                  </a:lnTo>
                  <a:lnTo>
                    <a:pt x="6287809" y="3194140"/>
                  </a:lnTo>
                  <a:lnTo>
                    <a:pt x="6096011" y="3194140"/>
                  </a:lnTo>
                  <a:lnTo>
                    <a:pt x="6096011" y="1726829"/>
                  </a:lnTo>
                  <a:lnTo>
                    <a:pt x="6287809" y="1726829"/>
                  </a:lnTo>
                  <a:lnTo>
                    <a:pt x="6287809" y="1671526"/>
                  </a:lnTo>
                  <a:lnTo>
                    <a:pt x="5447665" y="1671526"/>
                  </a:lnTo>
                  <a:lnTo>
                    <a:pt x="5144083" y="2456366"/>
                  </a:lnTo>
                  <a:lnTo>
                    <a:pt x="4822852" y="1671526"/>
                  </a:lnTo>
                  <a:close/>
                  <a:moveTo>
                    <a:pt x="2124715" y="1671526"/>
                  </a:moveTo>
                  <a:lnTo>
                    <a:pt x="2124715" y="1726829"/>
                  </a:lnTo>
                  <a:lnTo>
                    <a:pt x="2304745" y="1726829"/>
                  </a:lnTo>
                  <a:lnTo>
                    <a:pt x="2304745" y="3194140"/>
                  </a:lnTo>
                  <a:lnTo>
                    <a:pt x="2124715" y="3194140"/>
                  </a:lnTo>
                  <a:lnTo>
                    <a:pt x="2124715" y="3249443"/>
                  </a:lnTo>
                  <a:lnTo>
                    <a:pt x="3697925" y="3249443"/>
                  </a:lnTo>
                  <a:lnTo>
                    <a:pt x="3697925" y="2665814"/>
                  </a:lnTo>
                  <a:lnTo>
                    <a:pt x="3647328" y="2665814"/>
                  </a:lnTo>
                  <a:cubicBezTo>
                    <a:pt x="3618304" y="2829763"/>
                    <a:pt x="3543781" y="2958805"/>
                    <a:pt x="3423761" y="3052939"/>
                  </a:cubicBezTo>
                  <a:cubicBezTo>
                    <a:pt x="3303740" y="3147073"/>
                    <a:pt x="3159794" y="3194140"/>
                    <a:pt x="2991922" y="3194140"/>
                  </a:cubicBezTo>
                  <a:lnTo>
                    <a:pt x="2991922" y="2465780"/>
                  </a:lnTo>
                  <a:lnTo>
                    <a:pt x="3040166" y="2465780"/>
                  </a:lnTo>
                  <a:cubicBezTo>
                    <a:pt x="3117041" y="2465780"/>
                    <a:pt x="3182347" y="2497353"/>
                    <a:pt x="3236082" y="2560502"/>
                  </a:cubicBezTo>
                  <a:cubicBezTo>
                    <a:pt x="3289816" y="2623650"/>
                    <a:pt x="3316683" y="2712096"/>
                    <a:pt x="3316683" y="2825841"/>
                  </a:cubicBezTo>
                  <a:lnTo>
                    <a:pt x="3367280" y="2825841"/>
                  </a:lnTo>
                  <a:lnTo>
                    <a:pt x="3367280" y="2039824"/>
                  </a:lnTo>
                  <a:lnTo>
                    <a:pt x="3316683" y="2039824"/>
                  </a:lnTo>
                  <a:cubicBezTo>
                    <a:pt x="3316683" y="2173180"/>
                    <a:pt x="3288444" y="2268295"/>
                    <a:pt x="3231963" y="2325167"/>
                  </a:cubicBezTo>
                  <a:cubicBezTo>
                    <a:pt x="3175483" y="2382039"/>
                    <a:pt x="3111551" y="2410476"/>
                    <a:pt x="3040166" y="2410476"/>
                  </a:cubicBezTo>
                  <a:lnTo>
                    <a:pt x="2991922" y="2410476"/>
                  </a:lnTo>
                  <a:lnTo>
                    <a:pt x="2991922" y="1726829"/>
                  </a:lnTo>
                  <a:lnTo>
                    <a:pt x="3020162" y="1726829"/>
                  </a:lnTo>
                  <a:cubicBezTo>
                    <a:pt x="3211567" y="1726829"/>
                    <a:pt x="3353749" y="1772327"/>
                    <a:pt x="3446706" y="1863323"/>
                  </a:cubicBezTo>
                  <a:cubicBezTo>
                    <a:pt x="3539663" y="1954319"/>
                    <a:pt x="3588887" y="2055513"/>
                    <a:pt x="3594378" y="2166905"/>
                  </a:cubicBezTo>
                  <a:lnTo>
                    <a:pt x="3647328" y="2166905"/>
                  </a:lnTo>
                  <a:lnTo>
                    <a:pt x="3647328" y="1671526"/>
                  </a:lnTo>
                  <a:close/>
                  <a:moveTo>
                    <a:pt x="140431" y="1671526"/>
                  </a:moveTo>
                  <a:lnTo>
                    <a:pt x="140431" y="1726829"/>
                  </a:lnTo>
                  <a:lnTo>
                    <a:pt x="287515" y="1726829"/>
                  </a:lnTo>
                  <a:lnTo>
                    <a:pt x="391062" y="1871560"/>
                  </a:lnTo>
                  <a:lnTo>
                    <a:pt x="391062" y="2796424"/>
                  </a:lnTo>
                  <a:cubicBezTo>
                    <a:pt x="391062" y="2893696"/>
                    <a:pt x="372039" y="2983123"/>
                    <a:pt x="333993" y="3064706"/>
                  </a:cubicBezTo>
                  <a:cubicBezTo>
                    <a:pt x="295948" y="3146289"/>
                    <a:pt x="231427" y="3189433"/>
                    <a:pt x="140431" y="3194140"/>
                  </a:cubicBezTo>
                  <a:lnTo>
                    <a:pt x="140431" y="3249443"/>
                  </a:lnTo>
                  <a:lnTo>
                    <a:pt x="749947" y="3249443"/>
                  </a:lnTo>
                  <a:lnTo>
                    <a:pt x="749947" y="3194140"/>
                  </a:lnTo>
                  <a:cubicBezTo>
                    <a:pt x="553835" y="3192571"/>
                    <a:pt x="455779" y="3031759"/>
                    <a:pt x="455779" y="2711704"/>
                  </a:cubicBezTo>
                  <a:lnTo>
                    <a:pt x="455779" y="1959810"/>
                  </a:lnTo>
                  <a:lnTo>
                    <a:pt x="1391234" y="3249443"/>
                  </a:lnTo>
                  <a:lnTo>
                    <a:pt x="1771299" y="3249443"/>
                  </a:lnTo>
                  <a:lnTo>
                    <a:pt x="1771299" y="2169258"/>
                  </a:lnTo>
                  <a:cubicBezTo>
                    <a:pt x="1771299" y="1887641"/>
                    <a:pt x="1854842" y="1740165"/>
                    <a:pt x="2021930" y="1726829"/>
                  </a:cubicBezTo>
                  <a:lnTo>
                    <a:pt x="2021930" y="1671526"/>
                  </a:lnTo>
                  <a:lnTo>
                    <a:pt x="1391234" y="1671526"/>
                  </a:lnTo>
                  <a:lnTo>
                    <a:pt x="1391234" y="1726829"/>
                  </a:lnTo>
                  <a:lnTo>
                    <a:pt x="1444184" y="1726829"/>
                  </a:lnTo>
                  <a:cubicBezTo>
                    <a:pt x="1532826" y="1726829"/>
                    <a:pt x="1599112" y="1764875"/>
                    <a:pt x="1643041" y="1840967"/>
                  </a:cubicBezTo>
                  <a:cubicBezTo>
                    <a:pt x="1686971" y="1917058"/>
                    <a:pt x="1708935" y="2033156"/>
                    <a:pt x="1708935" y="2189262"/>
                  </a:cubicBezTo>
                  <a:lnTo>
                    <a:pt x="1708935" y="2575210"/>
                  </a:lnTo>
                  <a:lnTo>
                    <a:pt x="1053529" y="1671526"/>
                  </a:lnTo>
                  <a:close/>
                  <a:moveTo>
                    <a:pt x="2902495" y="1196150"/>
                  </a:moveTo>
                  <a:lnTo>
                    <a:pt x="2794241" y="1526795"/>
                  </a:lnTo>
                  <a:lnTo>
                    <a:pt x="2888375" y="1526795"/>
                  </a:lnTo>
                  <a:lnTo>
                    <a:pt x="3249613" y="1234980"/>
                  </a:lnTo>
                  <a:lnTo>
                    <a:pt x="3249613" y="119615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F27D657B-8C04-0DD2-495B-92C752691B82}"/>
                </a:ext>
              </a:extLst>
            </p:cNvPr>
            <p:cNvSpPr txBox="1"/>
            <p:nvPr/>
          </p:nvSpPr>
          <p:spPr>
            <a:xfrm>
              <a:off x="2697480" y="927246"/>
              <a:ext cx="6797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Csongor és Tünde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2CBD23D3-8FD3-1CC7-0440-454DA9E81E01}"/>
                </a:ext>
              </a:extLst>
            </p:cNvPr>
            <p:cNvSpPr txBox="1"/>
            <p:nvPr/>
          </p:nvSpPr>
          <p:spPr>
            <a:xfrm>
              <a:off x="2956560" y="4870706"/>
              <a:ext cx="6278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rendezésében</a:t>
              </a:r>
            </a:p>
          </p:txBody>
        </p:sp>
      </p:grp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59B41474-C4A0-4368-A1D4-12B40E649A0A}"/>
              </a:ext>
            </a:extLst>
          </p:cNvPr>
          <p:cNvSpPr txBox="1"/>
          <p:nvPr/>
        </p:nvSpPr>
        <p:spPr>
          <a:xfrm>
            <a:off x="806491" y="6858000"/>
            <a:ext cx="555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Németh Antal és a színház helyzete</a:t>
            </a: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DB60DE63-B95C-9733-A1F6-E9A223E5C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553" y="7391529"/>
            <a:ext cx="2585720" cy="3264472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ECD78508-38A2-5B85-5BD8-6BE65D1AA3D3}"/>
              </a:ext>
            </a:extLst>
          </p:cNvPr>
          <p:cNvSpPr txBox="1"/>
          <p:nvPr/>
        </p:nvSpPr>
        <p:spPr>
          <a:xfrm>
            <a:off x="3488014" y="7334277"/>
            <a:ext cx="82288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Festetics Domonkos gróf a képviselőházban a Nemzeti Színház és Németh Antal igazgató műsorpolitikáját támadta. Kimutatása szerint a bemutatott darabok 51 százalékának volt a szerzője zsidó.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Színházban dolgozó zsidó társulati tagokat 1939 júliusában – immár a hatályba lépett, az elsőnél szigorúbb, úgynevezett második zsidótörvény rendelkezései miatt – elbocsátották.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Az Egyedül Vagyunk című szélsőjobboldali lap 1944 nyarán újabb támadást indított a Nemzeti Színház ellen. </a:t>
            </a:r>
            <a:r>
              <a:rPr lang="hu-HU" sz="2000" dirty="0" err="1">
                <a:latin typeface="+mj-lt"/>
              </a:rPr>
              <a:t>Számonkérték</a:t>
            </a:r>
            <a:r>
              <a:rPr lang="hu-HU" sz="2000" dirty="0">
                <a:latin typeface="+mj-lt"/>
              </a:rPr>
              <a:t> Németh Antal igazgatón, hogy miért tűri meg a társulatban a baloldali gondolkodásúakat. Nem volt meglepő tehát, hogy a Nemzeti Színházban július utolsó napjaiban megtörtént a személycsere: Németh Antal helyére Kovách Aladár író került. </a:t>
            </a:r>
            <a:endParaRPr lang="hu-HU" sz="2000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743BF63-57CC-7D6C-14C1-3CA5F8C8AA4E}"/>
              </a:ext>
            </a:extLst>
          </p:cNvPr>
          <p:cNvSpPr txBox="1"/>
          <p:nvPr/>
        </p:nvSpPr>
        <p:spPr>
          <a:xfrm>
            <a:off x="1021080" y="968689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Csongor és Tünde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CD09F27F-2823-37ED-CA32-27A94AFD882E}"/>
              </a:ext>
            </a:extLst>
          </p:cNvPr>
          <p:cNvSpPr txBox="1"/>
          <p:nvPr/>
        </p:nvSpPr>
        <p:spPr>
          <a:xfrm flipH="1">
            <a:off x="3422609" y="1541217"/>
            <a:ext cx="74976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1937 februárjában kerül először Németh Antal rendezésében a Nemzeti Színház színpadára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Kiváló színpadtechnika révén valódi látványszínház megvalósítására volt lehetőség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/>
              <a:t>Jaschik</a:t>
            </a:r>
            <a:r>
              <a:rPr lang="hu-HU" sz="2000" dirty="0"/>
              <a:t> Álmos vetített díszletei (magyaros motívumok) és jelmezei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/>
              <a:t>A jelmezek egy része a magyar népművészet motívumait idézi (Csongor, Ilma, Balga)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/>
              <a:t>a mesealakokat és a szimbolikus figurákat (Mirigyet, Ledért, az ördögfiókákat, a Fejedelmet,  a Tudóst és a Kalmárt) erőteljes, tiszta színek és díszítmények jellemzik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/>
              <a:t>Tünde királynői öltözéke és a tündérek, nemtők mezopotámiai ihletésű szárnyas alakjai pedig a mese keleti eredetére utalnak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0CB7A4FB-6A7E-1DBE-9F73-8A5BC849F3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" t="10828" r="-59" b="10936"/>
          <a:stretch/>
        </p:blipFill>
        <p:spPr>
          <a:xfrm>
            <a:off x="1160253" y="1541218"/>
            <a:ext cx="2314520" cy="2579684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D9344BEA-856F-6591-6ABD-CC1F1938B1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32" t="5723" r="3694"/>
          <a:stretch/>
        </p:blipFill>
        <p:spPr>
          <a:xfrm>
            <a:off x="1122251" y="4124404"/>
            <a:ext cx="2489200" cy="2257321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A59E072-694F-54B8-2816-E49248551B92}"/>
              </a:ext>
            </a:extLst>
          </p:cNvPr>
          <p:cNvSpPr txBox="1"/>
          <p:nvPr/>
        </p:nvSpPr>
        <p:spPr>
          <a:xfrm>
            <a:off x="-5500468" y="-5934441"/>
            <a:ext cx="508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Csongor és Tünde (színész gárda)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AA2C3CC-6539-F2E2-C978-74B6158AD68B}"/>
              </a:ext>
            </a:extLst>
          </p:cNvPr>
          <p:cNvSpPr txBox="1"/>
          <p:nvPr/>
        </p:nvSpPr>
        <p:spPr>
          <a:xfrm>
            <a:off x="-6459882" y="-5375369"/>
            <a:ext cx="476705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Csongor, ifjú hős - </a:t>
            </a:r>
            <a:r>
              <a:rPr lang="hu-HU" sz="2400" u="sng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Szabó Sándor (1915-1997)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az apja katonai pályát jelölt ki neki, 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de 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őt a színészet érdekelte.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22 évesen már a legrangosabb teátrumban, a Nemzetiben játszott.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1956: a kisebbik fia biciklivel átszökött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Ausztriába</a:t>
            </a:r>
            <a:r>
              <a:rPr lang="hu-HU" sz="20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második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feleségével , Bárczy Katóval, és </a:t>
            </a:r>
            <a:r>
              <a:rPr lang="hu-HU" sz="20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idősebbik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fiával egyből 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écsbe indultak, meg is találták a </a:t>
            </a:r>
            <a:r>
              <a:rPr lang="hu-HU" sz="20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fiútnem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jöttek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haza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40 éves korában letelepedett a családjával Amerikában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 sok akadály ellenére eljutott a Broadwayig, ahol Robert </a:t>
            </a:r>
            <a:r>
              <a:rPr lang="hu-HU" sz="20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Redforddal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együtt játszott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Filmszerepei is voltak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1991: Kossuth-díj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61E0802-3544-D09C-C5DF-9B35EB948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9266" y="-2308971"/>
            <a:ext cx="1693311" cy="2185118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8C2DA93C-CCB4-90BE-E512-45E43E31B4E7}"/>
              </a:ext>
            </a:extLst>
          </p:cNvPr>
          <p:cNvSpPr txBox="1"/>
          <p:nvPr/>
        </p:nvSpPr>
        <p:spPr>
          <a:xfrm>
            <a:off x="14157960" y="7485474"/>
            <a:ext cx="4775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Balga földművelő, utóbb Csongor szolgája:  Juhász József (1908-1974)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Színművészeti elvégzése után 1930-ban a Nemzeti Színházhoz szerződött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 A negyvenes évek elején az Új Magyar Színház tagja.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harmincas, negyvenes években igen sok filmben szerepelt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jobboldalhoz csatlakozott, ezért a II. világháború után egy ideig nem léphetett színpadra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1949-ben szerződtette ismét a Nemzeti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1956-ban külföldre távozott, de nem sok sikerrel járt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Először Ausztriába ment, majd Kanadába(ott halt meg)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5585AD98-EA35-F14D-DDDC-D51FDE32051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51" t="3678" r="3847" b="17633"/>
          <a:stretch/>
        </p:blipFill>
        <p:spPr>
          <a:xfrm>
            <a:off x="12305436" y="6994535"/>
            <a:ext cx="1761569" cy="237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27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54683-F125-7ED4-09C9-A117020D8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CA046BD-A1E1-E9C8-B79F-B4A14A929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b="625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7A7564A1-C705-3FD9-C15B-4CED2F7AE4B7}"/>
              </a:ext>
            </a:extLst>
          </p:cNvPr>
          <p:cNvGrpSpPr/>
          <p:nvPr/>
        </p:nvGrpSpPr>
        <p:grpSpPr>
          <a:xfrm>
            <a:off x="0" y="-18973800"/>
            <a:ext cx="12192000" cy="25831801"/>
            <a:chOff x="0" y="0"/>
            <a:chExt cx="12192000" cy="6858000"/>
          </a:xfrm>
        </p:grpSpPr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AB10C7DD-FF0A-6015-D004-683202CF47D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7696249" y="3710892"/>
                  </a:moveTo>
                  <a:lnTo>
                    <a:pt x="7700955" y="3710892"/>
                  </a:lnTo>
                  <a:lnTo>
                    <a:pt x="7956293" y="4445136"/>
                  </a:lnTo>
                  <a:lnTo>
                    <a:pt x="7443264" y="4445136"/>
                  </a:lnTo>
                  <a:close/>
                  <a:moveTo>
                    <a:pt x="2200324" y="3710892"/>
                  </a:moveTo>
                  <a:lnTo>
                    <a:pt x="2205030" y="3710892"/>
                  </a:lnTo>
                  <a:lnTo>
                    <a:pt x="2460368" y="4445136"/>
                  </a:lnTo>
                  <a:lnTo>
                    <a:pt x="1947339" y="4445136"/>
                  </a:lnTo>
                  <a:close/>
                  <a:moveTo>
                    <a:pt x="8993527" y="3407311"/>
                  </a:moveTo>
                  <a:lnTo>
                    <a:pt x="8993527" y="3462614"/>
                  </a:lnTo>
                  <a:lnTo>
                    <a:pt x="9181795" y="3462614"/>
                  </a:lnTo>
                  <a:lnTo>
                    <a:pt x="9181795" y="4929925"/>
                  </a:lnTo>
                  <a:lnTo>
                    <a:pt x="8993527" y="4929925"/>
                  </a:lnTo>
                  <a:lnTo>
                    <a:pt x="8993527" y="4985228"/>
                  </a:lnTo>
                  <a:lnTo>
                    <a:pt x="10552618" y="4985228"/>
                  </a:lnTo>
                  <a:lnTo>
                    <a:pt x="10552618" y="4394539"/>
                  </a:lnTo>
                  <a:lnTo>
                    <a:pt x="10497314" y="4394539"/>
                  </a:lnTo>
                  <a:cubicBezTo>
                    <a:pt x="10488685" y="4531817"/>
                    <a:pt x="10423575" y="4651053"/>
                    <a:pt x="10301986" y="4752247"/>
                  </a:cubicBezTo>
                  <a:cubicBezTo>
                    <a:pt x="10180397" y="4853441"/>
                    <a:pt x="10036058" y="4912667"/>
                    <a:pt x="9868971" y="4929925"/>
                  </a:cubicBezTo>
                  <a:lnTo>
                    <a:pt x="9868971" y="3462614"/>
                  </a:lnTo>
                  <a:lnTo>
                    <a:pt x="10073712" y="3462614"/>
                  </a:lnTo>
                  <a:lnTo>
                    <a:pt x="10073712" y="3407311"/>
                  </a:lnTo>
                  <a:close/>
                  <a:moveTo>
                    <a:pt x="7753905" y="3407311"/>
                  </a:moveTo>
                  <a:lnTo>
                    <a:pt x="7333833" y="4573393"/>
                  </a:lnTo>
                  <a:cubicBezTo>
                    <a:pt x="7303240" y="4659682"/>
                    <a:pt x="7264213" y="4736754"/>
                    <a:pt x="7216755" y="4804609"/>
                  </a:cubicBezTo>
                  <a:cubicBezTo>
                    <a:pt x="7169295" y="4872464"/>
                    <a:pt x="7122424" y="4914236"/>
                    <a:pt x="7076142" y="4929925"/>
                  </a:cubicBezTo>
                  <a:lnTo>
                    <a:pt x="7076142" y="4985228"/>
                  </a:lnTo>
                  <a:lnTo>
                    <a:pt x="7690365" y="4985228"/>
                  </a:lnTo>
                  <a:lnTo>
                    <a:pt x="7690365" y="4929925"/>
                  </a:lnTo>
                  <a:cubicBezTo>
                    <a:pt x="7583680" y="4929140"/>
                    <a:pt x="7509354" y="4900704"/>
                    <a:pt x="7467386" y="4844616"/>
                  </a:cubicBezTo>
                  <a:cubicBezTo>
                    <a:pt x="7425417" y="4788528"/>
                    <a:pt x="7404434" y="4718908"/>
                    <a:pt x="7404434" y="4635757"/>
                  </a:cubicBezTo>
                  <a:cubicBezTo>
                    <a:pt x="7404434" y="4592612"/>
                    <a:pt x="7411494" y="4547506"/>
                    <a:pt x="7425614" y="4500439"/>
                  </a:cubicBezTo>
                  <a:lnTo>
                    <a:pt x="7972767" y="4500439"/>
                  </a:lnTo>
                  <a:lnTo>
                    <a:pt x="8122204" y="4929925"/>
                  </a:lnTo>
                  <a:lnTo>
                    <a:pt x="7944526" y="4929925"/>
                  </a:lnTo>
                  <a:lnTo>
                    <a:pt x="7944526" y="4985228"/>
                  </a:lnTo>
                  <a:lnTo>
                    <a:pt x="8910574" y="4985228"/>
                  </a:lnTo>
                  <a:lnTo>
                    <a:pt x="8910574" y="4929925"/>
                  </a:lnTo>
                  <a:lnTo>
                    <a:pt x="8823500" y="4929925"/>
                  </a:lnTo>
                  <a:lnTo>
                    <a:pt x="8292821" y="3407311"/>
                  </a:lnTo>
                  <a:close/>
                  <a:moveTo>
                    <a:pt x="5405402" y="3407311"/>
                  </a:moveTo>
                  <a:lnTo>
                    <a:pt x="5405402" y="3956817"/>
                  </a:lnTo>
                  <a:lnTo>
                    <a:pt x="5467766" y="3956817"/>
                  </a:lnTo>
                  <a:cubicBezTo>
                    <a:pt x="5500713" y="3806203"/>
                    <a:pt x="5551310" y="3692458"/>
                    <a:pt x="5619557" y="3615582"/>
                  </a:cubicBezTo>
                  <a:cubicBezTo>
                    <a:pt x="5687804" y="3538706"/>
                    <a:pt x="5784291" y="3487717"/>
                    <a:pt x="5909018" y="3462614"/>
                  </a:cubicBezTo>
                  <a:lnTo>
                    <a:pt x="5909018" y="4929925"/>
                  </a:lnTo>
                  <a:lnTo>
                    <a:pt x="5704277" y="4929925"/>
                  </a:lnTo>
                  <a:lnTo>
                    <a:pt x="5704277" y="4985228"/>
                  </a:lnTo>
                  <a:lnTo>
                    <a:pt x="6790346" y="4985228"/>
                  </a:lnTo>
                  <a:lnTo>
                    <a:pt x="6790346" y="4929925"/>
                  </a:lnTo>
                  <a:lnTo>
                    <a:pt x="6585605" y="4929925"/>
                  </a:lnTo>
                  <a:lnTo>
                    <a:pt x="6585605" y="3462614"/>
                  </a:lnTo>
                  <a:cubicBezTo>
                    <a:pt x="6710332" y="3487717"/>
                    <a:pt x="6806819" y="3538706"/>
                    <a:pt x="6875066" y="3615582"/>
                  </a:cubicBezTo>
                  <a:cubicBezTo>
                    <a:pt x="6943313" y="3692458"/>
                    <a:pt x="6993910" y="3806203"/>
                    <a:pt x="7026857" y="3956817"/>
                  </a:cubicBezTo>
                  <a:lnTo>
                    <a:pt x="7091574" y="3956817"/>
                  </a:lnTo>
                  <a:lnTo>
                    <a:pt x="7091574" y="3407311"/>
                  </a:lnTo>
                  <a:close/>
                  <a:moveTo>
                    <a:pt x="3464656" y="3407311"/>
                  </a:moveTo>
                  <a:lnTo>
                    <a:pt x="3464656" y="3462614"/>
                  </a:lnTo>
                  <a:lnTo>
                    <a:pt x="3611740" y="3462614"/>
                  </a:lnTo>
                  <a:lnTo>
                    <a:pt x="3715287" y="3607345"/>
                  </a:lnTo>
                  <a:lnTo>
                    <a:pt x="3715287" y="4532209"/>
                  </a:lnTo>
                  <a:cubicBezTo>
                    <a:pt x="3715287" y="4629481"/>
                    <a:pt x="3696264" y="4718908"/>
                    <a:pt x="3658218" y="4800491"/>
                  </a:cubicBezTo>
                  <a:cubicBezTo>
                    <a:pt x="3620172" y="4882073"/>
                    <a:pt x="3555651" y="4925218"/>
                    <a:pt x="3464656" y="4929925"/>
                  </a:cubicBezTo>
                  <a:lnTo>
                    <a:pt x="3464656" y="4985228"/>
                  </a:lnTo>
                  <a:lnTo>
                    <a:pt x="4074172" y="4985228"/>
                  </a:lnTo>
                  <a:lnTo>
                    <a:pt x="4074172" y="4929925"/>
                  </a:lnTo>
                  <a:cubicBezTo>
                    <a:pt x="3878060" y="4928356"/>
                    <a:pt x="3780004" y="4767544"/>
                    <a:pt x="3780004" y="4447489"/>
                  </a:cubicBezTo>
                  <a:lnTo>
                    <a:pt x="3780004" y="3695595"/>
                  </a:lnTo>
                  <a:lnTo>
                    <a:pt x="4715458" y="4985228"/>
                  </a:lnTo>
                  <a:lnTo>
                    <a:pt x="5095524" y="4985228"/>
                  </a:lnTo>
                  <a:lnTo>
                    <a:pt x="5095524" y="3905043"/>
                  </a:lnTo>
                  <a:cubicBezTo>
                    <a:pt x="5095524" y="3623426"/>
                    <a:pt x="5179067" y="3475950"/>
                    <a:pt x="5346155" y="3462614"/>
                  </a:cubicBezTo>
                  <a:lnTo>
                    <a:pt x="5346155" y="3407311"/>
                  </a:lnTo>
                  <a:lnTo>
                    <a:pt x="4715458" y="3407311"/>
                  </a:lnTo>
                  <a:lnTo>
                    <a:pt x="4715458" y="3462614"/>
                  </a:lnTo>
                  <a:lnTo>
                    <a:pt x="4768408" y="3462614"/>
                  </a:lnTo>
                  <a:cubicBezTo>
                    <a:pt x="4857051" y="3462614"/>
                    <a:pt x="4923337" y="3500660"/>
                    <a:pt x="4967266" y="3576751"/>
                  </a:cubicBezTo>
                  <a:cubicBezTo>
                    <a:pt x="5011195" y="3652843"/>
                    <a:pt x="5033160" y="3768941"/>
                    <a:pt x="5033160" y="3925046"/>
                  </a:cubicBezTo>
                  <a:lnTo>
                    <a:pt x="5033160" y="4310995"/>
                  </a:lnTo>
                  <a:lnTo>
                    <a:pt x="4377754" y="3407311"/>
                  </a:lnTo>
                  <a:close/>
                  <a:moveTo>
                    <a:pt x="2257980" y="3407311"/>
                  </a:moveTo>
                  <a:lnTo>
                    <a:pt x="1837908" y="4573393"/>
                  </a:lnTo>
                  <a:cubicBezTo>
                    <a:pt x="1807315" y="4659682"/>
                    <a:pt x="1768289" y="4736754"/>
                    <a:pt x="1720829" y="4804609"/>
                  </a:cubicBezTo>
                  <a:cubicBezTo>
                    <a:pt x="1673370" y="4872464"/>
                    <a:pt x="1626499" y="4914236"/>
                    <a:pt x="1580217" y="4929925"/>
                  </a:cubicBezTo>
                  <a:lnTo>
                    <a:pt x="1580217" y="4985228"/>
                  </a:lnTo>
                  <a:lnTo>
                    <a:pt x="2194440" y="4985228"/>
                  </a:lnTo>
                  <a:lnTo>
                    <a:pt x="2194440" y="4929925"/>
                  </a:lnTo>
                  <a:cubicBezTo>
                    <a:pt x="2087755" y="4929140"/>
                    <a:pt x="2013429" y="4900704"/>
                    <a:pt x="1971461" y="4844616"/>
                  </a:cubicBezTo>
                  <a:cubicBezTo>
                    <a:pt x="1929493" y="4788528"/>
                    <a:pt x="1908509" y="4718908"/>
                    <a:pt x="1908509" y="4635757"/>
                  </a:cubicBezTo>
                  <a:cubicBezTo>
                    <a:pt x="1908509" y="4592612"/>
                    <a:pt x="1915569" y="4547506"/>
                    <a:pt x="1929689" y="4500439"/>
                  </a:cubicBezTo>
                  <a:lnTo>
                    <a:pt x="2476842" y="4500439"/>
                  </a:lnTo>
                  <a:lnTo>
                    <a:pt x="2626279" y="4929925"/>
                  </a:lnTo>
                  <a:lnTo>
                    <a:pt x="2448601" y="4929925"/>
                  </a:lnTo>
                  <a:lnTo>
                    <a:pt x="2448601" y="4985228"/>
                  </a:lnTo>
                  <a:lnTo>
                    <a:pt x="3414650" y="4985228"/>
                  </a:lnTo>
                  <a:lnTo>
                    <a:pt x="3414650" y="4929925"/>
                  </a:lnTo>
                  <a:lnTo>
                    <a:pt x="3327576" y="4929925"/>
                  </a:lnTo>
                  <a:lnTo>
                    <a:pt x="2796897" y="3407311"/>
                  </a:lnTo>
                  <a:close/>
                  <a:moveTo>
                    <a:pt x="9996005" y="1671526"/>
                  </a:moveTo>
                  <a:lnTo>
                    <a:pt x="9996005" y="1726829"/>
                  </a:lnTo>
                  <a:lnTo>
                    <a:pt x="10181919" y="1726829"/>
                  </a:lnTo>
                  <a:lnTo>
                    <a:pt x="10181919" y="3194140"/>
                  </a:lnTo>
                  <a:lnTo>
                    <a:pt x="9996005" y="3194140"/>
                  </a:lnTo>
                  <a:lnTo>
                    <a:pt x="9996005" y="3249443"/>
                  </a:lnTo>
                  <a:lnTo>
                    <a:pt x="10991470" y="3249443"/>
                  </a:lnTo>
                  <a:lnTo>
                    <a:pt x="10991470" y="3194140"/>
                  </a:lnTo>
                  <a:lnTo>
                    <a:pt x="10869096" y="3194140"/>
                  </a:lnTo>
                  <a:lnTo>
                    <a:pt x="10869096" y="2454013"/>
                  </a:lnTo>
                  <a:lnTo>
                    <a:pt x="11145614" y="2454013"/>
                  </a:lnTo>
                  <a:lnTo>
                    <a:pt x="11145614" y="3194140"/>
                  </a:lnTo>
                  <a:lnTo>
                    <a:pt x="11030300" y="3194140"/>
                  </a:lnTo>
                  <a:lnTo>
                    <a:pt x="11030300" y="3249443"/>
                  </a:lnTo>
                  <a:lnTo>
                    <a:pt x="12009291" y="3249443"/>
                  </a:lnTo>
                  <a:lnTo>
                    <a:pt x="12009291" y="3194140"/>
                  </a:lnTo>
                  <a:lnTo>
                    <a:pt x="11821024" y="3194140"/>
                  </a:lnTo>
                  <a:lnTo>
                    <a:pt x="11821024" y="1726829"/>
                  </a:lnTo>
                  <a:lnTo>
                    <a:pt x="12009291" y="1726829"/>
                  </a:lnTo>
                  <a:lnTo>
                    <a:pt x="12009291" y="1671526"/>
                  </a:lnTo>
                  <a:lnTo>
                    <a:pt x="11030300" y="1671526"/>
                  </a:lnTo>
                  <a:lnTo>
                    <a:pt x="11030300" y="1726829"/>
                  </a:lnTo>
                  <a:lnTo>
                    <a:pt x="11145614" y="1726829"/>
                  </a:lnTo>
                  <a:lnTo>
                    <a:pt x="11145614" y="2401063"/>
                  </a:lnTo>
                  <a:lnTo>
                    <a:pt x="10869096" y="2401063"/>
                  </a:lnTo>
                  <a:lnTo>
                    <a:pt x="10869096" y="1726829"/>
                  </a:lnTo>
                  <a:lnTo>
                    <a:pt x="10991470" y="1726829"/>
                  </a:lnTo>
                  <a:lnTo>
                    <a:pt x="10991470" y="1671526"/>
                  </a:lnTo>
                  <a:close/>
                  <a:moveTo>
                    <a:pt x="8205752" y="1671526"/>
                  </a:moveTo>
                  <a:lnTo>
                    <a:pt x="8205752" y="2221032"/>
                  </a:lnTo>
                  <a:lnTo>
                    <a:pt x="8268116" y="2221032"/>
                  </a:lnTo>
                  <a:cubicBezTo>
                    <a:pt x="8301063" y="2070418"/>
                    <a:pt x="8351660" y="1956673"/>
                    <a:pt x="8419906" y="1879797"/>
                  </a:cubicBezTo>
                  <a:cubicBezTo>
                    <a:pt x="8488153" y="1802921"/>
                    <a:pt x="8584641" y="1751932"/>
                    <a:pt x="8709368" y="1726829"/>
                  </a:cubicBezTo>
                  <a:lnTo>
                    <a:pt x="8709368" y="3194140"/>
                  </a:lnTo>
                  <a:lnTo>
                    <a:pt x="8504627" y="3194140"/>
                  </a:lnTo>
                  <a:lnTo>
                    <a:pt x="8504627" y="3249443"/>
                  </a:lnTo>
                  <a:lnTo>
                    <a:pt x="9590695" y="3249443"/>
                  </a:lnTo>
                  <a:lnTo>
                    <a:pt x="9590695" y="3194140"/>
                  </a:lnTo>
                  <a:lnTo>
                    <a:pt x="9385954" y="3194140"/>
                  </a:lnTo>
                  <a:lnTo>
                    <a:pt x="9385954" y="1726829"/>
                  </a:lnTo>
                  <a:cubicBezTo>
                    <a:pt x="9510682" y="1751932"/>
                    <a:pt x="9607169" y="1802921"/>
                    <a:pt x="9675416" y="1879797"/>
                  </a:cubicBezTo>
                  <a:cubicBezTo>
                    <a:pt x="9743663" y="1956673"/>
                    <a:pt x="9794259" y="2070418"/>
                    <a:pt x="9827206" y="2221032"/>
                  </a:cubicBezTo>
                  <a:lnTo>
                    <a:pt x="9891923" y="2221032"/>
                  </a:lnTo>
                  <a:lnTo>
                    <a:pt x="9891923" y="1671526"/>
                  </a:lnTo>
                  <a:close/>
                  <a:moveTo>
                    <a:pt x="6439539" y="1671526"/>
                  </a:moveTo>
                  <a:lnTo>
                    <a:pt x="6439539" y="1726829"/>
                  </a:lnTo>
                  <a:lnTo>
                    <a:pt x="6619570" y="1726829"/>
                  </a:lnTo>
                  <a:lnTo>
                    <a:pt x="6619570" y="3194140"/>
                  </a:lnTo>
                  <a:lnTo>
                    <a:pt x="6439539" y="3194140"/>
                  </a:lnTo>
                  <a:lnTo>
                    <a:pt x="6439539" y="3249443"/>
                  </a:lnTo>
                  <a:lnTo>
                    <a:pt x="8012750" y="3249443"/>
                  </a:lnTo>
                  <a:lnTo>
                    <a:pt x="8012750" y="2665814"/>
                  </a:lnTo>
                  <a:lnTo>
                    <a:pt x="7962153" y="2665814"/>
                  </a:lnTo>
                  <a:cubicBezTo>
                    <a:pt x="7933128" y="2829763"/>
                    <a:pt x="7858606" y="2958805"/>
                    <a:pt x="7738585" y="3052939"/>
                  </a:cubicBezTo>
                  <a:cubicBezTo>
                    <a:pt x="7618565" y="3147073"/>
                    <a:pt x="7474618" y="3194140"/>
                    <a:pt x="7306747" y="3194140"/>
                  </a:cubicBezTo>
                  <a:lnTo>
                    <a:pt x="7306747" y="2465780"/>
                  </a:lnTo>
                  <a:lnTo>
                    <a:pt x="7354990" y="2465780"/>
                  </a:lnTo>
                  <a:cubicBezTo>
                    <a:pt x="7431866" y="2465780"/>
                    <a:pt x="7497172" y="2497353"/>
                    <a:pt x="7550906" y="2560502"/>
                  </a:cubicBezTo>
                  <a:cubicBezTo>
                    <a:pt x="7604641" y="2623650"/>
                    <a:pt x="7631508" y="2712096"/>
                    <a:pt x="7631508" y="2825841"/>
                  </a:cubicBezTo>
                  <a:lnTo>
                    <a:pt x="7682105" y="2825841"/>
                  </a:lnTo>
                  <a:lnTo>
                    <a:pt x="7682105" y="2039824"/>
                  </a:lnTo>
                  <a:lnTo>
                    <a:pt x="7631508" y="2039824"/>
                  </a:lnTo>
                  <a:cubicBezTo>
                    <a:pt x="7631508" y="2173180"/>
                    <a:pt x="7603268" y="2268295"/>
                    <a:pt x="7546788" y="2325167"/>
                  </a:cubicBezTo>
                  <a:cubicBezTo>
                    <a:pt x="7490308" y="2382039"/>
                    <a:pt x="7426375" y="2410476"/>
                    <a:pt x="7354990" y="2410476"/>
                  </a:cubicBezTo>
                  <a:lnTo>
                    <a:pt x="7306747" y="2410476"/>
                  </a:lnTo>
                  <a:lnTo>
                    <a:pt x="7306747" y="1726829"/>
                  </a:lnTo>
                  <a:lnTo>
                    <a:pt x="7334987" y="1726829"/>
                  </a:lnTo>
                  <a:cubicBezTo>
                    <a:pt x="7526392" y="1726829"/>
                    <a:pt x="7668573" y="1772327"/>
                    <a:pt x="7761531" y="1863323"/>
                  </a:cubicBezTo>
                  <a:cubicBezTo>
                    <a:pt x="7854488" y="1954319"/>
                    <a:pt x="7903712" y="2055513"/>
                    <a:pt x="7909203" y="2166905"/>
                  </a:cubicBezTo>
                  <a:lnTo>
                    <a:pt x="7962153" y="2166905"/>
                  </a:lnTo>
                  <a:lnTo>
                    <a:pt x="7962153" y="1671526"/>
                  </a:lnTo>
                  <a:close/>
                  <a:moveTo>
                    <a:pt x="3932111" y="1671526"/>
                  </a:moveTo>
                  <a:lnTo>
                    <a:pt x="3932111" y="1726829"/>
                  </a:lnTo>
                  <a:lnTo>
                    <a:pt x="4081548" y="1726829"/>
                  </a:lnTo>
                  <a:lnTo>
                    <a:pt x="4136852" y="1820963"/>
                  </a:lnTo>
                  <a:lnTo>
                    <a:pt x="4136852" y="2769361"/>
                  </a:lnTo>
                  <a:cubicBezTo>
                    <a:pt x="4136852" y="2879968"/>
                    <a:pt x="4116652" y="2978416"/>
                    <a:pt x="4076254" y="3064706"/>
                  </a:cubicBezTo>
                  <a:cubicBezTo>
                    <a:pt x="4035855" y="3150995"/>
                    <a:pt x="3974863" y="3194140"/>
                    <a:pt x="3893281" y="3194140"/>
                  </a:cubicBezTo>
                  <a:lnTo>
                    <a:pt x="3893281" y="3249443"/>
                  </a:lnTo>
                  <a:lnTo>
                    <a:pt x="4500444" y="3249443"/>
                  </a:lnTo>
                  <a:lnTo>
                    <a:pt x="4500444" y="3194140"/>
                  </a:lnTo>
                  <a:lnTo>
                    <a:pt x="4473380" y="3194140"/>
                  </a:lnTo>
                  <a:cubicBezTo>
                    <a:pt x="4400426" y="3194140"/>
                    <a:pt x="4345908" y="3173940"/>
                    <a:pt x="4309823" y="3133541"/>
                  </a:cubicBezTo>
                  <a:cubicBezTo>
                    <a:pt x="4273738" y="3093142"/>
                    <a:pt x="4247067" y="3035877"/>
                    <a:pt x="4229809" y="2961747"/>
                  </a:cubicBezTo>
                  <a:cubicBezTo>
                    <a:pt x="4212551" y="2887616"/>
                    <a:pt x="4203922" y="2811721"/>
                    <a:pt x="4203922" y="2734061"/>
                  </a:cubicBezTo>
                  <a:lnTo>
                    <a:pt x="4203922" y="1897447"/>
                  </a:lnTo>
                  <a:lnTo>
                    <a:pt x="4739308" y="3249443"/>
                  </a:lnTo>
                  <a:lnTo>
                    <a:pt x="4893452" y="3249443"/>
                  </a:lnTo>
                  <a:lnTo>
                    <a:pt x="5415895" y="1895093"/>
                  </a:lnTo>
                  <a:lnTo>
                    <a:pt x="5420601" y="1895093"/>
                  </a:lnTo>
                  <a:lnTo>
                    <a:pt x="5420601" y="3194140"/>
                  </a:lnTo>
                  <a:lnTo>
                    <a:pt x="5222920" y="3194140"/>
                  </a:lnTo>
                  <a:lnTo>
                    <a:pt x="5222920" y="3249443"/>
                  </a:lnTo>
                  <a:lnTo>
                    <a:pt x="6287809" y="3249443"/>
                  </a:lnTo>
                  <a:lnTo>
                    <a:pt x="6287809" y="3194140"/>
                  </a:lnTo>
                  <a:lnTo>
                    <a:pt x="6096011" y="3194140"/>
                  </a:lnTo>
                  <a:lnTo>
                    <a:pt x="6096011" y="1726829"/>
                  </a:lnTo>
                  <a:lnTo>
                    <a:pt x="6287809" y="1726829"/>
                  </a:lnTo>
                  <a:lnTo>
                    <a:pt x="6287809" y="1671526"/>
                  </a:lnTo>
                  <a:lnTo>
                    <a:pt x="5447665" y="1671526"/>
                  </a:lnTo>
                  <a:lnTo>
                    <a:pt x="5144083" y="2456366"/>
                  </a:lnTo>
                  <a:lnTo>
                    <a:pt x="4822852" y="1671526"/>
                  </a:lnTo>
                  <a:close/>
                  <a:moveTo>
                    <a:pt x="2124715" y="1671526"/>
                  </a:moveTo>
                  <a:lnTo>
                    <a:pt x="2124715" y="1726829"/>
                  </a:lnTo>
                  <a:lnTo>
                    <a:pt x="2304745" y="1726829"/>
                  </a:lnTo>
                  <a:lnTo>
                    <a:pt x="2304745" y="3194140"/>
                  </a:lnTo>
                  <a:lnTo>
                    <a:pt x="2124715" y="3194140"/>
                  </a:lnTo>
                  <a:lnTo>
                    <a:pt x="2124715" y="3249443"/>
                  </a:lnTo>
                  <a:lnTo>
                    <a:pt x="3697925" y="3249443"/>
                  </a:lnTo>
                  <a:lnTo>
                    <a:pt x="3697925" y="2665814"/>
                  </a:lnTo>
                  <a:lnTo>
                    <a:pt x="3647328" y="2665814"/>
                  </a:lnTo>
                  <a:cubicBezTo>
                    <a:pt x="3618304" y="2829763"/>
                    <a:pt x="3543781" y="2958805"/>
                    <a:pt x="3423761" y="3052939"/>
                  </a:cubicBezTo>
                  <a:cubicBezTo>
                    <a:pt x="3303740" y="3147073"/>
                    <a:pt x="3159794" y="3194140"/>
                    <a:pt x="2991922" y="3194140"/>
                  </a:cubicBezTo>
                  <a:lnTo>
                    <a:pt x="2991922" y="2465780"/>
                  </a:lnTo>
                  <a:lnTo>
                    <a:pt x="3040166" y="2465780"/>
                  </a:lnTo>
                  <a:cubicBezTo>
                    <a:pt x="3117041" y="2465780"/>
                    <a:pt x="3182347" y="2497353"/>
                    <a:pt x="3236082" y="2560502"/>
                  </a:cubicBezTo>
                  <a:cubicBezTo>
                    <a:pt x="3289816" y="2623650"/>
                    <a:pt x="3316683" y="2712096"/>
                    <a:pt x="3316683" y="2825841"/>
                  </a:cubicBezTo>
                  <a:lnTo>
                    <a:pt x="3367280" y="2825841"/>
                  </a:lnTo>
                  <a:lnTo>
                    <a:pt x="3367280" y="2039824"/>
                  </a:lnTo>
                  <a:lnTo>
                    <a:pt x="3316683" y="2039824"/>
                  </a:lnTo>
                  <a:cubicBezTo>
                    <a:pt x="3316683" y="2173180"/>
                    <a:pt x="3288444" y="2268295"/>
                    <a:pt x="3231963" y="2325167"/>
                  </a:cubicBezTo>
                  <a:cubicBezTo>
                    <a:pt x="3175483" y="2382039"/>
                    <a:pt x="3111551" y="2410476"/>
                    <a:pt x="3040166" y="2410476"/>
                  </a:cubicBezTo>
                  <a:lnTo>
                    <a:pt x="2991922" y="2410476"/>
                  </a:lnTo>
                  <a:lnTo>
                    <a:pt x="2991922" y="1726829"/>
                  </a:lnTo>
                  <a:lnTo>
                    <a:pt x="3020162" y="1726829"/>
                  </a:lnTo>
                  <a:cubicBezTo>
                    <a:pt x="3211567" y="1726829"/>
                    <a:pt x="3353749" y="1772327"/>
                    <a:pt x="3446706" y="1863323"/>
                  </a:cubicBezTo>
                  <a:cubicBezTo>
                    <a:pt x="3539663" y="1954319"/>
                    <a:pt x="3588887" y="2055513"/>
                    <a:pt x="3594378" y="2166905"/>
                  </a:cubicBezTo>
                  <a:lnTo>
                    <a:pt x="3647328" y="2166905"/>
                  </a:lnTo>
                  <a:lnTo>
                    <a:pt x="3647328" y="1671526"/>
                  </a:lnTo>
                  <a:close/>
                  <a:moveTo>
                    <a:pt x="140431" y="1671526"/>
                  </a:moveTo>
                  <a:lnTo>
                    <a:pt x="140431" y="1726829"/>
                  </a:lnTo>
                  <a:lnTo>
                    <a:pt x="287515" y="1726829"/>
                  </a:lnTo>
                  <a:lnTo>
                    <a:pt x="391062" y="1871560"/>
                  </a:lnTo>
                  <a:lnTo>
                    <a:pt x="391062" y="2796424"/>
                  </a:lnTo>
                  <a:cubicBezTo>
                    <a:pt x="391062" y="2893696"/>
                    <a:pt x="372039" y="2983123"/>
                    <a:pt x="333993" y="3064706"/>
                  </a:cubicBezTo>
                  <a:cubicBezTo>
                    <a:pt x="295948" y="3146289"/>
                    <a:pt x="231427" y="3189433"/>
                    <a:pt x="140431" y="3194140"/>
                  </a:cubicBezTo>
                  <a:lnTo>
                    <a:pt x="140431" y="3249443"/>
                  </a:lnTo>
                  <a:lnTo>
                    <a:pt x="749947" y="3249443"/>
                  </a:lnTo>
                  <a:lnTo>
                    <a:pt x="749947" y="3194140"/>
                  </a:lnTo>
                  <a:cubicBezTo>
                    <a:pt x="553835" y="3192571"/>
                    <a:pt x="455779" y="3031759"/>
                    <a:pt x="455779" y="2711704"/>
                  </a:cubicBezTo>
                  <a:lnTo>
                    <a:pt x="455779" y="1959810"/>
                  </a:lnTo>
                  <a:lnTo>
                    <a:pt x="1391234" y="3249443"/>
                  </a:lnTo>
                  <a:lnTo>
                    <a:pt x="1771299" y="3249443"/>
                  </a:lnTo>
                  <a:lnTo>
                    <a:pt x="1771299" y="2169258"/>
                  </a:lnTo>
                  <a:cubicBezTo>
                    <a:pt x="1771299" y="1887641"/>
                    <a:pt x="1854842" y="1740165"/>
                    <a:pt x="2021930" y="1726829"/>
                  </a:cubicBezTo>
                  <a:lnTo>
                    <a:pt x="2021930" y="1671526"/>
                  </a:lnTo>
                  <a:lnTo>
                    <a:pt x="1391234" y="1671526"/>
                  </a:lnTo>
                  <a:lnTo>
                    <a:pt x="1391234" y="1726829"/>
                  </a:lnTo>
                  <a:lnTo>
                    <a:pt x="1444184" y="1726829"/>
                  </a:lnTo>
                  <a:cubicBezTo>
                    <a:pt x="1532826" y="1726829"/>
                    <a:pt x="1599112" y="1764875"/>
                    <a:pt x="1643041" y="1840967"/>
                  </a:cubicBezTo>
                  <a:cubicBezTo>
                    <a:pt x="1686971" y="1917058"/>
                    <a:pt x="1708935" y="2033156"/>
                    <a:pt x="1708935" y="2189262"/>
                  </a:cubicBezTo>
                  <a:lnTo>
                    <a:pt x="1708935" y="2575210"/>
                  </a:lnTo>
                  <a:lnTo>
                    <a:pt x="1053529" y="1671526"/>
                  </a:lnTo>
                  <a:close/>
                  <a:moveTo>
                    <a:pt x="2902495" y="1196150"/>
                  </a:moveTo>
                  <a:lnTo>
                    <a:pt x="2794241" y="1526795"/>
                  </a:lnTo>
                  <a:lnTo>
                    <a:pt x="2888375" y="1526795"/>
                  </a:lnTo>
                  <a:lnTo>
                    <a:pt x="3249613" y="1234980"/>
                  </a:lnTo>
                  <a:lnTo>
                    <a:pt x="3249613" y="119615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17CD53CB-CB94-F273-AB13-CDD6B4CDE2C7}"/>
                </a:ext>
              </a:extLst>
            </p:cNvPr>
            <p:cNvSpPr txBox="1"/>
            <p:nvPr/>
          </p:nvSpPr>
          <p:spPr>
            <a:xfrm>
              <a:off x="2697480" y="927246"/>
              <a:ext cx="6797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Csongor és Tünde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01E84E81-2929-30A5-F452-B9017DD3DA64}"/>
                </a:ext>
              </a:extLst>
            </p:cNvPr>
            <p:cNvSpPr txBox="1"/>
            <p:nvPr/>
          </p:nvSpPr>
          <p:spPr>
            <a:xfrm>
              <a:off x="2956560" y="4870706"/>
              <a:ext cx="6278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rendezésében</a:t>
              </a:r>
            </a:p>
          </p:txBody>
        </p:sp>
      </p:grp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466BFA1F-2EA5-B288-30C6-465FCC7A2DD4}"/>
              </a:ext>
            </a:extLst>
          </p:cNvPr>
          <p:cNvSpPr txBox="1"/>
          <p:nvPr/>
        </p:nvSpPr>
        <p:spPr>
          <a:xfrm>
            <a:off x="12192000" y="1029649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Csongor és Tünde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753F4A07-DC2C-14DA-6301-0D8F44AA94D7}"/>
              </a:ext>
            </a:extLst>
          </p:cNvPr>
          <p:cNvSpPr txBox="1"/>
          <p:nvPr/>
        </p:nvSpPr>
        <p:spPr>
          <a:xfrm flipH="1">
            <a:off x="14593529" y="1602177"/>
            <a:ext cx="74976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1937 februárjában kerül először Németh Antal rendezésében a Nemzeti Színház színpadára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Kiváló színpadtechnika révén valódi látványszínház megvalósítására volt lehetőség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/>
              <a:t>Jaschik</a:t>
            </a:r>
            <a:r>
              <a:rPr lang="hu-HU" sz="2000" dirty="0"/>
              <a:t> Álmos vetített díszletei (magyaros motívumok) és jelmezei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/>
              <a:t>A jelmezek egy része a magyar népművészet motívumait idézi (Csongor, Ilma, Balga)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/>
              <a:t>a mesealakokat és a szimbolikus figurákat (Mirigyet, Ledért, az ördögfiókákat, a Fejedelmet,  a Tudóst és a Kalmárt) erőteljes, tiszta színek és díszítmények jellemzik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/>
              <a:t>Tünde királynői öltözéke és a tündérek, nemtők mezopotámiai ihletésű szárnyas alakjai pedig a mese keleti eredetére utalnak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08826B6E-4F1A-F218-FC5B-ACCF3FE848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" t="10828" r="-59" b="10936"/>
          <a:stretch/>
        </p:blipFill>
        <p:spPr>
          <a:xfrm>
            <a:off x="12331173" y="1602178"/>
            <a:ext cx="2314520" cy="2579684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F90900B3-CC0B-F067-3BB7-3CA10D0E0F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32" t="5723" r="3694"/>
          <a:stretch/>
        </p:blipFill>
        <p:spPr>
          <a:xfrm>
            <a:off x="12293171" y="4185364"/>
            <a:ext cx="2489200" cy="2257321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D647293-17E1-EA9C-4D10-9B5B9783321B}"/>
              </a:ext>
            </a:extLst>
          </p:cNvPr>
          <p:cNvSpPr txBox="1"/>
          <p:nvPr/>
        </p:nvSpPr>
        <p:spPr>
          <a:xfrm>
            <a:off x="1008185" y="543506"/>
            <a:ext cx="508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Csongor és Tünde (színész gárda)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249F151-81E6-5BBA-B717-1D561E44D963}"/>
              </a:ext>
            </a:extLst>
          </p:cNvPr>
          <p:cNvSpPr txBox="1"/>
          <p:nvPr/>
        </p:nvSpPr>
        <p:spPr>
          <a:xfrm>
            <a:off x="48771" y="1102578"/>
            <a:ext cx="476705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Csongor, ifjú hős - </a:t>
            </a:r>
            <a:r>
              <a:rPr lang="hu-HU" sz="2400" u="sng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Szabó Sándor (1915-1997)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az apja katonai pályát jelölt ki neki, 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de 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őt a színészet érdekelte.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22 évesen már a legrangosabb teátrumban, a Nemzetiben játszott.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1956: a kisebbik fia biciklivel átszökött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Ausztriába</a:t>
            </a:r>
            <a:r>
              <a:rPr lang="hu-HU" sz="20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második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feleségével , Bárczy Katóval, és </a:t>
            </a:r>
            <a:r>
              <a:rPr lang="hu-HU" sz="20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idősebbik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fiával egyből 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écsbe indultak, meg is találták a </a:t>
            </a:r>
            <a:r>
              <a:rPr lang="hu-HU" sz="20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fiútnem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jöttek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haza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40 éves korában letelepedett a családjával Amerikában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 sok akadály ellenére eljutott a Broadwayig, ahol Robert </a:t>
            </a:r>
            <a:r>
              <a:rPr lang="hu-HU" sz="20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Redforddal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együtt játszott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Filmszerepei is voltak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1991: Kossuth-díj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472D2398-0632-7062-9B63-AE8D88034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387" y="4168976"/>
            <a:ext cx="1693311" cy="2185118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0C93ECF0-0DF7-46D5-6E65-4F02B6AFAFBB}"/>
              </a:ext>
            </a:extLst>
          </p:cNvPr>
          <p:cNvSpPr txBox="1"/>
          <p:nvPr/>
        </p:nvSpPr>
        <p:spPr>
          <a:xfrm>
            <a:off x="7516247" y="543506"/>
            <a:ext cx="4775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Balga földművelő, utóbb Csongor szolgája:  Juhász József (1908-1974)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Színművészeti elvégzése után 1930-ban a Nemzeti Színházhoz szerződött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 A negyvenes évek elején az Új Magyar Színház tagja.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harmincas, negyvenes években igen sok filmben szerepelt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jobboldalhoz csatlakozott, ezért a II. világháború után egy ideig nem léphetett színpadra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1949-ben szerződtette ismét a Nemzeti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1956-ban külföldre távozott, de nem sok sikerrel járt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Először Ausztriába ment, majd Kanadába(ott halt meg)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73075BE5-D5B9-96B6-40BB-3D491416FE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51" t="3678" r="3847" b="17633"/>
          <a:stretch/>
        </p:blipFill>
        <p:spPr>
          <a:xfrm>
            <a:off x="5752954" y="1525316"/>
            <a:ext cx="1761569" cy="2371907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0DAEF1E4-01B7-EF13-3FD6-F16918E91ABC}"/>
              </a:ext>
            </a:extLst>
          </p:cNvPr>
          <p:cNvSpPr txBox="1"/>
          <p:nvPr/>
        </p:nvSpPr>
        <p:spPr>
          <a:xfrm>
            <a:off x="-4446629" y="6858000"/>
            <a:ext cx="47670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Tünde, tündérleány:  Szörényi Éva (</a:t>
            </a:r>
            <a:r>
              <a:rPr lang="hu-HU" sz="2400" u="sng" dirty="0" err="1">
                <a:latin typeface="+mj-lt"/>
              </a:rPr>
              <a:t>Schwáb</a:t>
            </a:r>
            <a:r>
              <a:rPr lang="hu-HU" sz="2400" u="sng" dirty="0">
                <a:latin typeface="+mj-lt"/>
              </a:rPr>
              <a:t> Elvira,1917-2009)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1933-ban lépett először színpadra, 1935-ben végzett az Országos Magyar Királyi Színművészeti Akadémián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1956-ban a Nemzeti Színház forradalmi bizottságának tagjaként részt vett a forradalomban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 Szabó Sándor színésszel és annak feleségével együtt Ausztriába távozott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1952: Kossuth-díj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1957-ben az USA-ban telepedett 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Több mint 50 évig a magyar nyelv és kultúra erősítésének meghatározó személyisége volt Amerikában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C9EF1E74-71FD-EA90-DFC9-56AA1379D4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6472" y="10387163"/>
            <a:ext cx="1358415" cy="2185118"/>
          </a:xfrm>
          <a:prstGeom prst="rect">
            <a:avLst/>
          </a:prstGeom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2A6E2C0D-550A-3FFD-F7FF-B1CB594FA3BC}"/>
              </a:ext>
            </a:extLst>
          </p:cNvPr>
          <p:cNvSpPr txBox="1"/>
          <p:nvPr/>
        </p:nvSpPr>
        <p:spPr>
          <a:xfrm>
            <a:off x="14055836" y="-5886235"/>
            <a:ext cx="4775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Ilma, Balga hitvese, Tünde szolgálója:  Somogyi Erzsi (1906-1973)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Kezdetben orvosnak készült, majd rövid időt töltött a Színiakadémián.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</a:t>
            </a:r>
            <a:r>
              <a:rPr lang="hu-HU" sz="2000" dirty="0" err="1">
                <a:latin typeface="+mj-lt"/>
              </a:rPr>
              <a:t>Renaissance</a:t>
            </a:r>
            <a:r>
              <a:rPr lang="hu-HU" sz="2000" dirty="0">
                <a:latin typeface="+mj-lt"/>
              </a:rPr>
              <a:t> Színházban tűnt fel 1924-ben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1928-tól a Nemzetiben játszott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Férjei: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Bálint Imre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Szedő Imre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+mj-lt"/>
              </a:rPr>
              <a:t>Örley</a:t>
            </a:r>
            <a:r>
              <a:rPr lang="hu-HU" sz="2000" dirty="0">
                <a:latin typeface="+mj-lt"/>
              </a:rPr>
              <a:t> István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Pásztor János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Gádor Béla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Munkásságát számos kitüntetéssel ismerték el, 1953-ban és 1959-ben Kossuth-díjat kapott, 1955-ben érdemes művész, 1962-ben kiváló művész lett.</a:t>
            </a:r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D3B08E5E-DC9F-6858-EDC2-B349044B6F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 b="6281"/>
          <a:stretch/>
        </p:blipFill>
        <p:spPr>
          <a:xfrm>
            <a:off x="12331173" y="-5564499"/>
            <a:ext cx="1761569" cy="237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08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41468-EBC9-59AF-8EE4-58EC75CDF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B448CC29-DD33-2C92-9C49-02795683F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b="625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A7232737-50AD-C8C4-3C70-CC9DFCE42330}"/>
              </a:ext>
            </a:extLst>
          </p:cNvPr>
          <p:cNvGrpSpPr/>
          <p:nvPr/>
        </p:nvGrpSpPr>
        <p:grpSpPr>
          <a:xfrm>
            <a:off x="0" y="-18973800"/>
            <a:ext cx="12192000" cy="25831801"/>
            <a:chOff x="0" y="0"/>
            <a:chExt cx="12192000" cy="6858000"/>
          </a:xfrm>
        </p:grpSpPr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720B6672-3D16-25FC-C4E4-0AF8DC043CB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7696249" y="3710892"/>
                  </a:moveTo>
                  <a:lnTo>
                    <a:pt x="7700955" y="3710892"/>
                  </a:lnTo>
                  <a:lnTo>
                    <a:pt x="7956293" y="4445136"/>
                  </a:lnTo>
                  <a:lnTo>
                    <a:pt x="7443264" y="4445136"/>
                  </a:lnTo>
                  <a:close/>
                  <a:moveTo>
                    <a:pt x="2200324" y="3710892"/>
                  </a:moveTo>
                  <a:lnTo>
                    <a:pt x="2205030" y="3710892"/>
                  </a:lnTo>
                  <a:lnTo>
                    <a:pt x="2460368" y="4445136"/>
                  </a:lnTo>
                  <a:lnTo>
                    <a:pt x="1947339" y="4445136"/>
                  </a:lnTo>
                  <a:close/>
                  <a:moveTo>
                    <a:pt x="8993527" y="3407311"/>
                  </a:moveTo>
                  <a:lnTo>
                    <a:pt x="8993527" y="3462614"/>
                  </a:lnTo>
                  <a:lnTo>
                    <a:pt x="9181795" y="3462614"/>
                  </a:lnTo>
                  <a:lnTo>
                    <a:pt x="9181795" y="4929925"/>
                  </a:lnTo>
                  <a:lnTo>
                    <a:pt x="8993527" y="4929925"/>
                  </a:lnTo>
                  <a:lnTo>
                    <a:pt x="8993527" y="4985228"/>
                  </a:lnTo>
                  <a:lnTo>
                    <a:pt x="10552618" y="4985228"/>
                  </a:lnTo>
                  <a:lnTo>
                    <a:pt x="10552618" y="4394539"/>
                  </a:lnTo>
                  <a:lnTo>
                    <a:pt x="10497314" y="4394539"/>
                  </a:lnTo>
                  <a:cubicBezTo>
                    <a:pt x="10488685" y="4531817"/>
                    <a:pt x="10423575" y="4651053"/>
                    <a:pt x="10301986" y="4752247"/>
                  </a:cubicBezTo>
                  <a:cubicBezTo>
                    <a:pt x="10180397" y="4853441"/>
                    <a:pt x="10036058" y="4912667"/>
                    <a:pt x="9868971" y="4929925"/>
                  </a:cubicBezTo>
                  <a:lnTo>
                    <a:pt x="9868971" y="3462614"/>
                  </a:lnTo>
                  <a:lnTo>
                    <a:pt x="10073712" y="3462614"/>
                  </a:lnTo>
                  <a:lnTo>
                    <a:pt x="10073712" y="3407311"/>
                  </a:lnTo>
                  <a:close/>
                  <a:moveTo>
                    <a:pt x="7753905" y="3407311"/>
                  </a:moveTo>
                  <a:lnTo>
                    <a:pt x="7333833" y="4573393"/>
                  </a:lnTo>
                  <a:cubicBezTo>
                    <a:pt x="7303240" y="4659682"/>
                    <a:pt x="7264213" y="4736754"/>
                    <a:pt x="7216755" y="4804609"/>
                  </a:cubicBezTo>
                  <a:cubicBezTo>
                    <a:pt x="7169295" y="4872464"/>
                    <a:pt x="7122424" y="4914236"/>
                    <a:pt x="7076142" y="4929925"/>
                  </a:cubicBezTo>
                  <a:lnTo>
                    <a:pt x="7076142" y="4985228"/>
                  </a:lnTo>
                  <a:lnTo>
                    <a:pt x="7690365" y="4985228"/>
                  </a:lnTo>
                  <a:lnTo>
                    <a:pt x="7690365" y="4929925"/>
                  </a:lnTo>
                  <a:cubicBezTo>
                    <a:pt x="7583680" y="4929140"/>
                    <a:pt x="7509354" y="4900704"/>
                    <a:pt x="7467386" y="4844616"/>
                  </a:cubicBezTo>
                  <a:cubicBezTo>
                    <a:pt x="7425417" y="4788528"/>
                    <a:pt x="7404434" y="4718908"/>
                    <a:pt x="7404434" y="4635757"/>
                  </a:cubicBezTo>
                  <a:cubicBezTo>
                    <a:pt x="7404434" y="4592612"/>
                    <a:pt x="7411494" y="4547506"/>
                    <a:pt x="7425614" y="4500439"/>
                  </a:cubicBezTo>
                  <a:lnTo>
                    <a:pt x="7972767" y="4500439"/>
                  </a:lnTo>
                  <a:lnTo>
                    <a:pt x="8122204" y="4929925"/>
                  </a:lnTo>
                  <a:lnTo>
                    <a:pt x="7944526" y="4929925"/>
                  </a:lnTo>
                  <a:lnTo>
                    <a:pt x="7944526" y="4985228"/>
                  </a:lnTo>
                  <a:lnTo>
                    <a:pt x="8910574" y="4985228"/>
                  </a:lnTo>
                  <a:lnTo>
                    <a:pt x="8910574" y="4929925"/>
                  </a:lnTo>
                  <a:lnTo>
                    <a:pt x="8823500" y="4929925"/>
                  </a:lnTo>
                  <a:lnTo>
                    <a:pt x="8292821" y="3407311"/>
                  </a:lnTo>
                  <a:close/>
                  <a:moveTo>
                    <a:pt x="5405402" y="3407311"/>
                  </a:moveTo>
                  <a:lnTo>
                    <a:pt x="5405402" y="3956817"/>
                  </a:lnTo>
                  <a:lnTo>
                    <a:pt x="5467766" y="3956817"/>
                  </a:lnTo>
                  <a:cubicBezTo>
                    <a:pt x="5500713" y="3806203"/>
                    <a:pt x="5551310" y="3692458"/>
                    <a:pt x="5619557" y="3615582"/>
                  </a:cubicBezTo>
                  <a:cubicBezTo>
                    <a:pt x="5687804" y="3538706"/>
                    <a:pt x="5784291" y="3487717"/>
                    <a:pt x="5909018" y="3462614"/>
                  </a:cubicBezTo>
                  <a:lnTo>
                    <a:pt x="5909018" y="4929925"/>
                  </a:lnTo>
                  <a:lnTo>
                    <a:pt x="5704277" y="4929925"/>
                  </a:lnTo>
                  <a:lnTo>
                    <a:pt x="5704277" y="4985228"/>
                  </a:lnTo>
                  <a:lnTo>
                    <a:pt x="6790346" y="4985228"/>
                  </a:lnTo>
                  <a:lnTo>
                    <a:pt x="6790346" y="4929925"/>
                  </a:lnTo>
                  <a:lnTo>
                    <a:pt x="6585605" y="4929925"/>
                  </a:lnTo>
                  <a:lnTo>
                    <a:pt x="6585605" y="3462614"/>
                  </a:lnTo>
                  <a:cubicBezTo>
                    <a:pt x="6710332" y="3487717"/>
                    <a:pt x="6806819" y="3538706"/>
                    <a:pt x="6875066" y="3615582"/>
                  </a:cubicBezTo>
                  <a:cubicBezTo>
                    <a:pt x="6943313" y="3692458"/>
                    <a:pt x="6993910" y="3806203"/>
                    <a:pt x="7026857" y="3956817"/>
                  </a:cubicBezTo>
                  <a:lnTo>
                    <a:pt x="7091574" y="3956817"/>
                  </a:lnTo>
                  <a:lnTo>
                    <a:pt x="7091574" y="3407311"/>
                  </a:lnTo>
                  <a:close/>
                  <a:moveTo>
                    <a:pt x="3464656" y="3407311"/>
                  </a:moveTo>
                  <a:lnTo>
                    <a:pt x="3464656" y="3462614"/>
                  </a:lnTo>
                  <a:lnTo>
                    <a:pt x="3611740" y="3462614"/>
                  </a:lnTo>
                  <a:lnTo>
                    <a:pt x="3715287" y="3607345"/>
                  </a:lnTo>
                  <a:lnTo>
                    <a:pt x="3715287" y="4532209"/>
                  </a:lnTo>
                  <a:cubicBezTo>
                    <a:pt x="3715287" y="4629481"/>
                    <a:pt x="3696264" y="4718908"/>
                    <a:pt x="3658218" y="4800491"/>
                  </a:cubicBezTo>
                  <a:cubicBezTo>
                    <a:pt x="3620172" y="4882073"/>
                    <a:pt x="3555651" y="4925218"/>
                    <a:pt x="3464656" y="4929925"/>
                  </a:cubicBezTo>
                  <a:lnTo>
                    <a:pt x="3464656" y="4985228"/>
                  </a:lnTo>
                  <a:lnTo>
                    <a:pt x="4074172" y="4985228"/>
                  </a:lnTo>
                  <a:lnTo>
                    <a:pt x="4074172" y="4929925"/>
                  </a:lnTo>
                  <a:cubicBezTo>
                    <a:pt x="3878060" y="4928356"/>
                    <a:pt x="3780004" y="4767544"/>
                    <a:pt x="3780004" y="4447489"/>
                  </a:cubicBezTo>
                  <a:lnTo>
                    <a:pt x="3780004" y="3695595"/>
                  </a:lnTo>
                  <a:lnTo>
                    <a:pt x="4715458" y="4985228"/>
                  </a:lnTo>
                  <a:lnTo>
                    <a:pt x="5095524" y="4985228"/>
                  </a:lnTo>
                  <a:lnTo>
                    <a:pt x="5095524" y="3905043"/>
                  </a:lnTo>
                  <a:cubicBezTo>
                    <a:pt x="5095524" y="3623426"/>
                    <a:pt x="5179067" y="3475950"/>
                    <a:pt x="5346155" y="3462614"/>
                  </a:cubicBezTo>
                  <a:lnTo>
                    <a:pt x="5346155" y="3407311"/>
                  </a:lnTo>
                  <a:lnTo>
                    <a:pt x="4715458" y="3407311"/>
                  </a:lnTo>
                  <a:lnTo>
                    <a:pt x="4715458" y="3462614"/>
                  </a:lnTo>
                  <a:lnTo>
                    <a:pt x="4768408" y="3462614"/>
                  </a:lnTo>
                  <a:cubicBezTo>
                    <a:pt x="4857051" y="3462614"/>
                    <a:pt x="4923337" y="3500660"/>
                    <a:pt x="4967266" y="3576751"/>
                  </a:cubicBezTo>
                  <a:cubicBezTo>
                    <a:pt x="5011195" y="3652843"/>
                    <a:pt x="5033160" y="3768941"/>
                    <a:pt x="5033160" y="3925046"/>
                  </a:cubicBezTo>
                  <a:lnTo>
                    <a:pt x="5033160" y="4310995"/>
                  </a:lnTo>
                  <a:lnTo>
                    <a:pt x="4377754" y="3407311"/>
                  </a:lnTo>
                  <a:close/>
                  <a:moveTo>
                    <a:pt x="2257980" y="3407311"/>
                  </a:moveTo>
                  <a:lnTo>
                    <a:pt x="1837908" y="4573393"/>
                  </a:lnTo>
                  <a:cubicBezTo>
                    <a:pt x="1807315" y="4659682"/>
                    <a:pt x="1768289" y="4736754"/>
                    <a:pt x="1720829" y="4804609"/>
                  </a:cubicBezTo>
                  <a:cubicBezTo>
                    <a:pt x="1673370" y="4872464"/>
                    <a:pt x="1626499" y="4914236"/>
                    <a:pt x="1580217" y="4929925"/>
                  </a:cubicBezTo>
                  <a:lnTo>
                    <a:pt x="1580217" y="4985228"/>
                  </a:lnTo>
                  <a:lnTo>
                    <a:pt x="2194440" y="4985228"/>
                  </a:lnTo>
                  <a:lnTo>
                    <a:pt x="2194440" y="4929925"/>
                  </a:lnTo>
                  <a:cubicBezTo>
                    <a:pt x="2087755" y="4929140"/>
                    <a:pt x="2013429" y="4900704"/>
                    <a:pt x="1971461" y="4844616"/>
                  </a:cubicBezTo>
                  <a:cubicBezTo>
                    <a:pt x="1929493" y="4788528"/>
                    <a:pt x="1908509" y="4718908"/>
                    <a:pt x="1908509" y="4635757"/>
                  </a:cubicBezTo>
                  <a:cubicBezTo>
                    <a:pt x="1908509" y="4592612"/>
                    <a:pt x="1915569" y="4547506"/>
                    <a:pt x="1929689" y="4500439"/>
                  </a:cubicBezTo>
                  <a:lnTo>
                    <a:pt x="2476842" y="4500439"/>
                  </a:lnTo>
                  <a:lnTo>
                    <a:pt x="2626279" y="4929925"/>
                  </a:lnTo>
                  <a:lnTo>
                    <a:pt x="2448601" y="4929925"/>
                  </a:lnTo>
                  <a:lnTo>
                    <a:pt x="2448601" y="4985228"/>
                  </a:lnTo>
                  <a:lnTo>
                    <a:pt x="3414650" y="4985228"/>
                  </a:lnTo>
                  <a:lnTo>
                    <a:pt x="3414650" y="4929925"/>
                  </a:lnTo>
                  <a:lnTo>
                    <a:pt x="3327576" y="4929925"/>
                  </a:lnTo>
                  <a:lnTo>
                    <a:pt x="2796897" y="3407311"/>
                  </a:lnTo>
                  <a:close/>
                  <a:moveTo>
                    <a:pt x="9996005" y="1671526"/>
                  </a:moveTo>
                  <a:lnTo>
                    <a:pt x="9996005" y="1726829"/>
                  </a:lnTo>
                  <a:lnTo>
                    <a:pt x="10181919" y="1726829"/>
                  </a:lnTo>
                  <a:lnTo>
                    <a:pt x="10181919" y="3194140"/>
                  </a:lnTo>
                  <a:lnTo>
                    <a:pt x="9996005" y="3194140"/>
                  </a:lnTo>
                  <a:lnTo>
                    <a:pt x="9996005" y="3249443"/>
                  </a:lnTo>
                  <a:lnTo>
                    <a:pt x="10991470" y="3249443"/>
                  </a:lnTo>
                  <a:lnTo>
                    <a:pt x="10991470" y="3194140"/>
                  </a:lnTo>
                  <a:lnTo>
                    <a:pt x="10869096" y="3194140"/>
                  </a:lnTo>
                  <a:lnTo>
                    <a:pt x="10869096" y="2454013"/>
                  </a:lnTo>
                  <a:lnTo>
                    <a:pt x="11145614" y="2454013"/>
                  </a:lnTo>
                  <a:lnTo>
                    <a:pt x="11145614" y="3194140"/>
                  </a:lnTo>
                  <a:lnTo>
                    <a:pt x="11030300" y="3194140"/>
                  </a:lnTo>
                  <a:lnTo>
                    <a:pt x="11030300" y="3249443"/>
                  </a:lnTo>
                  <a:lnTo>
                    <a:pt x="12009291" y="3249443"/>
                  </a:lnTo>
                  <a:lnTo>
                    <a:pt x="12009291" y="3194140"/>
                  </a:lnTo>
                  <a:lnTo>
                    <a:pt x="11821024" y="3194140"/>
                  </a:lnTo>
                  <a:lnTo>
                    <a:pt x="11821024" y="1726829"/>
                  </a:lnTo>
                  <a:lnTo>
                    <a:pt x="12009291" y="1726829"/>
                  </a:lnTo>
                  <a:lnTo>
                    <a:pt x="12009291" y="1671526"/>
                  </a:lnTo>
                  <a:lnTo>
                    <a:pt x="11030300" y="1671526"/>
                  </a:lnTo>
                  <a:lnTo>
                    <a:pt x="11030300" y="1726829"/>
                  </a:lnTo>
                  <a:lnTo>
                    <a:pt x="11145614" y="1726829"/>
                  </a:lnTo>
                  <a:lnTo>
                    <a:pt x="11145614" y="2401063"/>
                  </a:lnTo>
                  <a:lnTo>
                    <a:pt x="10869096" y="2401063"/>
                  </a:lnTo>
                  <a:lnTo>
                    <a:pt x="10869096" y="1726829"/>
                  </a:lnTo>
                  <a:lnTo>
                    <a:pt x="10991470" y="1726829"/>
                  </a:lnTo>
                  <a:lnTo>
                    <a:pt x="10991470" y="1671526"/>
                  </a:lnTo>
                  <a:close/>
                  <a:moveTo>
                    <a:pt x="8205752" y="1671526"/>
                  </a:moveTo>
                  <a:lnTo>
                    <a:pt x="8205752" y="2221032"/>
                  </a:lnTo>
                  <a:lnTo>
                    <a:pt x="8268116" y="2221032"/>
                  </a:lnTo>
                  <a:cubicBezTo>
                    <a:pt x="8301063" y="2070418"/>
                    <a:pt x="8351660" y="1956673"/>
                    <a:pt x="8419906" y="1879797"/>
                  </a:cubicBezTo>
                  <a:cubicBezTo>
                    <a:pt x="8488153" y="1802921"/>
                    <a:pt x="8584641" y="1751932"/>
                    <a:pt x="8709368" y="1726829"/>
                  </a:cubicBezTo>
                  <a:lnTo>
                    <a:pt x="8709368" y="3194140"/>
                  </a:lnTo>
                  <a:lnTo>
                    <a:pt x="8504627" y="3194140"/>
                  </a:lnTo>
                  <a:lnTo>
                    <a:pt x="8504627" y="3249443"/>
                  </a:lnTo>
                  <a:lnTo>
                    <a:pt x="9590695" y="3249443"/>
                  </a:lnTo>
                  <a:lnTo>
                    <a:pt x="9590695" y="3194140"/>
                  </a:lnTo>
                  <a:lnTo>
                    <a:pt x="9385954" y="3194140"/>
                  </a:lnTo>
                  <a:lnTo>
                    <a:pt x="9385954" y="1726829"/>
                  </a:lnTo>
                  <a:cubicBezTo>
                    <a:pt x="9510682" y="1751932"/>
                    <a:pt x="9607169" y="1802921"/>
                    <a:pt x="9675416" y="1879797"/>
                  </a:cubicBezTo>
                  <a:cubicBezTo>
                    <a:pt x="9743663" y="1956673"/>
                    <a:pt x="9794259" y="2070418"/>
                    <a:pt x="9827206" y="2221032"/>
                  </a:cubicBezTo>
                  <a:lnTo>
                    <a:pt x="9891923" y="2221032"/>
                  </a:lnTo>
                  <a:lnTo>
                    <a:pt x="9891923" y="1671526"/>
                  </a:lnTo>
                  <a:close/>
                  <a:moveTo>
                    <a:pt x="6439539" y="1671526"/>
                  </a:moveTo>
                  <a:lnTo>
                    <a:pt x="6439539" y="1726829"/>
                  </a:lnTo>
                  <a:lnTo>
                    <a:pt x="6619570" y="1726829"/>
                  </a:lnTo>
                  <a:lnTo>
                    <a:pt x="6619570" y="3194140"/>
                  </a:lnTo>
                  <a:lnTo>
                    <a:pt x="6439539" y="3194140"/>
                  </a:lnTo>
                  <a:lnTo>
                    <a:pt x="6439539" y="3249443"/>
                  </a:lnTo>
                  <a:lnTo>
                    <a:pt x="8012750" y="3249443"/>
                  </a:lnTo>
                  <a:lnTo>
                    <a:pt x="8012750" y="2665814"/>
                  </a:lnTo>
                  <a:lnTo>
                    <a:pt x="7962153" y="2665814"/>
                  </a:lnTo>
                  <a:cubicBezTo>
                    <a:pt x="7933128" y="2829763"/>
                    <a:pt x="7858606" y="2958805"/>
                    <a:pt x="7738585" y="3052939"/>
                  </a:cubicBezTo>
                  <a:cubicBezTo>
                    <a:pt x="7618565" y="3147073"/>
                    <a:pt x="7474618" y="3194140"/>
                    <a:pt x="7306747" y="3194140"/>
                  </a:cubicBezTo>
                  <a:lnTo>
                    <a:pt x="7306747" y="2465780"/>
                  </a:lnTo>
                  <a:lnTo>
                    <a:pt x="7354990" y="2465780"/>
                  </a:lnTo>
                  <a:cubicBezTo>
                    <a:pt x="7431866" y="2465780"/>
                    <a:pt x="7497172" y="2497353"/>
                    <a:pt x="7550906" y="2560502"/>
                  </a:cubicBezTo>
                  <a:cubicBezTo>
                    <a:pt x="7604641" y="2623650"/>
                    <a:pt x="7631508" y="2712096"/>
                    <a:pt x="7631508" y="2825841"/>
                  </a:cubicBezTo>
                  <a:lnTo>
                    <a:pt x="7682105" y="2825841"/>
                  </a:lnTo>
                  <a:lnTo>
                    <a:pt x="7682105" y="2039824"/>
                  </a:lnTo>
                  <a:lnTo>
                    <a:pt x="7631508" y="2039824"/>
                  </a:lnTo>
                  <a:cubicBezTo>
                    <a:pt x="7631508" y="2173180"/>
                    <a:pt x="7603268" y="2268295"/>
                    <a:pt x="7546788" y="2325167"/>
                  </a:cubicBezTo>
                  <a:cubicBezTo>
                    <a:pt x="7490308" y="2382039"/>
                    <a:pt x="7426375" y="2410476"/>
                    <a:pt x="7354990" y="2410476"/>
                  </a:cubicBezTo>
                  <a:lnTo>
                    <a:pt x="7306747" y="2410476"/>
                  </a:lnTo>
                  <a:lnTo>
                    <a:pt x="7306747" y="1726829"/>
                  </a:lnTo>
                  <a:lnTo>
                    <a:pt x="7334987" y="1726829"/>
                  </a:lnTo>
                  <a:cubicBezTo>
                    <a:pt x="7526392" y="1726829"/>
                    <a:pt x="7668573" y="1772327"/>
                    <a:pt x="7761531" y="1863323"/>
                  </a:cubicBezTo>
                  <a:cubicBezTo>
                    <a:pt x="7854488" y="1954319"/>
                    <a:pt x="7903712" y="2055513"/>
                    <a:pt x="7909203" y="2166905"/>
                  </a:cubicBezTo>
                  <a:lnTo>
                    <a:pt x="7962153" y="2166905"/>
                  </a:lnTo>
                  <a:lnTo>
                    <a:pt x="7962153" y="1671526"/>
                  </a:lnTo>
                  <a:close/>
                  <a:moveTo>
                    <a:pt x="3932111" y="1671526"/>
                  </a:moveTo>
                  <a:lnTo>
                    <a:pt x="3932111" y="1726829"/>
                  </a:lnTo>
                  <a:lnTo>
                    <a:pt x="4081548" y="1726829"/>
                  </a:lnTo>
                  <a:lnTo>
                    <a:pt x="4136852" y="1820963"/>
                  </a:lnTo>
                  <a:lnTo>
                    <a:pt x="4136852" y="2769361"/>
                  </a:lnTo>
                  <a:cubicBezTo>
                    <a:pt x="4136852" y="2879968"/>
                    <a:pt x="4116652" y="2978416"/>
                    <a:pt x="4076254" y="3064706"/>
                  </a:cubicBezTo>
                  <a:cubicBezTo>
                    <a:pt x="4035855" y="3150995"/>
                    <a:pt x="3974863" y="3194140"/>
                    <a:pt x="3893281" y="3194140"/>
                  </a:cubicBezTo>
                  <a:lnTo>
                    <a:pt x="3893281" y="3249443"/>
                  </a:lnTo>
                  <a:lnTo>
                    <a:pt x="4500444" y="3249443"/>
                  </a:lnTo>
                  <a:lnTo>
                    <a:pt x="4500444" y="3194140"/>
                  </a:lnTo>
                  <a:lnTo>
                    <a:pt x="4473380" y="3194140"/>
                  </a:lnTo>
                  <a:cubicBezTo>
                    <a:pt x="4400426" y="3194140"/>
                    <a:pt x="4345908" y="3173940"/>
                    <a:pt x="4309823" y="3133541"/>
                  </a:cubicBezTo>
                  <a:cubicBezTo>
                    <a:pt x="4273738" y="3093142"/>
                    <a:pt x="4247067" y="3035877"/>
                    <a:pt x="4229809" y="2961747"/>
                  </a:cubicBezTo>
                  <a:cubicBezTo>
                    <a:pt x="4212551" y="2887616"/>
                    <a:pt x="4203922" y="2811721"/>
                    <a:pt x="4203922" y="2734061"/>
                  </a:cubicBezTo>
                  <a:lnTo>
                    <a:pt x="4203922" y="1897447"/>
                  </a:lnTo>
                  <a:lnTo>
                    <a:pt x="4739308" y="3249443"/>
                  </a:lnTo>
                  <a:lnTo>
                    <a:pt x="4893452" y="3249443"/>
                  </a:lnTo>
                  <a:lnTo>
                    <a:pt x="5415895" y="1895093"/>
                  </a:lnTo>
                  <a:lnTo>
                    <a:pt x="5420601" y="1895093"/>
                  </a:lnTo>
                  <a:lnTo>
                    <a:pt x="5420601" y="3194140"/>
                  </a:lnTo>
                  <a:lnTo>
                    <a:pt x="5222920" y="3194140"/>
                  </a:lnTo>
                  <a:lnTo>
                    <a:pt x="5222920" y="3249443"/>
                  </a:lnTo>
                  <a:lnTo>
                    <a:pt x="6287809" y="3249443"/>
                  </a:lnTo>
                  <a:lnTo>
                    <a:pt x="6287809" y="3194140"/>
                  </a:lnTo>
                  <a:lnTo>
                    <a:pt x="6096011" y="3194140"/>
                  </a:lnTo>
                  <a:lnTo>
                    <a:pt x="6096011" y="1726829"/>
                  </a:lnTo>
                  <a:lnTo>
                    <a:pt x="6287809" y="1726829"/>
                  </a:lnTo>
                  <a:lnTo>
                    <a:pt x="6287809" y="1671526"/>
                  </a:lnTo>
                  <a:lnTo>
                    <a:pt x="5447665" y="1671526"/>
                  </a:lnTo>
                  <a:lnTo>
                    <a:pt x="5144083" y="2456366"/>
                  </a:lnTo>
                  <a:lnTo>
                    <a:pt x="4822852" y="1671526"/>
                  </a:lnTo>
                  <a:close/>
                  <a:moveTo>
                    <a:pt x="2124715" y="1671526"/>
                  </a:moveTo>
                  <a:lnTo>
                    <a:pt x="2124715" y="1726829"/>
                  </a:lnTo>
                  <a:lnTo>
                    <a:pt x="2304745" y="1726829"/>
                  </a:lnTo>
                  <a:lnTo>
                    <a:pt x="2304745" y="3194140"/>
                  </a:lnTo>
                  <a:lnTo>
                    <a:pt x="2124715" y="3194140"/>
                  </a:lnTo>
                  <a:lnTo>
                    <a:pt x="2124715" y="3249443"/>
                  </a:lnTo>
                  <a:lnTo>
                    <a:pt x="3697925" y="3249443"/>
                  </a:lnTo>
                  <a:lnTo>
                    <a:pt x="3697925" y="2665814"/>
                  </a:lnTo>
                  <a:lnTo>
                    <a:pt x="3647328" y="2665814"/>
                  </a:lnTo>
                  <a:cubicBezTo>
                    <a:pt x="3618304" y="2829763"/>
                    <a:pt x="3543781" y="2958805"/>
                    <a:pt x="3423761" y="3052939"/>
                  </a:cubicBezTo>
                  <a:cubicBezTo>
                    <a:pt x="3303740" y="3147073"/>
                    <a:pt x="3159794" y="3194140"/>
                    <a:pt x="2991922" y="3194140"/>
                  </a:cubicBezTo>
                  <a:lnTo>
                    <a:pt x="2991922" y="2465780"/>
                  </a:lnTo>
                  <a:lnTo>
                    <a:pt x="3040166" y="2465780"/>
                  </a:lnTo>
                  <a:cubicBezTo>
                    <a:pt x="3117041" y="2465780"/>
                    <a:pt x="3182347" y="2497353"/>
                    <a:pt x="3236082" y="2560502"/>
                  </a:cubicBezTo>
                  <a:cubicBezTo>
                    <a:pt x="3289816" y="2623650"/>
                    <a:pt x="3316683" y="2712096"/>
                    <a:pt x="3316683" y="2825841"/>
                  </a:cubicBezTo>
                  <a:lnTo>
                    <a:pt x="3367280" y="2825841"/>
                  </a:lnTo>
                  <a:lnTo>
                    <a:pt x="3367280" y="2039824"/>
                  </a:lnTo>
                  <a:lnTo>
                    <a:pt x="3316683" y="2039824"/>
                  </a:lnTo>
                  <a:cubicBezTo>
                    <a:pt x="3316683" y="2173180"/>
                    <a:pt x="3288444" y="2268295"/>
                    <a:pt x="3231963" y="2325167"/>
                  </a:cubicBezTo>
                  <a:cubicBezTo>
                    <a:pt x="3175483" y="2382039"/>
                    <a:pt x="3111551" y="2410476"/>
                    <a:pt x="3040166" y="2410476"/>
                  </a:cubicBezTo>
                  <a:lnTo>
                    <a:pt x="2991922" y="2410476"/>
                  </a:lnTo>
                  <a:lnTo>
                    <a:pt x="2991922" y="1726829"/>
                  </a:lnTo>
                  <a:lnTo>
                    <a:pt x="3020162" y="1726829"/>
                  </a:lnTo>
                  <a:cubicBezTo>
                    <a:pt x="3211567" y="1726829"/>
                    <a:pt x="3353749" y="1772327"/>
                    <a:pt x="3446706" y="1863323"/>
                  </a:cubicBezTo>
                  <a:cubicBezTo>
                    <a:pt x="3539663" y="1954319"/>
                    <a:pt x="3588887" y="2055513"/>
                    <a:pt x="3594378" y="2166905"/>
                  </a:cubicBezTo>
                  <a:lnTo>
                    <a:pt x="3647328" y="2166905"/>
                  </a:lnTo>
                  <a:lnTo>
                    <a:pt x="3647328" y="1671526"/>
                  </a:lnTo>
                  <a:close/>
                  <a:moveTo>
                    <a:pt x="140431" y="1671526"/>
                  </a:moveTo>
                  <a:lnTo>
                    <a:pt x="140431" y="1726829"/>
                  </a:lnTo>
                  <a:lnTo>
                    <a:pt x="287515" y="1726829"/>
                  </a:lnTo>
                  <a:lnTo>
                    <a:pt x="391062" y="1871560"/>
                  </a:lnTo>
                  <a:lnTo>
                    <a:pt x="391062" y="2796424"/>
                  </a:lnTo>
                  <a:cubicBezTo>
                    <a:pt x="391062" y="2893696"/>
                    <a:pt x="372039" y="2983123"/>
                    <a:pt x="333993" y="3064706"/>
                  </a:cubicBezTo>
                  <a:cubicBezTo>
                    <a:pt x="295948" y="3146289"/>
                    <a:pt x="231427" y="3189433"/>
                    <a:pt x="140431" y="3194140"/>
                  </a:cubicBezTo>
                  <a:lnTo>
                    <a:pt x="140431" y="3249443"/>
                  </a:lnTo>
                  <a:lnTo>
                    <a:pt x="749947" y="3249443"/>
                  </a:lnTo>
                  <a:lnTo>
                    <a:pt x="749947" y="3194140"/>
                  </a:lnTo>
                  <a:cubicBezTo>
                    <a:pt x="553835" y="3192571"/>
                    <a:pt x="455779" y="3031759"/>
                    <a:pt x="455779" y="2711704"/>
                  </a:cubicBezTo>
                  <a:lnTo>
                    <a:pt x="455779" y="1959810"/>
                  </a:lnTo>
                  <a:lnTo>
                    <a:pt x="1391234" y="3249443"/>
                  </a:lnTo>
                  <a:lnTo>
                    <a:pt x="1771299" y="3249443"/>
                  </a:lnTo>
                  <a:lnTo>
                    <a:pt x="1771299" y="2169258"/>
                  </a:lnTo>
                  <a:cubicBezTo>
                    <a:pt x="1771299" y="1887641"/>
                    <a:pt x="1854842" y="1740165"/>
                    <a:pt x="2021930" y="1726829"/>
                  </a:cubicBezTo>
                  <a:lnTo>
                    <a:pt x="2021930" y="1671526"/>
                  </a:lnTo>
                  <a:lnTo>
                    <a:pt x="1391234" y="1671526"/>
                  </a:lnTo>
                  <a:lnTo>
                    <a:pt x="1391234" y="1726829"/>
                  </a:lnTo>
                  <a:lnTo>
                    <a:pt x="1444184" y="1726829"/>
                  </a:lnTo>
                  <a:cubicBezTo>
                    <a:pt x="1532826" y="1726829"/>
                    <a:pt x="1599112" y="1764875"/>
                    <a:pt x="1643041" y="1840967"/>
                  </a:cubicBezTo>
                  <a:cubicBezTo>
                    <a:pt x="1686971" y="1917058"/>
                    <a:pt x="1708935" y="2033156"/>
                    <a:pt x="1708935" y="2189262"/>
                  </a:cubicBezTo>
                  <a:lnTo>
                    <a:pt x="1708935" y="2575210"/>
                  </a:lnTo>
                  <a:lnTo>
                    <a:pt x="1053529" y="1671526"/>
                  </a:lnTo>
                  <a:close/>
                  <a:moveTo>
                    <a:pt x="2902495" y="1196150"/>
                  </a:moveTo>
                  <a:lnTo>
                    <a:pt x="2794241" y="1526795"/>
                  </a:lnTo>
                  <a:lnTo>
                    <a:pt x="2888375" y="1526795"/>
                  </a:lnTo>
                  <a:lnTo>
                    <a:pt x="3249613" y="1234980"/>
                  </a:lnTo>
                  <a:lnTo>
                    <a:pt x="3249613" y="119615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90DF2219-261D-D391-6B94-7B7E33C9585A}"/>
                </a:ext>
              </a:extLst>
            </p:cNvPr>
            <p:cNvSpPr txBox="1"/>
            <p:nvPr/>
          </p:nvSpPr>
          <p:spPr>
            <a:xfrm>
              <a:off x="2697480" y="927246"/>
              <a:ext cx="6797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Csongor és Tünde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E69410A0-4D9E-4CEA-70F6-1F20B73D6F71}"/>
                </a:ext>
              </a:extLst>
            </p:cNvPr>
            <p:cNvSpPr txBox="1"/>
            <p:nvPr/>
          </p:nvSpPr>
          <p:spPr>
            <a:xfrm>
              <a:off x="2956560" y="4870706"/>
              <a:ext cx="6278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rendezésében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9732744B-E95A-6D24-FA24-092D78BC5E23}"/>
              </a:ext>
            </a:extLst>
          </p:cNvPr>
          <p:cNvSpPr txBox="1"/>
          <p:nvPr/>
        </p:nvSpPr>
        <p:spPr>
          <a:xfrm>
            <a:off x="1008185" y="543506"/>
            <a:ext cx="508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Csongor és Tünde (színész gárda)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EB74C46-DFEE-031E-04E8-2BC1FA6C6196}"/>
              </a:ext>
            </a:extLst>
          </p:cNvPr>
          <p:cNvSpPr txBox="1"/>
          <p:nvPr/>
        </p:nvSpPr>
        <p:spPr>
          <a:xfrm>
            <a:off x="12393782" y="6743930"/>
            <a:ext cx="476705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Csongor, ifjú hős - </a:t>
            </a:r>
            <a:r>
              <a:rPr lang="hu-HU" sz="2400" u="sng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Szabó Sándor (1915-1997)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az apja katonai pályát jelölt ki neki, 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de 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őt a színészet érdekelte.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22 évesen már a legrangosabb teátrumban, a Nemzetiben játszott.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1956: a kisebbik fia biciklivel átszökött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Ausztriába</a:t>
            </a:r>
            <a:r>
              <a:rPr lang="hu-HU" sz="20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második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feleségével , Bárczy Katóval, és </a:t>
            </a:r>
            <a:r>
              <a:rPr lang="hu-HU" sz="20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idősebbik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fiával egyből 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écsbe indultak, meg is találták a </a:t>
            </a:r>
            <a:r>
              <a:rPr lang="hu-HU" sz="20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fiútnem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jöttek</a:t>
            </a: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haza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40 éves korában letelepedett a családjával Amerikában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 sok akadály ellenére eljutott a Broadwayig, ahol Robert </a:t>
            </a:r>
            <a:r>
              <a:rPr lang="hu-HU" sz="20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Redforddal</a:t>
            </a: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együtt játszott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Filmszerepei is voltak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1991: Kossuth-díj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83E77362-B50B-3A80-ECFB-957AC7AC6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4398" y="9810328"/>
            <a:ext cx="1693311" cy="2185118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DFB47A98-04A5-1140-BC26-4D1B5F30331A}"/>
              </a:ext>
            </a:extLst>
          </p:cNvPr>
          <p:cNvSpPr txBox="1"/>
          <p:nvPr/>
        </p:nvSpPr>
        <p:spPr>
          <a:xfrm>
            <a:off x="-5005594" y="-5133749"/>
            <a:ext cx="4775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Balga földművelő, utóbb Csongor szolgája:  Juhász József (1908-1974)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Színművészeti elvégzése után 1930-ban a Nemzeti Színházhoz szerződött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 A negyvenes évek elején az Új Magyar Színház tagja.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harmincas, negyvenes években igen sok filmben szerepelt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jobboldalhoz csatlakozott, ezért a II. világháború után egy ideig nem léphetett színpadra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1949-ben szerződtette ismét a Nemzeti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1956-ban külföldre távozott, de nem sok sikerrel járt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Először Ausztriába ment, majd Kanadába(ott halt meg)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56B2596-06C9-A96B-7E45-81CA4C40B6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51" t="3678" r="3847" b="17633"/>
          <a:stretch/>
        </p:blipFill>
        <p:spPr>
          <a:xfrm>
            <a:off x="-6768887" y="-4151939"/>
            <a:ext cx="1761569" cy="2371907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C0891B2C-16E1-60AD-045B-4F8182144215}"/>
              </a:ext>
            </a:extLst>
          </p:cNvPr>
          <p:cNvSpPr txBox="1"/>
          <p:nvPr/>
        </p:nvSpPr>
        <p:spPr>
          <a:xfrm>
            <a:off x="35456" y="1029649"/>
            <a:ext cx="47670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Tünde, tündérleány:  Szörényi Éva (</a:t>
            </a:r>
            <a:r>
              <a:rPr lang="hu-HU" sz="2400" u="sng" dirty="0" err="1">
                <a:latin typeface="+mj-lt"/>
              </a:rPr>
              <a:t>Schwáb</a:t>
            </a:r>
            <a:r>
              <a:rPr lang="hu-HU" sz="2400" u="sng" dirty="0">
                <a:latin typeface="+mj-lt"/>
              </a:rPr>
              <a:t> Elvira,1917-2009)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1933-ban lépett először színpadra, 1935-ben végzett az Országos Magyar Királyi Színművészeti Akadémián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1956-ban a Nemzeti Színház forradalmi bizottságának tagjaként részt vett a forradalomban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 Szabó Sándor színésszel és annak feleségével együtt Ausztriába távozott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1952: Kossuth-díj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1957-ben az USA-ban telepedett 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Több mint 50 évig a magyar nyelv és kultúra erősítésének meghatározó személyisége volt Amerikában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1E51E889-D959-771A-2E14-CB3CD61E5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613" y="4558812"/>
            <a:ext cx="1358415" cy="2185118"/>
          </a:xfrm>
          <a:prstGeom prst="rect">
            <a:avLst/>
          </a:prstGeom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8D89E0B5-DA06-D2CF-36AF-4B6840D2C3B8}"/>
              </a:ext>
            </a:extLst>
          </p:cNvPr>
          <p:cNvSpPr txBox="1"/>
          <p:nvPr/>
        </p:nvSpPr>
        <p:spPr>
          <a:xfrm>
            <a:off x="7411773" y="711353"/>
            <a:ext cx="4775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Ilma, Balga hitvese, Tünde szolgálója:  Somogyi Erzsi (1906-1973)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Kezdetben orvosnak készült, majd rövid időt töltött a Színiakadémián.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</a:t>
            </a:r>
            <a:r>
              <a:rPr lang="hu-HU" sz="2000" dirty="0" err="1">
                <a:latin typeface="+mj-lt"/>
              </a:rPr>
              <a:t>Renaissance</a:t>
            </a:r>
            <a:r>
              <a:rPr lang="hu-HU" sz="2000" dirty="0">
                <a:latin typeface="+mj-lt"/>
              </a:rPr>
              <a:t> Színházban tűnt fel 1924-ben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1928-tól a Nemzetiben játszott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Férjei: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Bálint Imre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Szedő Imre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+mj-lt"/>
              </a:rPr>
              <a:t>Örley</a:t>
            </a:r>
            <a:r>
              <a:rPr lang="hu-HU" sz="2000" dirty="0">
                <a:latin typeface="+mj-lt"/>
              </a:rPr>
              <a:t> István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Pásztor János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Gádor Béla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Munkásságát számos kitüntetéssel ismerték el, 1953-ban és 1959-ben Kossuth-díjat kapott, 1955-ben érdemes művész, 1962-ben kiváló művész lett.</a:t>
            </a:r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1BCC6254-520B-352E-79BB-23C8795DE9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 b="6281"/>
          <a:stretch/>
        </p:blipFill>
        <p:spPr>
          <a:xfrm>
            <a:off x="5687110" y="1033089"/>
            <a:ext cx="1761569" cy="2371907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C0DCE95C-25EB-CF26-4EA6-F6DBAE82FD13}"/>
              </a:ext>
            </a:extLst>
          </p:cNvPr>
          <p:cNvSpPr txBox="1"/>
          <p:nvPr/>
        </p:nvSpPr>
        <p:spPr>
          <a:xfrm>
            <a:off x="35456" y="7184257"/>
            <a:ext cx="476705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Mirigy, boszorkány:  </a:t>
            </a:r>
            <a:r>
              <a:rPr lang="hu-HU" sz="2400" u="sng" dirty="0" err="1">
                <a:latin typeface="+mj-lt"/>
              </a:rPr>
              <a:t>Gobbi</a:t>
            </a:r>
            <a:r>
              <a:rPr lang="hu-HU" sz="2400" u="sng" dirty="0">
                <a:latin typeface="+mj-lt"/>
              </a:rPr>
              <a:t> Hilda (1913-1988) 38-tól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Érdemes és kiváló művész, a magyar színház- és filmtörténet egyik legérdekesebb, legeredetibb és legközkedveltebb alakja.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 előtti szoborparkot díszíti </a:t>
            </a:r>
            <a:r>
              <a:rPr lang="hu-HU" sz="2000" dirty="0" err="1">
                <a:latin typeface="+mj-lt"/>
              </a:rPr>
              <a:t>Gobbi</a:t>
            </a:r>
            <a:r>
              <a:rPr lang="hu-HU" sz="2000" dirty="0">
                <a:latin typeface="+mj-lt"/>
              </a:rPr>
              <a:t> Hilda szobra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gimnázium után a </a:t>
            </a:r>
            <a:r>
              <a:rPr lang="hu-HU" sz="2000" dirty="0" err="1">
                <a:latin typeface="+mj-lt"/>
              </a:rPr>
              <a:t>putnoki</a:t>
            </a:r>
            <a:r>
              <a:rPr lang="hu-HU" sz="2000" dirty="0">
                <a:latin typeface="+mj-lt"/>
              </a:rPr>
              <a:t> Gazdasági Felső Leánynevelő </a:t>
            </a:r>
            <a:r>
              <a:rPr lang="hu-HU" sz="2000" dirty="0" err="1">
                <a:latin typeface="+mj-lt"/>
              </a:rPr>
              <a:t>Intézetben</a:t>
            </a:r>
            <a:r>
              <a:rPr lang="hu-HU" sz="2000" dirty="0" err="1">
                <a:latin typeface="+mj-lt"/>
                <a:sym typeface="Wingdings" panose="05000000000000000000" pitchFamily="2" charset="2"/>
              </a:rPr>
              <a:t></a:t>
            </a:r>
            <a:r>
              <a:rPr lang="hu-HU" sz="2000" dirty="0" err="1">
                <a:latin typeface="+mj-lt"/>
              </a:rPr>
              <a:t>Pázmány</a:t>
            </a:r>
            <a:r>
              <a:rPr lang="hu-HU" sz="2000" dirty="0">
                <a:latin typeface="+mj-lt"/>
              </a:rPr>
              <a:t> Péter Tudományegyetem Botanikus Kertjében gyakornok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1932 és 1935 között az Országos Magyar Királyi Színművészeti Akadémia ösztöndíjas növendéke volt.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diploma átvétele után a Nemzeti Színházhoz szerződött(1960-ig majd </a:t>
            </a:r>
            <a:r>
              <a:rPr lang="hu-HU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1971-től 1982-ig)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1949: Kossuth-díj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regisztrált bemutatóinak száma: 124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D4CA534C-9EA9-A144-2271-C8D52BA2BC9A}"/>
              </a:ext>
            </a:extLst>
          </p:cNvPr>
          <p:cNvSpPr txBox="1"/>
          <p:nvPr/>
        </p:nvSpPr>
        <p:spPr>
          <a:xfrm>
            <a:off x="7507755" y="-6198658"/>
            <a:ext cx="468424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Ledér:  </a:t>
            </a:r>
            <a:r>
              <a:rPr lang="hu-HU" sz="2400" u="sng" dirty="0" err="1">
                <a:latin typeface="+mj-lt"/>
              </a:rPr>
              <a:t>Szeleczky</a:t>
            </a:r>
            <a:r>
              <a:rPr lang="hu-HU" sz="2400" u="sng" dirty="0">
                <a:latin typeface="+mj-lt"/>
              </a:rPr>
              <a:t> Zita (1915-1999)</a:t>
            </a:r>
            <a:endParaRPr lang="hu-HU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Korának egyik legnagyobb sztárja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1936-tól 1944-ig 26 magyar és egy olasz–magyar film női főszerepét alakította.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1937-ben diplomázott a Színművészeti Akadémián.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 ösztöndíjas, majd rendes tagja lett (1936–1941).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1945-ben elhagyta az országot, a népbíróság távollétében elítélte háborús magatartása miatt. Előbb Ausztriában és Olaszországban élt</a:t>
            </a:r>
            <a:r>
              <a:rPr lang="hu-HU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hu-HU" sz="2000" dirty="0">
                <a:latin typeface="+mj-lt"/>
              </a:rPr>
              <a:t>1948-ban Argentínába költözött, a Magyar Színjátszó Társaság előadásain szerepelt</a:t>
            </a:r>
            <a:r>
              <a:rPr lang="hu-HU" sz="2000" dirty="0">
                <a:latin typeface="+mj-lt"/>
                <a:sym typeface="Wingdings" panose="05000000000000000000" pitchFamily="2" charset="2"/>
              </a:rPr>
              <a:t>51-ben megalapította az Argentínai Magyar Nemzeti Színházat 1962-ben az Amerikai Egyesült Államokba költözött1998 őszén hazatelepült</a:t>
            </a:r>
            <a:endParaRPr lang="hu-HU" sz="2000" dirty="0">
              <a:latin typeface="+mj-lt"/>
            </a:endParaRP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C0D77712-6C83-5933-F1F4-55314C0F8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7465" y="9796126"/>
            <a:ext cx="1665044" cy="2371763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AB6DBA29-B0FB-ABDF-0A69-4F5FEA976D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r="1828"/>
          <a:stretch/>
        </p:blipFill>
        <p:spPr>
          <a:xfrm>
            <a:off x="5726670" y="-6053733"/>
            <a:ext cx="1761569" cy="2371907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CFF61E09-3AF9-2F03-9EEE-A1722B2E1D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7465" y="11174244"/>
            <a:ext cx="1665044" cy="22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32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7336C-1085-AA41-82E6-086A6424B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AD2CA72-D10A-AC08-72EE-53CBA4906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b="625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72A822DB-73EC-F0BE-F42D-6AEADD870DEE}"/>
              </a:ext>
            </a:extLst>
          </p:cNvPr>
          <p:cNvGrpSpPr/>
          <p:nvPr/>
        </p:nvGrpSpPr>
        <p:grpSpPr>
          <a:xfrm>
            <a:off x="0" y="-18973800"/>
            <a:ext cx="12192000" cy="25831801"/>
            <a:chOff x="0" y="0"/>
            <a:chExt cx="12192000" cy="6858000"/>
          </a:xfrm>
        </p:grpSpPr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FE2371D3-A711-F8F5-122A-A16134FD0E8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7696249" y="3710892"/>
                  </a:moveTo>
                  <a:lnTo>
                    <a:pt x="7700955" y="3710892"/>
                  </a:lnTo>
                  <a:lnTo>
                    <a:pt x="7956293" y="4445136"/>
                  </a:lnTo>
                  <a:lnTo>
                    <a:pt x="7443264" y="4445136"/>
                  </a:lnTo>
                  <a:close/>
                  <a:moveTo>
                    <a:pt x="2200324" y="3710892"/>
                  </a:moveTo>
                  <a:lnTo>
                    <a:pt x="2205030" y="3710892"/>
                  </a:lnTo>
                  <a:lnTo>
                    <a:pt x="2460368" y="4445136"/>
                  </a:lnTo>
                  <a:lnTo>
                    <a:pt x="1947339" y="4445136"/>
                  </a:lnTo>
                  <a:close/>
                  <a:moveTo>
                    <a:pt x="8993527" y="3407311"/>
                  </a:moveTo>
                  <a:lnTo>
                    <a:pt x="8993527" y="3462614"/>
                  </a:lnTo>
                  <a:lnTo>
                    <a:pt x="9181795" y="3462614"/>
                  </a:lnTo>
                  <a:lnTo>
                    <a:pt x="9181795" y="4929925"/>
                  </a:lnTo>
                  <a:lnTo>
                    <a:pt x="8993527" y="4929925"/>
                  </a:lnTo>
                  <a:lnTo>
                    <a:pt x="8993527" y="4985228"/>
                  </a:lnTo>
                  <a:lnTo>
                    <a:pt x="10552618" y="4985228"/>
                  </a:lnTo>
                  <a:lnTo>
                    <a:pt x="10552618" y="4394539"/>
                  </a:lnTo>
                  <a:lnTo>
                    <a:pt x="10497314" y="4394539"/>
                  </a:lnTo>
                  <a:cubicBezTo>
                    <a:pt x="10488685" y="4531817"/>
                    <a:pt x="10423575" y="4651053"/>
                    <a:pt x="10301986" y="4752247"/>
                  </a:cubicBezTo>
                  <a:cubicBezTo>
                    <a:pt x="10180397" y="4853441"/>
                    <a:pt x="10036058" y="4912667"/>
                    <a:pt x="9868971" y="4929925"/>
                  </a:cubicBezTo>
                  <a:lnTo>
                    <a:pt x="9868971" y="3462614"/>
                  </a:lnTo>
                  <a:lnTo>
                    <a:pt x="10073712" y="3462614"/>
                  </a:lnTo>
                  <a:lnTo>
                    <a:pt x="10073712" y="3407311"/>
                  </a:lnTo>
                  <a:close/>
                  <a:moveTo>
                    <a:pt x="7753905" y="3407311"/>
                  </a:moveTo>
                  <a:lnTo>
                    <a:pt x="7333833" y="4573393"/>
                  </a:lnTo>
                  <a:cubicBezTo>
                    <a:pt x="7303240" y="4659682"/>
                    <a:pt x="7264213" y="4736754"/>
                    <a:pt x="7216755" y="4804609"/>
                  </a:cubicBezTo>
                  <a:cubicBezTo>
                    <a:pt x="7169295" y="4872464"/>
                    <a:pt x="7122424" y="4914236"/>
                    <a:pt x="7076142" y="4929925"/>
                  </a:cubicBezTo>
                  <a:lnTo>
                    <a:pt x="7076142" y="4985228"/>
                  </a:lnTo>
                  <a:lnTo>
                    <a:pt x="7690365" y="4985228"/>
                  </a:lnTo>
                  <a:lnTo>
                    <a:pt x="7690365" y="4929925"/>
                  </a:lnTo>
                  <a:cubicBezTo>
                    <a:pt x="7583680" y="4929140"/>
                    <a:pt x="7509354" y="4900704"/>
                    <a:pt x="7467386" y="4844616"/>
                  </a:cubicBezTo>
                  <a:cubicBezTo>
                    <a:pt x="7425417" y="4788528"/>
                    <a:pt x="7404434" y="4718908"/>
                    <a:pt x="7404434" y="4635757"/>
                  </a:cubicBezTo>
                  <a:cubicBezTo>
                    <a:pt x="7404434" y="4592612"/>
                    <a:pt x="7411494" y="4547506"/>
                    <a:pt x="7425614" y="4500439"/>
                  </a:cubicBezTo>
                  <a:lnTo>
                    <a:pt x="7972767" y="4500439"/>
                  </a:lnTo>
                  <a:lnTo>
                    <a:pt x="8122204" y="4929925"/>
                  </a:lnTo>
                  <a:lnTo>
                    <a:pt x="7944526" y="4929925"/>
                  </a:lnTo>
                  <a:lnTo>
                    <a:pt x="7944526" y="4985228"/>
                  </a:lnTo>
                  <a:lnTo>
                    <a:pt x="8910574" y="4985228"/>
                  </a:lnTo>
                  <a:lnTo>
                    <a:pt x="8910574" y="4929925"/>
                  </a:lnTo>
                  <a:lnTo>
                    <a:pt x="8823500" y="4929925"/>
                  </a:lnTo>
                  <a:lnTo>
                    <a:pt x="8292821" y="3407311"/>
                  </a:lnTo>
                  <a:close/>
                  <a:moveTo>
                    <a:pt x="5405402" y="3407311"/>
                  </a:moveTo>
                  <a:lnTo>
                    <a:pt x="5405402" y="3956817"/>
                  </a:lnTo>
                  <a:lnTo>
                    <a:pt x="5467766" y="3956817"/>
                  </a:lnTo>
                  <a:cubicBezTo>
                    <a:pt x="5500713" y="3806203"/>
                    <a:pt x="5551310" y="3692458"/>
                    <a:pt x="5619557" y="3615582"/>
                  </a:cubicBezTo>
                  <a:cubicBezTo>
                    <a:pt x="5687804" y="3538706"/>
                    <a:pt x="5784291" y="3487717"/>
                    <a:pt x="5909018" y="3462614"/>
                  </a:cubicBezTo>
                  <a:lnTo>
                    <a:pt x="5909018" y="4929925"/>
                  </a:lnTo>
                  <a:lnTo>
                    <a:pt x="5704277" y="4929925"/>
                  </a:lnTo>
                  <a:lnTo>
                    <a:pt x="5704277" y="4985228"/>
                  </a:lnTo>
                  <a:lnTo>
                    <a:pt x="6790346" y="4985228"/>
                  </a:lnTo>
                  <a:lnTo>
                    <a:pt x="6790346" y="4929925"/>
                  </a:lnTo>
                  <a:lnTo>
                    <a:pt x="6585605" y="4929925"/>
                  </a:lnTo>
                  <a:lnTo>
                    <a:pt x="6585605" y="3462614"/>
                  </a:lnTo>
                  <a:cubicBezTo>
                    <a:pt x="6710332" y="3487717"/>
                    <a:pt x="6806819" y="3538706"/>
                    <a:pt x="6875066" y="3615582"/>
                  </a:cubicBezTo>
                  <a:cubicBezTo>
                    <a:pt x="6943313" y="3692458"/>
                    <a:pt x="6993910" y="3806203"/>
                    <a:pt x="7026857" y="3956817"/>
                  </a:cubicBezTo>
                  <a:lnTo>
                    <a:pt x="7091574" y="3956817"/>
                  </a:lnTo>
                  <a:lnTo>
                    <a:pt x="7091574" y="3407311"/>
                  </a:lnTo>
                  <a:close/>
                  <a:moveTo>
                    <a:pt x="3464656" y="3407311"/>
                  </a:moveTo>
                  <a:lnTo>
                    <a:pt x="3464656" y="3462614"/>
                  </a:lnTo>
                  <a:lnTo>
                    <a:pt x="3611740" y="3462614"/>
                  </a:lnTo>
                  <a:lnTo>
                    <a:pt x="3715287" y="3607345"/>
                  </a:lnTo>
                  <a:lnTo>
                    <a:pt x="3715287" y="4532209"/>
                  </a:lnTo>
                  <a:cubicBezTo>
                    <a:pt x="3715287" y="4629481"/>
                    <a:pt x="3696264" y="4718908"/>
                    <a:pt x="3658218" y="4800491"/>
                  </a:cubicBezTo>
                  <a:cubicBezTo>
                    <a:pt x="3620172" y="4882073"/>
                    <a:pt x="3555651" y="4925218"/>
                    <a:pt x="3464656" y="4929925"/>
                  </a:cubicBezTo>
                  <a:lnTo>
                    <a:pt x="3464656" y="4985228"/>
                  </a:lnTo>
                  <a:lnTo>
                    <a:pt x="4074172" y="4985228"/>
                  </a:lnTo>
                  <a:lnTo>
                    <a:pt x="4074172" y="4929925"/>
                  </a:lnTo>
                  <a:cubicBezTo>
                    <a:pt x="3878060" y="4928356"/>
                    <a:pt x="3780004" y="4767544"/>
                    <a:pt x="3780004" y="4447489"/>
                  </a:cubicBezTo>
                  <a:lnTo>
                    <a:pt x="3780004" y="3695595"/>
                  </a:lnTo>
                  <a:lnTo>
                    <a:pt x="4715458" y="4985228"/>
                  </a:lnTo>
                  <a:lnTo>
                    <a:pt x="5095524" y="4985228"/>
                  </a:lnTo>
                  <a:lnTo>
                    <a:pt x="5095524" y="3905043"/>
                  </a:lnTo>
                  <a:cubicBezTo>
                    <a:pt x="5095524" y="3623426"/>
                    <a:pt x="5179067" y="3475950"/>
                    <a:pt x="5346155" y="3462614"/>
                  </a:cubicBezTo>
                  <a:lnTo>
                    <a:pt x="5346155" y="3407311"/>
                  </a:lnTo>
                  <a:lnTo>
                    <a:pt x="4715458" y="3407311"/>
                  </a:lnTo>
                  <a:lnTo>
                    <a:pt x="4715458" y="3462614"/>
                  </a:lnTo>
                  <a:lnTo>
                    <a:pt x="4768408" y="3462614"/>
                  </a:lnTo>
                  <a:cubicBezTo>
                    <a:pt x="4857051" y="3462614"/>
                    <a:pt x="4923337" y="3500660"/>
                    <a:pt x="4967266" y="3576751"/>
                  </a:cubicBezTo>
                  <a:cubicBezTo>
                    <a:pt x="5011195" y="3652843"/>
                    <a:pt x="5033160" y="3768941"/>
                    <a:pt x="5033160" y="3925046"/>
                  </a:cubicBezTo>
                  <a:lnTo>
                    <a:pt x="5033160" y="4310995"/>
                  </a:lnTo>
                  <a:lnTo>
                    <a:pt x="4377754" y="3407311"/>
                  </a:lnTo>
                  <a:close/>
                  <a:moveTo>
                    <a:pt x="2257980" y="3407311"/>
                  </a:moveTo>
                  <a:lnTo>
                    <a:pt x="1837908" y="4573393"/>
                  </a:lnTo>
                  <a:cubicBezTo>
                    <a:pt x="1807315" y="4659682"/>
                    <a:pt x="1768289" y="4736754"/>
                    <a:pt x="1720829" y="4804609"/>
                  </a:cubicBezTo>
                  <a:cubicBezTo>
                    <a:pt x="1673370" y="4872464"/>
                    <a:pt x="1626499" y="4914236"/>
                    <a:pt x="1580217" y="4929925"/>
                  </a:cubicBezTo>
                  <a:lnTo>
                    <a:pt x="1580217" y="4985228"/>
                  </a:lnTo>
                  <a:lnTo>
                    <a:pt x="2194440" y="4985228"/>
                  </a:lnTo>
                  <a:lnTo>
                    <a:pt x="2194440" y="4929925"/>
                  </a:lnTo>
                  <a:cubicBezTo>
                    <a:pt x="2087755" y="4929140"/>
                    <a:pt x="2013429" y="4900704"/>
                    <a:pt x="1971461" y="4844616"/>
                  </a:cubicBezTo>
                  <a:cubicBezTo>
                    <a:pt x="1929493" y="4788528"/>
                    <a:pt x="1908509" y="4718908"/>
                    <a:pt x="1908509" y="4635757"/>
                  </a:cubicBezTo>
                  <a:cubicBezTo>
                    <a:pt x="1908509" y="4592612"/>
                    <a:pt x="1915569" y="4547506"/>
                    <a:pt x="1929689" y="4500439"/>
                  </a:cubicBezTo>
                  <a:lnTo>
                    <a:pt x="2476842" y="4500439"/>
                  </a:lnTo>
                  <a:lnTo>
                    <a:pt x="2626279" y="4929925"/>
                  </a:lnTo>
                  <a:lnTo>
                    <a:pt x="2448601" y="4929925"/>
                  </a:lnTo>
                  <a:lnTo>
                    <a:pt x="2448601" y="4985228"/>
                  </a:lnTo>
                  <a:lnTo>
                    <a:pt x="3414650" y="4985228"/>
                  </a:lnTo>
                  <a:lnTo>
                    <a:pt x="3414650" y="4929925"/>
                  </a:lnTo>
                  <a:lnTo>
                    <a:pt x="3327576" y="4929925"/>
                  </a:lnTo>
                  <a:lnTo>
                    <a:pt x="2796897" y="3407311"/>
                  </a:lnTo>
                  <a:close/>
                  <a:moveTo>
                    <a:pt x="9996005" y="1671526"/>
                  </a:moveTo>
                  <a:lnTo>
                    <a:pt x="9996005" y="1726829"/>
                  </a:lnTo>
                  <a:lnTo>
                    <a:pt x="10181919" y="1726829"/>
                  </a:lnTo>
                  <a:lnTo>
                    <a:pt x="10181919" y="3194140"/>
                  </a:lnTo>
                  <a:lnTo>
                    <a:pt x="9996005" y="3194140"/>
                  </a:lnTo>
                  <a:lnTo>
                    <a:pt x="9996005" y="3249443"/>
                  </a:lnTo>
                  <a:lnTo>
                    <a:pt x="10991470" y="3249443"/>
                  </a:lnTo>
                  <a:lnTo>
                    <a:pt x="10991470" y="3194140"/>
                  </a:lnTo>
                  <a:lnTo>
                    <a:pt x="10869096" y="3194140"/>
                  </a:lnTo>
                  <a:lnTo>
                    <a:pt x="10869096" y="2454013"/>
                  </a:lnTo>
                  <a:lnTo>
                    <a:pt x="11145614" y="2454013"/>
                  </a:lnTo>
                  <a:lnTo>
                    <a:pt x="11145614" y="3194140"/>
                  </a:lnTo>
                  <a:lnTo>
                    <a:pt x="11030300" y="3194140"/>
                  </a:lnTo>
                  <a:lnTo>
                    <a:pt x="11030300" y="3249443"/>
                  </a:lnTo>
                  <a:lnTo>
                    <a:pt x="12009291" y="3249443"/>
                  </a:lnTo>
                  <a:lnTo>
                    <a:pt x="12009291" y="3194140"/>
                  </a:lnTo>
                  <a:lnTo>
                    <a:pt x="11821024" y="3194140"/>
                  </a:lnTo>
                  <a:lnTo>
                    <a:pt x="11821024" y="1726829"/>
                  </a:lnTo>
                  <a:lnTo>
                    <a:pt x="12009291" y="1726829"/>
                  </a:lnTo>
                  <a:lnTo>
                    <a:pt x="12009291" y="1671526"/>
                  </a:lnTo>
                  <a:lnTo>
                    <a:pt x="11030300" y="1671526"/>
                  </a:lnTo>
                  <a:lnTo>
                    <a:pt x="11030300" y="1726829"/>
                  </a:lnTo>
                  <a:lnTo>
                    <a:pt x="11145614" y="1726829"/>
                  </a:lnTo>
                  <a:lnTo>
                    <a:pt x="11145614" y="2401063"/>
                  </a:lnTo>
                  <a:lnTo>
                    <a:pt x="10869096" y="2401063"/>
                  </a:lnTo>
                  <a:lnTo>
                    <a:pt x="10869096" y="1726829"/>
                  </a:lnTo>
                  <a:lnTo>
                    <a:pt x="10991470" y="1726829"/>
                  </a:lnTo>
                  <a:lnTo>
                    <a:pt x="10991470" y="1671526"/>
                  </a:lnTo>
                  <a:close/>
                  <a:moveTo>
                    <a:pt x="8205752" y="1671526"/>
                  </a:moveTo>
                  <a:lnTo>
                    <a:pt x="8205752" y="2221032"/>
                  </a:lnTo>
                  <a:lnTo>
                    <a:pt x="8268116" y="2221032"/>
                  </a:lnTo>
                  <a:cubicBezTo>
                    <a:pt x="8301063" y="2070418"/>
                    <a:pt x="8351660" y="1956673"/>
                    <a:pt x="8419906" y="1879797"/>
                  </a:cubicBezTo>
                  <a:cubicBezTo>
                    <a:pt x="8488153" y="1802921"/>
                    <a:pt x="8584641" y="1751932"/>
                    <a:pt x="8709368" y="1726829"/>
                  </a:cubicBezTo>
                  <a:lnTo>
                    <a:pt x="8709368" y="3194140"/>
                  </a:lnTo>
                  <a:lnTo>
                    <a:pt x="8504627" y="3194140"/>
                  </a:lnTo>
                  <a:lnTo>
                    <a:pt x="8504627" y="3249443"/>
                  </a:lnTo>
                  <a:lnTo>
                    <a:pt x="9590695" y="3249443"/>
                  </a:lnTo>
                  <a:lnTo>
                    <a:pt x="9590695" y="3194140"/>
                  </a:lnTo>
                  <a:lnTo>
                    <a:pt x="9385954" y="3194140"/>
                  </a:lnTo>
                  <a:lnTo>
                    <a:pt x="9385954" y="1726829"/>
                  </a:lnTo>
                  <a:cubicBezTo>
                    <a:pt x="9510682" y="1751932"/>
                    <a:pt x="9607169" y="1802921"/>
                    <a:pt x="9675416" y="1879797"/>
                  </a:cubicBezTo>
                  <a:cubicBezTo>
                    <a:pt x="9743663" y="1956673"/>
                    <a:pt x="9794259" y="2070418"/>
                    <a:pt x="9827206" y="2221032"/>
                  </a:cubicBezTo>
                  <a:lnTo>
                    <a:pt x="9891923" y="2221032"/>
                  </a:lnTo>
                  <a:lnTo>
                    <a:pt x="9891923" y="1671526"/>
                  </a:lnTo>
                  <a:close/>
                  <a:moveTo>
                    <a:pt x="6439539" y="1671526"/>
                  </a:moveTo>
                  <a:lnTo>
                    <a:pt x="6439539" y="1726829"/>
                  </a:lnTo>
                  <a:lnTo>
                    <a:pt x="6619570" y="1726829"/>
                  </a:lnTo>
                  <a:lnTo>
                    <a:pt x="6619570" y="3194140"/>
                  </a:lnTo>
                  <a:lnTo>
                    <a:pt x="6439539" y="3194140"/>
                  </a:lnTo>
                  <a:lnTo>
                    <a:pt x="6439539" y="3249443"/>
                  </a:lnTo>
                  <a:lnTo>
                    <a:pt x="8012750" y="3249443"/>
                  </a:lnTo>
                  <a:lnTo>
                    <a:pt x="8012750" y="2665814"/>
                  </a:lnTo>
                  <a:lnTo>
                    <a:pt x="7962153" y="2665814"/>
                  </a:lnTo>
                  <a:cubicBezTo>
                    <a:pt x="7933128" y="2829763"/>
                    <a:pt x="7858606" y="2958805"/>
                    <a:pt x="7738585" y="3052939"/>
                  </a:cubicBezTo>
                  <a:cubicBezTo>
                    <a:pt x="7618565" y="3147073"/>
                    <a:pt x="7474618" y="3194140"/>
                    <a:pt x="7306747" y="3194140"/>
                  </a:cubicBezTo>
                  <a:lnTo>
                    <a:pt x="7306747" y="2465780"/>
                  </a:lnTo>
                  <a:lnTo>
                    <a:pt x="7354990" y="2465780"/>
                  </a:lnTo>
                  <a:cubicBezTo>
                    <a:pt x="7431866" y="2465780"/>
                    <a:pt x="7497172" y="2497353"/>
                    <a:pt x="7550906" y="2560502"/>
                  </a:cubicBezTo>
                  <a:cubicBezTo>
                    <a:pt x="7604641" y="2623650"/>
                    <a:pt x="7631508" y="2712096"/>
                    <a:pt x="7631508" y="2825841"/>
                  </a:cubicBezTo>
                  <a:lnTo>
                    <a:pt x="7682105" y="2825841"/>
                  </a:lnTo>
                  <a:lnTo>
                    <a:pt x="7682105" y="2039824"/>
                  </a:lnTo>
                  <a:lnTo>
                    <a:pt x="7631508" y="2039824"/>
                  </a:lnTo>
                  <a:cubicBezTo>
                    <a:pt x="7631508" y="2173180"/>
                    <a:pt x="7603268" y="2268295"/>
                    <a:pt x="7546788" y="2325167"/>
                  </a:cubicBezTo>
                  <a:cubicBezTo>
                    <a:pt x="7490308" y="2382039"/>
                    <a:pt x="7426375" y="2410476"/>
                    <a:pt x="7354990" y="2410476"/>
                  </a:cubicBezTo>
                  <a:lnTo>
                    <a:pt x="7306747" y="2410476"/>
                  </a:lnTo>
                  <a:lnTo>
                    <a:pt x="7306747" y="1726829"/>
                  </a:lnTo>
                  <a:lnTo>
                    <a:pt x="7334987" y="1726829"/>
                  </a:lnTo>
                  <a:cubicBezTo>
                    <a:pt x="7526392" y="1726829"/>
                    <a:pt x="7668573" y="1772327"/>
                    <a:pt x="7761531" y="1863323"/>
                  </a:cubicBezTo>
                  <a:cubicBezTo>
                    <a:pt x="7854488" y="1954319"/>
                    <a:pt x="7903712" y="2055513"/>
                    <a:pt x="7909203" y="2166905"/>
                  </a:cubicBezTo>
                  <a:lnTo>
                    <a:pt x="7962153" y="2166905"/>
                  </a:lnTo>
                  <a:lnTo>
                    <a:pt x="7962153" y="1671526"/>
                  </a:lnTo>
                  <a:close/>
                  <a:moveTo>
                    <a:pt x="3932111" y="1671526"/>
                  </a:moveTo>
                  <a:lnTo>
                    <a:pt x="3932111" y="1726829"/>
                  </a:lnTo>
                  <a:lnTo>
                    <a:pt x="4081548" y="1726829"/>
                  </a:lnTo>
                  <a:lnTo>
                    <a:pt x="4136852" y="1820963"/>
                  </a:lnTo>
                  <a:lnTo>
                    <a:pt x="4136852" y="2769361"/>
                  </a:lnTo>
                  <a:cubicBezTo>
                    <a:pt x="4136852" y="2879968"/>
                    <a:pt x="4116652" y="2978416"/>
                    <a:pt x="4076254" y="3064706"/>
                  </a:cubicBezTo>
                  <a:cubicBezTo>
                    <a:pt x="4035855" y="3150995"/>
                    <a:pt x="3974863" y="3194140"/>
                    <a:pt x="3893281" y="3194140"/>
                  </a:cubicBezTo>
                  <a:lnTo>
                    <a:pt x="3893281" y="3249443"/>
                  </a:lnTo>
                  <a:lnTo>
                    <a:pt x="4500444" y="3249443"/>
                  </a:lnTo>
                  <a:lnTo>
                    <a:pt x="4500444" y="3194140"/>
                  </a:lnTo>
                  <a:lnTo>
                    <a:pt x="4473380" y="3194140"/>
                  </a:lnTo>
                  <a:cubicBezTo>
                    <a:pt x="4400426" y="3194140"/>
                    <a:pt x="4345908" y="3173940"/>
                    <a:pt x="4309823" y="3133541"/>
                  </a:cubicBezTo>
                  <a:cubicBezTo>
                    <a:pt x="4273738" y="3093142"/>
                    <a:pt x="4247067" y="3035877"/>
                    <a:pt x="4229809" y="2961747"/>
                  </a:cubicBezTo>
                  <a:cubicBezTo>
                    <a:pt x="4212551" y="2887616"/>
                    <a:pt x="4203922" y="2811721"/>
                    <a:pt x="4203922" y="2734061"/>
                  </a:cubicBezTo>
                  <a:lnTo>
                    <a:pt x="4203922" y="1897447"/>
                  </a:lnTo>
                  <a:lnTo>
                    <a:pt x="4739308" y="3249443"/>
                  </a:lnTo>
                  <a:lnTo>
                    <a:pt x="4893452" y="3249443"/>
                  </a:lnTo>
                  <a:lnTo>
                    <a:pt x="5415895" y="1895093"/>
                  </a:lnTo>
                  <a:lnTo>
                    <a:pt x="5420601" y="1895093"/>
                  </a:lnTo>
                  <a:lnTo>
                    <a:pt x="5420601" y="3194140"/>
                  </a:lnTo>
                  <a:lnTo>
                    <a:pt x="5222920" y="3194140"/>
                  </a:lnTo>
                  <a:lnTo>
                    <a:pt x="5222920" y="3249443"/>
                  </a:lnTo>
                  <a:lnTo>
                    <a:pt x="6287809" y="3249443"/>
                  </a:lnTo>
                  <a:lnTo>
                    <a:pt x="6287809" y="3194140"/>
                  </a:lnTo>
                  <a:lnTo>
                    <a:pt x="6096011" y="3194140"/>
                  </a:lnTo>
                  <a:lnTo>
                    <a:pt x="6096011" y="1726829"/>
                  </a:lnTo>
                  <a:lnTo>
                    <a:pt x="6287809" y="1726829"/>
                  </a:lnTo>
                  <a:lnTo>
                    <a:pt x="6287809" y="1671526"/>
                  </a:lnTo>
                  <a:lnTo>
                    <a:pt x="5447665" y="1671526"/>
                  </a:lnTo>
                  <a:lnTo>
                    <a:pt x="5144083" y="2456366"/>
                  </a:lnTo>
                  <a:lnTo>
                    <a:pt x="4822852" y="1671526"/>
                  </a:lnTo>
                  <a:close/>
                  <a:moveTo>
                    <a:pt x="2124715" y="1671526"/>
                  </a:moveTo>
                  <a:lnTo>
                    <a:pt x="2124715" y="1726829"/>
                  </a:lnTo>
                  <a:lnTo>
                    <a:pt x="2304745" y="1726829"/>
                  </a:lnTo>
                  <a:lnTo>
                    <a:pt x="2304745" y="3194140"/>
                  </a:lnTo>
                  <a:lnTo>
                    <a:pt x="2124715" y="3194140"/>
                  </a:lnTo>
                  <a:lnTo>
                    <a:pt x="2124715" y="3249443"/>
                  </a:lnTo>
                  <a:lnTo>
                    <a:pt x="3697925" y="3249443"/>
                  </a:lnTo>
                  <a:lnTo>
                    <a:pt x="3697925" y="2665814"/>
                  </a:lnTo>
                  <a:lnTo>
                    <a:pt x="3647328" y="2665814"/>
                  </a:lnTo>
                  <a:cubicBezTo>
                    <a:pt x="3618304" y="2829763"/>
                    <a:pt x="3543781" y="2958805"/>
                    <a:pt x="3423761" y="3052939"/>
                  </a:cubicBezTo>
                  <a:cubicBezTo>
                    <a:pt x="3303740" y="3147073"/>
                    <a:pt x="3159794" y="3194140"/>
                    <a:pt x="2991922" y="3194140"/>
                  </a:cubicBezTo>
                  <a:lnTo>
                    <a:pt x="2991922" y="2465780"/>
                  </a:lnTo>
                  <a:lnTo>
                    <a:pt x="3040166" y="2465780"/>
                  </a:lnTo>
                  <a:cubicBezTo>
                    <a:pt x="3117041" y="2465780"/>
                    <a:pt x="3182347" y="2497353"/>
                    <a:pt x="3236082" y="2560502"/>
                  </a:cubicBezTo>
                  <a:cubicBezTo>
                    <a:pt x="3289816" y="2623650"/>
                    <a:pt x="3316683" y="2712096"/>
                    <a:pt x="3316683" y="2825841"/>
                  </a:cubicBezTo>
                  <a:lnTo>
                    <a:pt x="3367280" y="2825841"/>
                  </a:lnTo>
                  <a:lnTo>
                    <a:pt x="3367280" y="2039824"/>
                  </a:lnTo>
                  <a:lnTo>
                    <a:pt x="3316683" y="2039824"/>
                  </a:lnTo>
                  <a:cubicBezTo>
                    <a:pt x="3316683" y="2173180"/>
                    <a:pt x="3288444" y="2268295"/>
                    <a:pt x="3231963" y="2325167"/>
                  </a:cubicBezTo>
                  <a:cubicBezTo>
                    <a:pt x="3175483" y="2382039"/>
                    <a:pt x="3111551" y="2410476"/>
                    <a:pt x="3040166" y="2410476"/>
                  </a:cubicBezTo>
                  <a:lnTo>
                    <a:pt x="2991922" y="2410476"/>
                  </a:lnTo>
                  <a:lnTo>
                    <a:pt x="2991922" y="1726829"/>
                  </a:lnTo>
                  <a:lnTo>
                    <a:pt x="3020162" y="1726829"/>
                  </a:lnTo>
                  <a:cubicBezTo>
                    <a:pt x="3211567" y="1726829"/>
                    <a:pt x="3353749" y="1772327"/>
                    <a:pt x="3446706" y="1863323"/>
                  </a:cubicBezTo>
                  <a:cubicBezTo>
                    <a:pt x="3539663" y="1954319"/>
                    <a:pt x="3588887" y="2055513"/>
                    <a:pt x="3594378" y="2166905"/>
                  </a:cubicBezTo>
                  <a:lnTo>
                    <a:pt x="3647328" y="2166905"/>
                  </a:lnTo>
                  <a:lnTo>
                    <a:pt x="3647328" y="1671526"/>
                  </a:lnTo>
                  <a:close/>
                  <a:moveTo>
                    <a:pt x="140431" y="1671526"/>
                  </a:moveTo>
                  <a:lnTo>
                    <a:pt x="140431" y="1726829"/>
                  </a:lnTo>
                  <a:lnTo>
                    <a:pt x="287515" y="1726829"/>
                  </a:lnTo>
                  <a:lnTo>
                    <a:pt x="391062" y="1871560"/>
                  </a:lnTo>
                  <a:lnTo>
                    <a:pt x="391062" y="2796424"/>
                  </a:lnTo>
                  <a:cubicBezTo>
                    <a:pt x="391062" y="2893696"/>
                    <a:pt x="372039" y="2983123"/>
                    <a:pt x="333993" y="3064706"/>
                  </a:cubicBezTo>
                  <a:cubicBezTo>
                    <a:pt x="295948" y="3146289"/>
                    <a:pt x="231427" y="3189433"/>
                    <a:pt x="140431" y="3194140"/>
                  </a:cubicBezTo>
                  <a:lnTo>
                    <a:pt x="140431" y="3249443"/>
                  </a:lnTo>
                  <a:lnTo>
                    <a:pt x="749947" y="3249443"/>
                  </a:lnTo>
                  <a:lnTo>
                    <a:pt x="749947" y="3194140"/>
                  </a:lnTo>
                  <a:cubicBezTo>
                    <a:pt x="553835" y="3192571"/>
                    <a:pt x="455779" y="3031759"/>
                    <a:pt x="455779" y="2711704"/>
                  </a:cubicBezTo>
                  <a:lnTo>
                    <a:pt x="455779" y="1959810"/>
                  </a:lnTo>
                  <a:lnTo>
                    <a:pt x="1391234" y="3249443"/>
                  </a:lnTo>
                  <a:lnTo>
                    <a:pt x="1771299" y="3249443"/>
                  </a:lnTo>
                  <a:lnTo>
                    <a:pt x="1771299" y="2169258"/>
                  </a:lnTo>
                  <a:cubicBezTo>
                    <a:pt x="1771299" y="1887641"/>
                    <a:pt x="1854842" y="1740165"/>
                    <a:pt x="2021930" y="1726829"/>
                  </a:cubicBezTo>
                  <a:lnTo>
                    <a:pt x="2021930" y="1671526"/>
                  </a:lnTo>
                  <a:lnTo>
                    <a:pt x="1391234" y="1671526"/>
                  </a:lnTo>
                  <a:lnTo>
                    <a:pt x="1391234" y="1726829"/>
                  </a:lnTo>
                  <a:lnTo>
                    <a:pt x="1444184" y="1726829"/>
                  </a:lnTo>
                  <a:cubicBezTo>
                    <a:pt x="1532826" y="1726829"/>
                    <a:pt x="1599112" y="1764875"/>
                    <a:pt x="1643041" y="1840967"/>
                  </a:cubicBezTo>
                  <a:cubicBezTo>
                    <a:pt x="1686971" y="1917058"/>
                    <a:pt x="1708935" y="2033156"/>
                    <a:pt x="1708935" y="2189262"/>
                  </a:cubicBezTo>
                  <a:lnTo>
                    <a:pt x="1708935" y="2575210"/>
                  </a:lnTo>
                  <a:lnTo>
                    <a:pt x="1053529" y="1671526"/>
                  </a:lnTo>
                  <a:close/>
                  <a:moveTo>
                    <a:pt x="2902495" y="1196150"/>
                  </a:moveTo>
                  <a:lnTo>
                    <a:pt x="2794241" y="1526795"/>
                  </a:lnTo>
                  <a:lnTo>
                    <a:pt x="2888375" y="1526795"/>
                  </a:lnTo>
                  <a:lnTo>
                    <a:pt x="3249613" y="1234980"/>
                  </a:lnTo>
                  <a:lnTo>
                    <a:pt x="3249613" y="119615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C008239B-123C-EC4E-8109-7270F43F29A1}"/>
                </a:ext>
              </a:extLst>
            </p:cNvPr>
            <p:cNvSpPr txBox="1"/>
            <p:nvPr/>
          </p:nvSpPr>
          <p:spPr>
            <a:xfrm>
              <a:off x="2697480" y="927246"/>
              <a:ext cx="6797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Csongor és Tünde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375B6156-37E3-B22B-320F-5A59F06BC1D1}"/>
                </a:ext>
              </a:extLst>
            </p:cNvPr>
            <p:cNvSpPr txBox="1"/>
            <p:nvPr/>
          </p:nvSpPr>
          <p:spPr>
            <a:xfrm>
              <a:off x="2956560" y="4870706"/>
              <a:ext cx="6278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rendezésében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63DAC05E-8D3B-254C-DB41-2FF036438DD8}"/>
              </a:ext>
            </a:extLst>
          </p:cNvPr>
          <p:cNvSpPr txBox="1"/>
          <p:nvPr/>
        </p:nvSpPr>
        <p:spPr>
          <a:xfrm>
            <a:off x="941660" y="111920"/>
            <a:ext cx="508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Csongor és Tünde (színész gárda)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106F599E-60E2-9FA4-BB11-0DFD09B072F5}"/>
              </a:ext>
            </a:extLst>
          </p:cNvPr>
          <p:cNvSpPr txBox="1"/>
          <p:nvPr/>
        </p:nvSpPr>
        <p:spPr>
          <a:xfrm>
            <a:off x="35456" y="-6554131"/>
            <a:ext cx="47670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Tünde, tündérleány:  Szörényi Éva (</a:t>
            </a:r>
            <a:r>
              <a:rPr lang="hu-HU" sz="2400" u="sng" dirty="0" err="1">
                <a:latin typeface="+mj-lt"/>
              </a:rPr>
              <a:t>Schwáb</a:t>
            </a:r>
            <a:r>
              <a:rPr lang="hu-HU" sz="2400" u="sng" dirty="0">
                <a:latin typeface="+mj-lt"/>
              </a:rPr>
              <a:t> Elvira,1917-2009)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1933-ban lépett először színpadra, 1935-ben végzett az Országos Magyar Királyi Színművészeti Akadémián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1956-ban a Nemzeti Színház forradalmi bizottságának tagjaként részt vett a forradalomban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 Szabó Sándor színésszel és annak feleségével együtt Ausztriába távozott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1952: Kossuth-díj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1957-ben az USA-ban telepedett 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Több mint 50 évig a magyar nyelv és kultúra erősítésének meghatározó személyisége volt Amerikában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C7588CE2-CE6D-08E4-29F4-6B6CF3A1F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613" y="-3024968"/>
            <a:ext cx="1358415" cy="2185118"/>
          </a:xfrm>
          <a:prstGeom prst="rect">
            <a:avLst/>
          </a:prstGeom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CE4B2DC6-9FCB-FC3F-E3C6-958F92584EB6}"/>
              </a:ext>
            </a:extLst>
          </p:cNvPr>
          <p:cNvSpPr txBox="1"/>
          <p:nvPr/>
        </p:nvSpPr>
        <p:spPr>
          <a:xfrm>
            <a:off x="7416800" y="6782538"/>
            <a:ext cx="4775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Ilma, Balga hitvese, Tünde szolgálója:  Somogyi Erzsi (1906-1973)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Kezdetben orvosnak készült, majd rövid időt töltött a Színiakadémián.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</a:t>
            </a:r>
            <a:r>
              <a:rPr lang="hu-HU" sz="2000" dirty="0" err="1">
                <a:latin typeface="+mj-lt"/>
              </a:rPr>
              <a:t>Renaissance</a:t>
            </a:r>
            <a:r>
              <a:rPr lang="hu-HU" sz="2000" dirty="0">
                <a:latin typeface="+mj-lt"/>
              </a:rPr>
              <a:t> Színházban tűnt fel 1924-ben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1928-tól a Nemzetiben játszott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Férjei: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Bálint Imre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Szedő Imre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+mj-lt"/>
              </a:rPr>
              <a:t>Örley</a:t>
            </a:r>
            <a:r>
              <a:rPr lang="hu-HU" sz="2000" dirty="0">
                <a:latin typeface="+mj-lt"/>
              </a:rPr>
              <a:t> István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Pásztor János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Gádor Béla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Munkásságát számos kitüntetéssel ismerték el, 1953-ban és 1959-ben Kossuth-díjat kapott, 1955-ben érdemes művész, 1962-ben kiváló művész lett.</a:t>
            </a:r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ED8F3B2E-A3C3-DBAF-D2FB-33752E2A2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 b="6281"/>
          <a:stretch/>
        </p:blipFill>
        <p:spPr>
          <a:xfrm>
            <a:off x="5692137" y="7104274"/>
            <a:ext cx="1761569" cy="2371907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E5918C99-71BB-2C12-3BC2-E67830BEA809}"/>
              </a:ext>
            </a:extLst>
          </p:cNvPr>
          <p:cNvSpPr txBox="1"/>
          <p:nvPr/>
        </p:nvSpPr>
        <p:spPr>
          <a:xfrm>
            <a:off x="0" y="609610"/>
            <a:ext cx="476705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Mirigy, boszorkány:  </a:t>
            </a:r>
            <a:r>
              <a:rPr lang="hu-HU" sz="2400" u="sng" dirty="0" err="1">
                <a:latin typeface="+mj-lt"/>
              </a:rPr>
              <a:t>Gobbi</a:t>
            </a:r>
            <a:r>
              <a:rPr lang="hu-HU" sz="2400" u="sng" dirty="0">
                <a:latin typeface="+mj-lt"/>
              </a:rPr>
              <a:t> Hilda (1913-1988) 38-tól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Érdemes és kiváló művész, a magyar színház- és filmtörténet egyik legérdekesebb, legeredetibb és legközkedveltebb alakja.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 előtti szoborparkot díszíti </a:t>
            </a:r>
            <a:r>
              <a:rPr lang="hu-HU" sz="2000" dirty="0" err="1">
                <a:latin typeface="+mj-lt"/>
              </a:rPr>
              <a:t>Gobbi</a:t>
            </a:r>
            <a:r>
              <a:rPr lang="hu-HU" sz="2000" dirty="0">
                <a:latin typeface="+mj-lt"/>
              </a:rPr>
              <a:t> Hilda szobra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gimnázium után a </a:t>
            </a:r>
            <a:r>
              <a:rPr lang="hu-HU" sz="2000" dirty="0" err="1">
                <a:latin typeface="+mj-lt"/>
              </a:rPr>
              <a:t>putnoki</a:t>
            </a:r>
            <a:r>
              <a:rPr lang="hu-HU" sz="2000" dirty="0">
                <a:latin typeface="+mj-lt"/>
              </a:rPr>
              <a:t> Gazdasági Felső Leánynevelő </a:t>
            </a:r>
            <a:r>
              <a:rPr lang="hu-HU" sz="2000" dirty="0" err="1">
                <a:latin typeface="+mj-lt"/>
              </a:rPr>
              <a:t>Intézetben</a:t>
            </a:r>
            <a:r>
              <a:rPr lang="hu-HU" sz="2000" dirty="0" err="1">
                <a:latin typeface="+mj-lt"/>
                <a:sym typeface="Wingdings" panose="05000000000000000000" pitchFamily="2" charset="2"/>
              </a:rPr>
              <a:t></a:t>
            </a:r>
            <a:r>
              <a:rPr lang="hu-HU" sz="2000" dirty="0" err="1">
                <a:latin typeface="+mj-lt"/>
              </a:rPr>
              <a:t>Pázmány</a:t>
            </a:r>
            <a:r>
              <a:rPr lang="hu-HU" sz="2000" dirty="0">
                <a:latin typeface="+mj-lt"/>
              </a:rPr>
              <a:t> Péter Tudományegyetem Botanikus Kertjében gyakornok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1932 és 1935 között az Országos Magyar Királyi Színművészeti Akadémia ösztöndíjas növendéke volt.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diploma átvétele után a Nemzeti Színházhoz szerződött(1960-ig majd </a:t>
            </a:r>
            <a:r>
              <a:rPr lang="hu-HU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1971-től 1982-ig)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1949: Kossuth-díj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regisztrált bemutatóinak száma: 124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FCAD3735-A494-CC5E-E0D1-CD859C79108F}"/>
              </a:ext>
            </a:extLst>
          </p:cNvPr>
          <p:cNvSpPr txBox="1"/>
          <p:nvPr/>
        </p:nvSpPr>
        <p:spPr>
          <a:xfrm>
            <a:off x="7481055" y="473118"/>
            <a:ext cx="468424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Ledér:  </a:t>
            </a:r>
            <a:r>
              <a:rPr lang="hu-HU" sz="2400" u="sng" dirty="0" err="1">
                <a:latin typeface="+mj-lt"/>
              </a:rPr>
              <a:t>Szeleczky</a:t>
            </a:r>
            <a:r>
              <a:rPr lang="hu-HU" sz="2400" u="sng" dirty="0">
                <a:latin typeface="+mj-lt"/>
              </a:rPr>
              <a:t> Zita (1915-1999)</a:t>
            </a:r>
            <a:endParaRPr lang="hu-HU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Korának egyik legnagyobb sztárja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1936-tól 1944-ig 26 magyar és egy olasz–magyar film női főszerepét alakította.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1937-ben diplomázott a Színművészeti Akadémián.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 ösztöndíjas, majd rendes tagja lett (1936–1941).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1945-ben elhagyta az országot, a népbíróság távollétében elítélte háborús magatartása miatt. Előbb Ausztriában és Olaszországban élt</a:t>
            </a:r>
            <a:r>
              <a:rPr lang="hu-HU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hu-HU" sz="2000" dirty="0">
                <a:latin typeface="+mj-lt"/>
              </a:rPr>
              <a:t>1948-ban Argentínába költözött, a Magyar Színjátszó Társaság előadásain szerepelt</a:t>
            </a:r>
            <a:r>
              <a:rPr lang="hu-HU" sz="2000" dirty="0">
                <a:latin typeface="+mj-lt"/>
                <a:sym typeface="Wingdings" panose="05000000000000000000" pitchFamily="2" charset="2"/>
              </a:rPr>
              <a:t>51-ben megalapította az Argentínai Magyar Nemzeti Színházat 1962-ben az Amerikai Egyesült Államokba költözött1998 őszén hazatelepült</a:t>
            </a:r>
            <a:endParaRPr lang="hu-HU" sz="2000" dirty="0">
              <a:latin typeface="+mj-lt"/>
            </a:endParaRP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D013A75F-ADAC-05FE-276E-4392337E4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009" y="3221479"/>
            <a:ext cx="1665044" cy="2371763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3F7B1BF5-9267-7B3D-59B1-CE43B9AB0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r="1828"/>
          <a:stretch/>
        </p:blipFill>
        <p:spPr>
          <a:xfrm>
            <a:off x="5699970" y="618043"/>
            <a:ext cx="1761569" cy="2371907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6EDAD837-EB2F-5907-C921-DADADE496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009" y="4599597"/>
            <a:ext cx="1665044" cy="229443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5607658-7500-174D-9021-D2237F0F6951}"/>
              </a:ext>
            </a:extLst>
          </p:cNvPr>
          <p:cNvSpPr txBox="1"/>
          <p:nvPr/>
        </p:nvSpPr>
        <p:spPr>
          <a:xfrm>
            <a:off x="-3251394" y="6790202"/>
            <a:ext cx="35582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 err="1">
                <a:latin typeface="+mj-lt"/>
              </a:rPr>
              <a:t>Kurrah</a:t>
            </a:r>
            <a:r>
              <a:rPr lang="hu-HU" sz="2400" u="sng" dirty="0">
                <a:latin typeface="+mj-lt"/>
              </a:rPr>
              <a:t>, ördögfi:  Ungvári László (1911-1982)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Színészi </a:t>
            </a:r>
            <a:r>
              <a:rPr lang="hu-HU" sz="2000" dirty="0" err="1">
                <a:latin typeface="+mj-lt"/>
              </a:rPr>
              <a:t>pályályát</a:t>
            </a:r>
            <a:r>
              <a:rPr lang="hu-HU" sz="2000" dirty="0">
                <a:latin typeface="+mj-lt"/>
              </a:rPr>
              <a:t> 1933-ban kezdte a Nemzetinél és haláláig tagja maradt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1953: Kossuth-díj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421F7C1C-FABA-A65E-7DC6-9FABA5B64B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7578" y="9050523"/>
            <a:ext cx="1809750" cy="2524125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8B06AD6E-E999-041B-D867-C5F51D759963}"/>
              </a:ext>
            </a:extLst>
          </p:cNvPr>
          <p:cNvSpPr txBox="1"/>
          <p:nvPr/>
        </p:nvSpPr>
        <p:spPr>
          <a:xfrm>
            <a:off x="-3189131" y="-2092666"/>
            <a:ext cx="32858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Duzzog, ördögfi:  Major Tamás(1910-1986)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Nemzeti Színház 1931-82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1945-62 igazgatója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1962-78 főrendezője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1948: Kossuth-díj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FF1D84C0-DA06-2564-9C85-63F163B79B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42471" y="-4324384"/>
            <a:ext cx="1810929" cy="2159461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52324440-2AAF-6E15-A8D6-4A467B4B53DB}"/>
              </a:ext>
            </a:extLst>
          </p:cNvPr>
          <p:cNvSpPr txBox="1"/>
          <p:nvPr/>
        </p:nvSpPr>
        <p:spPr>
          <a:xfrm>
            <a:off x="12555158" y="6782538"/>
            <a:ext cx="3696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 err="1">
                <a:latin typeface="+mj-lt"/>
              </a:rPr>
              <a:t>Berreh</a:t>
            </a:r>
            <a:r>
              <a:rPr lang="hu-HU" sz="2400" u="sng" dirty="0">
                <a:latin typeface="+mj-lt"/>
              </a:rPr>
              <a:t>, ördögfi:  Várkonyi Zoltán (1912-1979)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Szintén a Nemzetinél kezdte a pályáját 1934-ben (1934-41, ill. 1950-62)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1953: Kossuth-díj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1513F316-FF87-63BE-658D-56B29BCD8D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30431" y="8875953"/>
            <a:ext cx="1809750" cy="2556631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36F59CBE-C148-F2D1-AF09-8950CFBE8391}"/>
              </a:ext>
            </a:extLst>
          </p:cNvPr>
          <p:cNvSpPr txBox="1"/>
          <p:nvPr/>
        </p:nvSpPr>
        <p:spPr>
          <a:xfrm>
            <a:off x="12681026" y="-1979133"/>
            <a:ext cx="35711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Nemtőkirály:  Lázár Gida (1915-2007)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Pályáját még gyermekszínészként kezdte az 1920-as években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 tagja 1937-45 között volt</a:t>
            </a:r>
          </a:p>
        </p:txBody>
      </p:sp>
    </p:spTree>
    <p:extLst>
      <p:ext uri="{BB962C8B-B14F-4D97-AF65-F5344CB8AC3E}">
        <p14:creationId xmlns:p14="http://schemas.microsoft.com/office/powerpoint/2010/main" val="1360967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56C52-66CF-5CF7-BE2F-623C10232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0AA41D3F-D613-56E9-EE49-0A7C8E82D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b="625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565EF484-9E9F-CD7A-1308-865D11D5A43B}"/>
              </a:ext>
            </a:extLst>
          </p:cNvPr>
          <p:cNvGrpSpPr/>
          <p:nvPr/>
        </p:nvGrpSpPr>
        <p:grpSpPr>
          <a:xfrm>
            <a:off x="0" y="-18973800"/>
            <a:ext cx="12192000" cy="25831801"/>
            <a:chOff x="0" y="0"/>
            <a:chExt cx="12192000" cy="6858000"/>
          </a:xfrm>
        </p:grpSpPr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186A61E7-362C-AFA3-482B-FDF1EF9869F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7696249" y="3710892"/>
                  </a:moveTo>
                  <a:lnTo>
                    <a:pt x="7700955" y="3710892"/>
                  </a:lnTo>
                  <a:lnTo>
                    <a:pt x="7956293" y="4445136"/>
                  </a:lnTo>
                  <a:lnTo>
                    <a:pt x="7443264" y="4445136"/>
                  </a:lnTo>
                  <a:close/>
                  <a:moveTo>
                    <a:pt x="2200324" y="3710892"/>
                  </a:moveTo>
                  <a:lnTo>
                    <a:pt x="2205030" y="3710892"/>
                  </a:lnTo>
                  <a:lnTo>
                    <a:pt x="2460368" y="4445136"/>
                  </a:lnTo>
                  <a:lnTo>
                    <a:pt x="1947339" y="4445136"/>
                  </a:lnTo>
                  <a:close/>
                  <a:moveTo>
                    <a:pt x="8993527" y="3407311"/>
                  </a:moveTo>
                  <a:lnTo>
                    <a:pt x="8993527" y="3462614"/>
                  </a:lnTo>
                  <a:lnTo>
                    <a:pt x="9181795" y="3462614"/>
                  </a:lnTo>
                  <a:lnTo>
                    <a:pt x="9181795" y="4929925"/>
                  </a:lnTo>
                  <a:lnTo>
                    <a:pt x="8993527" y="4929925"/>
                  </a:lnTo>
                  <a:lnTo>
                    <a:pt x="8993527" y="4985228"/>
                  </a:lnTo>
                  <a:lnTo>
                    <a:pt x="10552618" y="4985228"/>
                  </a:lnTo>
                  <a:lnTo>
                    <a:pt x="10552618" y="4394539"/>
                  </a:lnTo>
                  <a:lnTo>
                    <a:pt x="10497314" y="4394539"/>
                  </a:lnTo>
                  <a:cubicBezTo>
                    <a:pt x="10488685" y="4531817"/>
                    <a:pt x="10423575" y="4651053"/>
                    <a:pt x="10301986" y="4752247"/>
                  </a:cubicBezTo>
                  <a:cubicBezTo>
                    <a:pt x="10180397" y="4853441"/>
                    <a:pt x="10036058" y="4912667"/>
                    <a:pt x="9868971" y="4929925"/>
                  </a:cubicBezTo>
                  <a:lnTo>
                    <a:pt x="9868971" y="3462614"/>
                  </a:lnTo>
                  <a:lnTo>
                    <a:pt x="10073712" y="3462614"/>
                  </a:lnTo>
                  <a:lnTo>
                    <a:pt x="10073712" y="3407311"/>
                  </a:lnTo>
                  <a:close/>
                  <a:moveTo>
                    <a:pt x="7753905" y="3407311"/>
                  </a:moveTo>
                  <a:lnTo>
                    <a:pt x="7333833" y="4573393"/>
                  </a:lnTo>
                  <a:cubicBezTo>
                    <a:pt x="7303240" y="4659682"/>
                    <a:pt x="7264213" y="4736754"/>
                    <a:pt x="7216755" y="4804609"/>
                  </a:cubicBezTo>
                  <a:cubicBezTo>
                    <a:pt x="7169295" y="4872464"/>
                    <a:pt x="7122424" y="4914236"/>
                    <a:pt x="7076142" y="4929925"/>
                  </a:cubicBezTo>
                  <a:lnTo>
                    <a:pt x="7076142" y="4985228"/>
                  </a:lnTo>
                  <a:lnTo>
                    <a:pt x="7690365" y="4985228"/>
                  </a:lnTo>
                  <a:lnTo>
                    <a:pt x="7690365" y="4929925"/>
                  </a:lnTo>
                  <a:cubicBezTo>
                    <a:pt x="7583680" y="4929140"/>
                    <a:pt x="7509354" y="4900704"/>
                    <a:pt x="7467386" y="4844616"/>
                  </a:cubicBezTo>
                  <a:cubicBezTo>
                    <a:pt x="7425417" y="4788528"/>
                    <a:pt x="7404434" y="4718908"/>
                    <a:pt x="7404434" y="4635757"/>
                  </a:cubicBezTo>
                  <a:cubicBezTo>
                    <a:pt x="7404434" y="4592612"/>
                    <a:pt x="7411494" y="4547506"/>
                    <a:pt x="7425614" y="4500439"/>
                  </a:cubicBezTo>
                  <a:lnTo>
                    <a:pt x="7972767" y="4500439"/>
                  </a:lnTo>
                  <a:lnTo>
                    <a:pt x="8122204" y="4929925"/>
                  </a:lnTo>
                  <a:lnTo>
                    <a:pt x="7944526" y="4929925"/>
                  </a:lnTo>
                  <a:lnTo>
                    <a:pt x="7944526" y="4985228"/>
                  </a:lnTo>
                  <a:lnTo>
                    <a:pt x="8910574" y="4985228"/>
                  </a:lnTo>
                  <a:lnTo>
                    <a:pt x="8910574" y="4929925"/>
                  </a:lnTo>
                  <a:lnTo>
                    <a:pt x="8823500" y="4929925"/>
                  </a:lnTo>
                  <a:lnTo>
                    <a:pt x="8292821" y="3407311"/>
                  </a:lnTo>
                  <a:close/>
                  <a:moveTo>
                    <a:pt x="5405402" y="3407311"/>
                  </a:moveTo>
                  <a:lnTo>
                    <a:pt x="5405402" y="3956817"/>
                  </a:lnTo>
                  <a:lnTo>
                    <a:pt x="5467766" y="3956817"/>
                  </a:lnTo>
                  <a:cubicBezTo>
                    <a:pt x="5500713" y="3806203"/>
                    <a:pt x="5551310" y="3692458"/>
                    <a:pt x="5619557" y="3615582"/>
                  </a:cubicBezTo>
                  <a:cubicBezTo>
                    <a:pt x="5687804" y="3538706"/>
                    <a:pt x="5784291" y="3487717"/>
                    <a:pt x="5909018" y="3462614"/>
                  </a:cubicBezTo>
                  <a:lnTo>
                    <a:pt x="5909018" y="4929925"/>
                  </a:lnTo>
                  <a:lnTo>
                    <a:pt x="5704277" y="4929925"/>
                  </a:lnTo>
                  <a:lnTo>
                    <a:pt x="5704277" y="4985228"/>
                  </a:lnTo>
                  <a:lnTo>
                    <a:pt x="6790346" y="4985228"/>
                  </a:lnTo>
                  <a:lnTo>
                    <a:pt x="6790346" y="4929925"/>
                  </a:lnTo>
                  <a:lnTo>
                    <a:pt x="6585605" y="4929925"/>
                  </a:lnTo>
                  <a:lnTo>
                    <a:pt x="6585605" y="3462614"/>
                  </a:lnTo>
                  <a:cubicBezTo>
                    <a:pt x="6710332" y="3487717"/>
                    <a:pt x="6806819" y="3538706"/>
                    <a:pt x="6875066" y="3615582"/>
                  </a:cubicBezTo>
                  <a:cubicBezTo>
                    <a:pt x="6943313" y="3692458"/>
                    <a:pt x="6993910" y="3806203"/>
                    <a:pt x="7026857" y="3956817"/>
                  </a:cubicBezTo>
                  <a:lnTo>
                    <a:pt x="7091574" y="3956817"/>
                  </a:lnTo>
                  <a:lnTo>
                    <a:pt x="7091574" y="3407311"/>
                  </a:lnTo>
                  <a:close/>
                  <a:moveTo>
                    <a:pt x="3464656" y="3407311"/>
                  </a:moveTo>
                  <a:lnTo>
                    <a:pt x="3464656" y="3462614"/>
                  </a:lnTo>
                  <a:lnTo>
                    <a:pt x="3611740" y="3462614"/>
                  </a:lnTo>
                  <a:lnTo>
                    <a:pt x="3715287" y="3607345"/>
                  </a:lnTo>
                  <a:lnTo>
                    <a:pt x="3715287" y="4532209"/>
                  </a:lnTo>
                  <a:cubicBezTo>
                    <a:pt x="3715287" y="4629481"/>
                    <a:pt x="3696264" y="4718908"/>
                    <a:pt x="3658218" y="4800491"/>
                  </a:cubicBezTo>
                  <a:cubicBezTo>
                    <a:pt x="3620172" y="4882073"/>
                    <a:pt x="3555651" y="4925218"/>
                    <a:pt x="3464656" y="4929925"/>
                  </a:cubicBezTo>
                  <a:lnTo>
                    <a:pt x="3464656" y="4985228"/>
                  </a:lnTo>
                  <a:lnTo>
                    <a:pt x="4074172" y="4985228"/>
                  </a:lnTo>
                  <a:lnTo>
                    <a:pt x="4074172" y="4929925"/>
                  </a:lnTo>
                  <a:cubicBezTo>
                    <a:pt x="3878060" y="4928356"/>
                    <a:pt x="3780004" y="4767544"/>
                    <a:pt x="3780004" y="4447489"/>
                  </a:cubicBezTo>
                  <a:lnTo>
                    <a:pt x="3780004" y="3695595"/>
                  </a:lnTo>
                  <a:lnTo>
                    <a:pt x="4715458" y="4985228"/>
                  </a:lnTo>
                  <a:lnTo>
                    <a:pt x="5095524" y="4985228"/>
                  </a:lnTo>
                  <a:lnTo>
                    <a:pt x="5095524" y="3905043"/>
                  </a:lnTo>
                  <a:cubicBezTo>
                    <a:pt x="5095524" y="3623426"/>
                    <a:pt x="5179067" y="3475950"/>
                    <a:pt x="5346155" y="3462614"/>
                  </a:cubicBezTo>
                  <a:lnTo>
                    <a:pt x="5346155" y="3407311"/>
                  </a:lnTo>
                  <a:lnTo>
                    <a:pt x="4715458" y="3407311"/>
                  </a:lnTo>
                  <a:lnTo>
                    <a:pt x="4715458" y="3462614"/>
                  </a:lnTo>
                  <a:lnTo>
                    <a:pt x="4768408" y="3462614"/>
                  </a:lnTo>
                  <a:cubicBezTo>
                    <a:pt x="4857051" y="3462614"/>
                    <a:pt x="4923337" y="3500660"/>
                    <a:pt x="4967266" y="3576751"/>
                  </a:cubicBezTo>
                  <a:cubicBezTo>
                    <a:pt x="5011195" y="3652843"/>
                    <a:pt x="5033160" y="3768941"/>
                    <a:pt x="5033160" y="3925046"/>
                  </a:cubicBezTo>
                  <a:lnTo>
                    <a:pt x="5033160" y="4310995"/>
                  </a:lnTo>
                  <a:lnTo>
                    <a:pt x="4377754" y="3407311"/>
                  </a:lnTo>
                  <a:close/>
                  <a:moveTo>
                    <a:pt x="2257980" y="3407311"/>
                  </a:moveTo>
                  <a:lnTo>
                    <a:pt x="1837908" y="4573393"/>
                  </a:lnTo>
                  <a:cubicBezTo>
                    <a:pt x="1807315" y="4659682"/>
                    <a:pt x="1768289" y="4736754"/>
                    <a:pt x="1720829" y="4804609"/>
                  </a:cubicBezTo>
                  <a:cubicBezTo>
                    <a:pt x="1673370" y="4872464"/>
                    <a:pt x="1626499" y="4914236"/>
                    <a:pt x="1580217" y="4929925"/>
                  </a:cubicBezTo>
                  <a:lnTo>
                    <a:pt x="1580217" y="4985228"/>
                  </a:lnTo>
                  <a:lnTo>
                    <a:pt x="2194440" y="4985228"/>
                  </a:lnTo>
                  <a:lnTo>
                    <a:pt x="2194440" y="4929925"/>
                  </a:lnTo>
                  <a:cubicBezTo>
                    <a:pt x="2087755" y="4929140"/>
                    <a:pt x="2013429" y="4900704"/>
                    <a:pt x="1971461" y="4844616"/>
                  </a:cubicBezTo>
                  <a:cubicBezTo>
                    <a:pt x="1929493" y="4788528"/>
                    <a:pt x="1908509" y="4718908"/>
                    <a:pt x="1908509" y="4635757"/>
                  </a:cubicBezTo>
                  <a:cubicBezTo>
                    <a:pt x="1908509" y="4592612"/>
                    <a:pt x="1915569" y="4547506"/>
                    <a:pt x="1929689" y="4500439"/>
                  </a:cubicBezTo>
                  <a:lnTo>
                    <a:pt x="2476842" y="4500439"/>
                  </a:lnTo>
                  <a:lnTo>
                    <a:pt x="2626279" y="4929925"/>
                  </a:lnTo>
                  <a:lnTo>
                    <a:pt x="2448601" y="4929925"/>
                  </a:lnTo>
                  <a:lnTo>
                    <a:pt x="2448601" y="4985228"/>
                  </a:lnTo>
                  <a:lnTo>
                    <a:pt x="3414650" y="4985228"/>
                  </a:lnTo>
                  <a:lnTo>
                    <a:pt x="3414650" y="4929925"/>
                  </a:lnTo>
                  <a:lnTo>
                    <a:pt x="3327576" y="4929925"/>
                  </a:lnTo>
                  <a:lnTo>
                    <a:pt x="2796897" y="3407311"/>
                  </a:lnTo>
                  <a:close/>
                  <a:moveTo>
                    <a:pt x="9996005" y="1671526"/>
                  </a:moveTo>
                  <a:lnTo>
                    <a:pt x="9996005" y="1726829"/>
                  </a:lnTo>
                  <a:lnTo>
                    <a:pt x="10181919" y="1726829"/>
                  </a:lnTo>
                  <a:lnTo>
                    <a:pt x="10181919" y="3194140"/>
                  </a:lnTo>
                  <a:lnTo>
                    <a:pt x="9996005" y="3194140"/>
                  </a:lnTo>
                  <a:lnTo>
                    <a:pt x="9996005" y="3249443"/>
                  </a:lnTo>
                  <a:lnTo>
                    <a:pt x="10991470" y="3249443"/>
                  </a:lnTo>
                  <a:lnTo>
                    <a:pt x="10991470" y="3194140"/>
                  </a:lnTo>
                  <a:lnTo>
                    <a:pt x="10869096" y="3194140"/>
                  </a:lnTo>
                  <a:lnTo>
                    <a:pt x="10869096" y="2454013"/>
                  </a:lnTo>
                  <a:lnTo>
                    <a:pt x="11145614" y="2454013"/>
                  </a:lnTo>
                  <a:lnTo>
                    <a:pt x="11145614" y="3194140"/>
                  </a:lnTo>
                  <a:lnTo>
                    <a:pt x="11030300" y="3194140"/>
                  </a:lnTo>
                  <a:lnTo>
                    <a:pt x="11030300" y="3249443"/>
                  </a:lnTo>
                  <a:lnTo>
                    <a:pt x="12009291" y="3249443"/>
                  </a:lnTo>
                  <a:lnTo>
                    <a:pt x="12009291" y="3194140"/>
                  </a:lnTo>
                  <a:lnTo>
                    <a:pt x="11821024" y="3194140"/>
                  </a:lnTo>
                  <a:lnTo>
                    <a:pt x="11821024" y="1726829"/>
                  </a:lnTo>
                  <a:lnTo>
                    <a:pt x="12009291" y="1726829"/>
                  </a:lnTo>
                  <a:lnTo>
                    <a:pt x="12009291" y="1671526"/>
                  </a:lnTo>
                  <a:lnTo>
                    <a:pt x="11030300" y="1671526"/>
                  </a:lnTo>
                  <a:lnTo>
                    <a:pt x="11030300" y="1726829"/>
                  </a:lnTo>
                  <a:lnTo>
                    <a:pt x="11145614" y="1726829"/>
                  </a:lnTo>
                  <a:lnTo>
                    <a:pt x="11145614" y="2401063"/>
                  </a:lnTo>
                  <a:lnTo>
                    <a:pt x="10869096" y="2401063"/>
                  </a:lnTo>
                  <a:lnTo>
                    <a:pt x="10869096" y="1726829"/>
                  </a:lnTo>
                  <a:lnTo>
                    <a:pt x="10991470" y="1726829"/>
                  </a:lnTo>
                  <a:lnTo>
                    <a:pt x="10991470" y="1671526"/>
                  </a:lnTo>
                  <a:close/>
                  <a:moveTo>
                    <a:pt x="8205752" y="1671526"/>
                  </a:moveTo>
                  <a:lnTo>
                    <a:pt x="8205752" y="2221032"/>
                  </a:lnTo>
                  <a:lnTo>
                    <a:pt x="8268116" y="2221032"/>
                  </a:lnTo>
                  <a:cubicBezTo>
                    <a:pt x="8301063" y="2070418"/>
                    <a:pt x="8351660" y="1956673"/>
                    <a:pt x="8419906" y="1879797"/>
                  </a:cubicBezTo>
                  <a:cubicBezTo>
                    <a:pt x="8488153" y="1802921"/>
                    <a:pt x="8584641" y="1751932"/>
                    <a:pt x="8709368" y="1726829"/>
                  </a:cubicBezTo>
                  <a:lnTo>
                    <a:pt x="8709368" y="3194140"/>
                  </a:lnTo>
                  <a:lnTo>
                    <a:pt x="8504627" y="3194140"/>
                  </a:lnTo>
                  <a:lnTo>
                    <a:pt x="8504627" y="3249443"/>
                  </a:lnTo>
                  <a:lnTo>
                    <a:pt x="9590695" y="3249443"/>
                  </a:lnTo>
                  <a:lnTo>
                    <a:pt x="9590695" y="3194140"/>
                  </a:lnTo>
                  <a:lnTo>
                    <a:pt x="9385954" y="3194140"/>
                  </a:lnTo>
                  <a:lnTo>
                    <a:pt x="9385954" y="1726829"/>
                  </a:lnTo>
                  <a:cubicBezTo>
                    <a:pt x="9510682" y="1751932"/>
                    <a:pt x="9607169" y="1802921"/>
                    <a:pt x="9675416" y="1879797"/>
                  </a:cubicBezTo>
                  <a:cubicBezTo>
                    <a:pt x="9743663" y="1956673"/>
                    <a:pt x="9794259" y="2070418"/>
                    <a:pt x="9827206" y="2221032"/>
                  </a:cubicBezTo>
                  <a:lnTo>
                    <a:pt x="9891923" y="2221032"/>
                  </a:lnTo>
                  <a:lnTo>
                    <a:pt x="9891923" y="1671526"/>
                  </a:lnTo>
                  <a:close/>
                  <a:moveTo>
                    <a:pt x="6439539" y="1671526"/>
                  </a:moveTo>
                  <a:lnTo>
                    <a:pt x="6439539" y="1726829"/>
                  </a:lnTo>
                  <a:lnTo>
                    <a:pt x="6619570" y="1726829"/>
                  </a:lnTo>
                  <a:lnTo>
                    <a:pt x="6619570" y="3194140"/>
                  </a:lnTo>
                  <a:lnTo>
                    <a:pt x="6439539" y="3194140"/>
                  </a:lnTo>
                  <a:lnTo>
                    <a:pt x="6439539" y="3249443"/>
                  </a:lnTo>
                  <a:lnTo>
                    <a:pt x="8012750" y="3249443"/>
                  </a:lnTo>
                  <a:lnTo>
                    <a:pt x="8012750" y="2665814"/>
                  </a:lnTo>
                  <a:lnTo>
                    <a:pt x="7962153" y="2665814"/>
                  </a:lnTo>
                  <a:cubicBezTo>
                    <a:pt x="7933128" y="2829763"/>
                    <a:pt x="7858606" y="2958805"/>
                    <a:pt x="7738585" y="3052939"/>
                  </a:cubicBezTo>
                  <a:cubicBezTo>
                    <a:pt x="7618565" y="3147073"/>
                    <a:pt x="7474618" y="3194140"/>
                    <a:pt x="7306747" y="3194140"/>
                  </a:cubicBezTo>
                  <a:lnTo>
                    <a:pt x="7306747" y="2465780"/>
                  </a:lnTo>
                  <a:lnTo>
                    <a:pt x="7354990" y="2465780"/>
                  </a:lnTo>
                  <a:cubicBezTo>
                    <a:pt x="7431866" y="2465780"/>
                    <a:pt x="7497172" y="2497353"/>
                    <a:pt x="7550906" y="2560502"/>
                  </a:cubicBezTo>
                  <a:cubicBezTo>
                    <a:pt x="7604641" y="2623650"/>
                    <a:pt x="7631508" y="2712096"/>
                    <a:pt x="7631508" y="2825841"/>
                  </a:cubicBezTo>
                  <a:lnTo>
                    <a:pt x="7682105" y="2825841"/>
                  </a:lnTo>
                  <a:lnTo>
                    <a:pt x="7682105" y="2039824"/>
                  </a:lnTo>
                  <a:lnTo>
                    <a:pt x="7631508" y="2039824"/>
                  </a:lnTo>
                  <a:cubicBezTo>
                    <a:pt x="7631508" y="2173180"/>
                    <a:pt x="7603268" y="2268295"/>
                    <a:pt x="7546788" y="2325167"/>
                  </a:cubicBezTo>
                  <a:cubicBezTo>
                    <a:pt x="7490308" y="2382039"/>
                    <a:pt x="7426375" y="2410476"/>
                    <a:pt x="7354990" y="2410476"/>
                  </a:cubicBezTo>
                  <a:lnTo>
                    <a:pt x="7306747" y="2410476"/>
                  </a:lnTo>
                  <a:lnTo>
                    <a:pt x="7306747" y="1726829"/>
                  </a:lnTo>
                  <a:lnTo>
                    <a:pt x="7334987" y="1726829"/>
                  </a:lnTo>
                  <a:cubicBezTo>
                    <a:pt x="7526392" y="1726829"/>
                    <a:pt x="7668573" y="1772327"/>
                    <a:pt x="7761531" y="1863323"/>
                  </a:cubicBezTo>
                  <a:cubicBezTo>
                    <a:pt x="7854488" y="1954319"/>
                    <a:pt x="7903712" y="2055513"/>
                    <a:pt x="7909203" y="2166905"/>
                  </a:cubicBezTo>
                  <a:lnTo>
                    <a:pt x="7962153" y="2166905"/>
                  </a:lnTo>
                  <a:lnTo>
                    <a:pt x="7962153" y="1671526"/>
                  </a:lnTo>
                  <a:close/>
                  <a:moveTo>
                    <a:pt x="3932111" y="1671526"/>
                  </a:moveTo>
                  <a:lnTo>
                    <a:pt x="3932111" y="1726829"/>
                  </a:lnTo>
                  <a:lnTo>
                    <a:pt x="4081548" y="1726829"/>
                  </a:lnTo>
                  <a:lnTo>
                    <a:pt x="4136852" y="1820963"/>
                  </a:lnTo>
                  <a:lnTo>
                    <a:pt x="4136852" y="2769361"/>
                  </a:lnTo>
                  <a:cubicBezTo>
                    <a:pt x="4136852" y="2879968"/>
                    <a:pt x="4116652" y="2978416"/>
                    <a:pt x="4076254" y="3064706"/>
                  </a:cubicBezTo>
                  <a:cubicBezTo>
                    <a:pt x="4035855" y="3150995"/>
                    <a:pt x="3974863" y="3194140"/>
                    <a:pt x="3893281" y="3194140"/>
                  </a:cubicBezTo>
                  <a:lnTo>
                    <a:pt x="3893281" y="3249443"/>
                  </a:lnTo>
                  <a:lnTo>
                    <a:pt x="4500444" y="3249443"/>
                  </a:lnTo>
                  <a:lnTo>
                    <a:pt x="4500444" y="3194140"/>
                  </a:lnTo>
                  <a:lnTo>
                    <a:pt x="4473380" y="3194140"/>
                  </a:lnTo>
                  <a:cubicBezTo>
                    <a:pt x="4400426" y="3194140"/>
                    <a:pt x="4345908" y="3173940"/>
                    <a:pt x="4309823" y="3133541"/>
                  </a:cubicBezTo>
                  <a:cubicBezTo>
                    <a:pt x="4273738" y="3093142"/>
                    <a:pt x="4247067" y="3035877"/>
                    <a:pt x="4229809" y="2961747"/>
                  </a:cubicBezTo>
                  <a:cubicBezTo>
                    <a:pt x="4212551" y="2887616"/>
                    <a:pt x="4203922" y="2811721"/>
                    <a:pt x="4203922" y="2734061"/>
                  </a:cubicBezTo>
                  <a:lnTo>
                    <a:pt x="4203922" y="1897447"/>
                  </a:lnTo>
                  <a:lnTo>
                    <a:pt x="4739308" y="3249443"/>
                  </a:lnTo>
                  <a:lnTo>
                    <a:pt x="4893452" y="3249443"/>
                  </a:lnTo>
                  <a:lnTo>
                    <a:pt x="5415895" y="1895093"/>
                  </a:lnTo>
                  <a:lnTo>
                    <a:pt x="5420601" y="1895093"/>
                  </a:lnTo>
                  <a:lnTo>
                    <a:pt x="5420601" y="3194140"/>
                  </a:lnTo>
                  <a:lnTo>
                    <a:pt x="5222920" y="3194140"/>
                  </a:lnTo>
                  <a:lnTo>
                    <a:pt x="5222920" y="3249443"/>
                  </a:lnTo>
                  <a:lnTo>
                    <a:pt x="6287809" y="3249443"/>
                  </a:lnTo>
                  <a:lnTo>
                    <a:pt x="6287809" y="3194140"/>
                  </a:lnTo>
                  <a:lnTo>
                    <a:pt x="6096011" y="3194140"/>
                  </a:lnTo>
                  <a:lnTo>
                    <a:pt x="6096011" y="1726829"/>
                  </a:lnTo>
                  <a:lnTo>
                    <a:pt x="6287809" y="1726829"/>
                  </a:lnTo>
                  <a:lnTo>
                    <a:pt x="6287809" y="1671526"/>
                  </a:lnTo>
                  <a:lnTo>
                    <a:pt x="5447665" y="1671526"/>
                  </a:lnTo>
                  <a:lnTo>
                    <a:pt x="5144083" y="2456366"/>
                  </a:lnTo>
                  <a:lnTo>
                    <a:pt x="4822852" y="1671526"/>
                  </a:lnTo>
                  <a:close/>
                  <a:moveTo>
                    <a:pt x="2124715" y="1671526"/>
                  </a:moveTo>
                  <a:lnTo>
                    <a:pt x="2124715" y="1726829"/>
                  </a:lnTo>
                  <a:lnTo>
                    <a:pt x="2304745" y="1726829"/>
                  </a:lnTo>
                  <a:lnTo>
                    <a:pt x="2304745" y="3194140"/>
                  </a:lnTo>
                  <a:lnTo>
                    <a:pt x="2124715" y="3194140"/>
                  </a:lnTo>
                  <a:lnTo>
                    <a:pt x="2124715" y="3249443"/>
                  </a:lnTo>
                  <a:lnTo>
                    <a:pt x="3697925" y="3249443"/>
                  </a:lnTo>
                  <a:lnTo>
                    <a:pt x="3697925" y="2665814"/>
                  </a:lnTo>
                  <a:lnTo>
                    <a:pt x="3647328" y="2665814"/>
                  </a:lnTo>
                  <a:cubicBezTo>
                    <a:pt x="3618304" y="2829763"/>
                    <a:pt x="3543781" y="2958805"/>
                    <a:pt x="3423761" y="3052939"/>
                  </a:cubicBezTo>
                  <a:cubicBezTo>
                    <a:pt x="3303740" y="3147073"/>
                    <a:pt x="3159794" y="3194140"/>
                    <a:pt x="2991922" y="3194140"/>
                  </a:cubicBezTo>
                  <a:lnTo>
                    <a:pt x="2991922" y="2465780"/>
                  </a:lnTo>
                  <a:lnTo>
                    <a:pt x="3040166" y="2465780"/>
                  </a:lnTo>
                  <a:cubicBezTo>
                    <a:pt x="3117041" y="2465780"/>
                    <a:pt x="3182347" y="2497353"/>
                    <a:pt x="3236082" y="2560502"/>
                  </a:cubicBezTo>
                  <a:cubicBezTo>
                    <a:pt x="3289816" y="2623650"/>
                    <a:pt x="3316683" y="2712096"/>
                    <a:pt x="3316683" y="2825841"/>
                  </a:cubicBezTo>
                  <a:lnTo>
                    <a:pt x="3367280" y="2825841"/>
                  </a:lnTo>
                  <a:lnTo>
                    <a:pt x="3367280" y="2039824"/>
                  </a:lnTo>
                  <a:lnTo>
                    <a:pt x="3316683" y="2039824"/>
                  </a:lnTo>
                  <a:cubicBezTo>
                    <a:pt x="3316683" y="2173180"/>
                    <a:pt x="3288444" y="2268295"/>
                    <a:pt x="3231963" y="2325167"/>
                  </a:cubicBezTo>
                  <a:cubicBezTo>
                    <a:pt x="3175483" y="2382039"/>
                    <a:pt x="3111551" y="2410476"/>
                    <a:pt x="3040166" y="2410476"/>
                  </a:cubicBezTo>
                  <a:lnTo>
                    <a:pt x="2991922" y="2410476"/>
                  </a:lnTo>
                  <a:lnTo>
                    <a:pt x="2991922" y="1726829"/>
                  </a:lnTo>
                  <a:lnTo>
                    <a:pt x="3020162" y="1726829"/>
                  </a:lnTo>
                  <a:cubicBezTo>
                    <a:pt x="3211567" y="1726829"/>
                    <a:pt x="3353749" y="1772327"/>
                    <a:pt x="3446706" y="1863323"/>
                  </a:cubicBezTo>
                  <a:cubicBezTo>
                    <a:pt x="3539663" y="1954319"/>
                    <a:pt x="3588887" y="2055513"/>
                    <a:pt x="3594378" y="2166905"/>
                  </a:cubicBezTo>
                  <a:lnTo>
                    <a:pt x="3647328" y="2166905"/>
                  </a:lnTo>
                  <a:lnTo>
                    <a:pt x="3647328" y="1671526"/>
                  </a:lnTo>
                  <a:close/>
                  <a:moveTo>
                    <a:pt x="140431" y="1671526"/>
                  </a:moveTo>
                  <a:lnTo>
                    <a:pt x="140431" y="1726829"/>
                  </a:lnTo>
                  <a:lnTo>
                    <a:pt x="287515" y="1726829"/>
                  </a:lnTo>
                  <a:lnTo>
                    <a:pt x="391062" y="1871560"/>
                  </a:lnTo>
                  <a:lnTo>
                    <a:pt x="391062" y="2796424"/>
                  </a:lnTo>
                  <a:cubicBezTo>
                    <a:pt x="391062" y="2893696"/>
                    <a:pt x="372039" y="2983123"/>
                    <a:pt x="333993" y="3064706"/>
                  </a:cubicBezTo>
                  <a:cubicBezTo>
                    <a:pt x="295948" y="3146289"/>
                    <a:pt x="231427" y="3189433"/>
                    <a:pt x="140431" y="3194140"/>
                  </a:cubicBezTo>
                  <a:lnTo>
                    <a:pt x="140431" y="3249443"/>
                  </a:lnTo>
                  <a:lnTo>
                    <a:pt x="749947" y="3249443"/>
                  </a:lnTo>
                  <a:lnTo>
                    <a:pt x="749947" y="3194140"/>
                  </a:lnTo>
                  <a:cubicBezTo>
                    <a:pt x="553835" y="3192571"/>
                    <a:pt x="455779" y="3031759"/>
                    <a:pt x="455779" y="2711704"/>
                  </a:cubicBezTo>
                  <a:lnTo>
                    <a:pt x="455779" y="1959810"/>
                  </a:lnTo>
                  <a:lnTo>
                    <a:pt x="1391234" y="3249443"/>
                  </a:lnTo>
                  <a:lnTo>
                    <a:pt x="1771299" y="3249443"/>
                  </a:lnTo>
                  <a:lnTo>
                    <a:pt x="1771299" y="2169258"/>
                  </a:lnTo>
                  <a:cubicBezTo>
                    <a:pt x="1771299" y="1887641"/>
                    <a:pt x="1854842" y="1740165"/>
                    <a:pt x="2021930" y="1726829"/>
                  </a:cubicBezTo>
                  <a:lnTo>
                    <a:pt x="2021930" y="1671526"/>
                  </a:lnTo>
                  <a:lnTo>
                    <a:pt x="1391234" y="1671526"/>
                  </a:lnTo>
                  <a:lnTo>
                    <a:pt x="1391234" y="1726829"/>
                  </a:lnTo>
                  <a:lnTo>
                    <a:pt x="1444184" y="1726829"/>
                  </a:lnTo>
                  <a:cubicBezTo>
                    <a:pt x="1532826" y="1726829"/>
                    <a:pt x="1599112" y="1764875"/>
                    <a:pt x="1643041" y="1840967"/>
                  </a:cubicBezTo>
                  <a:cubicBezTo>
                    <a:pt x="1686971" y="1917058"/>
                    <a:pt x="1708935" y="2033156"/>
                    <a:pt x="1708935" y="2189262"/>
                  </a:cubicBezTo>
                  <a:lnTo>
                    <a:pt x="1708935" y="2575210"/>
                  </a:lnTo>
                  <a:lnTo>
                    <a:pt x="1053529" y="1671526"/>
                  </a:lnTo>
                  <a:close/>
                  <a:moveTo>
                    <a:pt x="2902495" y="1196150"/>
                  </a:moveTo>
                  <a:lnTo>
                    <a:pt x="2794241" y="1526795"/>
                  </a:lnTo>
                  <a:lnTo>
                    <a:pt x="2888375" y="1526795"/>
                  </a:lnTo>
                  <a:lnTo>
                    <a:pt x="3249613" y="1234980"/>
                  </a:lnTo>
                  <a:lnTo>
                    <a:pt x="3249613" y="119615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hu-HU" dirty="0"/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D66194BD-EC94-2CFB-807A-6521A25FE10F}"/>
                </a:ext>
              </a:extLst>
            </p:cNvPr>
            <p:cNvSpPr txBox="1"/>
            <p:nvPr/>
          </p:nvSpPr>
          <p:spPr>
            <a:xfrm>
              <a:off x="2697480" y="927246"/>
              <a:ext cx="6797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Csongor és Tünde</a:t>
              </a: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24C128C9-AA1B-6697-D11A-FB49140136D7}"/>
                </a:ext>
              </a:extLst>
            </p:cNvPr>
            <p:cNvSpPr txBox="1"/>
            <p:nvPr/>
          </p:nvSpPr>
          <p:spPr>
            <a:xfrm>
              <a:off x="2956560" y="4870706"/>
              <a:ext cx="6278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>
                  <a:latin typeface="Bodoni MT Black" panose="02070A03080606020203" pitchFamily="18" charset="0"/>
                </a:rPr>
                <a:t>rendezésében</a:t>
              </a: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3323C6C2-A664-1508-2F11-BD26BEC1976C}"/>
              </a:ext>
            </a:extLst>
          </p:cNvPr>
          <p:cNvSpPr txBox="1"/>
          <p:nvPr/>
        </p:nvSpPr>
        <p:spPr>
          <a:xfrm>
            <a:off x="912474" y="571102"/>
            <a:ext cx="508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haroni" panose="02010803020104030203" pitchFamily="2" charset="-79"/>
                <a:cs typeface="Aharoni" panose="02010803020104030203" pitchFamily="2" charset="-79"/>
              </a:rPr>
              <a:t>Csongor és Tünde (színész gárda)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120CA76E-E63C-8476-4347-398DEC068C1F}"/>
              </a:ext>
            </a:extLst>
          </p:cNvPr>
          <p:cNvSpPr txBox="1"/>
          <p:nvPr/>
        </p:nvSpPr>
        <p:spPr>
          <a:xfrm>
            <a:off x="-7077889" y="473118"/>
            <a:ext cx="476705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Mirigy, boszorkány:  </a:t>
            </a:r>
            <a:r>
              <a:rPr lang="hu-HU" sz="2400" u="sng" dirty="0" err="1">
                <a:latin typeface="+mj-lt"/>
              </a:rPr>
              <a:t>Gobbi</a:t>
            </a:r>
            <a:r>
              <a:rPr lang="hu-HU" sz="2400" u="sng" dirty="0">
                <a:latin typeface="+mj-lt"/>
              </a:rPr>
              <a:t> Hilda (1913-1988) 38-tól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Érdemes és kiváló művész, a magyar színház- és filmtörténet egyik legérdekesebb, legeredetibb és legközkedveltebb alakja.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 előtti szoborparkot díszíti </a:t>
            </a:r>
            <a:r>
              <a:rPr lang="hu-HU" sz="2000" dirty="0" err="1">
                <a:latin typeface="+mj-lt"/>
              </a:rPr>
              <a:t>Gobbi</a:t>
            </a:r>
            <a:r>
              <a:rPr lang="hu-HU" sz="2000" dirty="0">
                <a:latin typeface="+mj-lt"/>
              </a:rPr>
              <a:t> Hilda szobra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gimnázium után a </a:t>
            </a:r>
            <a:r>
              <a:rPr lang="hu-HU" sz="2000" dirty="0" err="1">
                <a:latin typeface="+mj-lt"/>
              </a:rPr>
              <a:t>putnoki</a:t>
            </a:r>
            <a:r>
              <a:rPr lang="hu-HU" sz="2000" dirty="0">
                <a:latin typeface="+mj-lt"/>
              </a:rPr>
              <a:t> Gazdasági Felső Leánynevelő </a:t>
            </a:r>
            <a:r>
              <a:rPr lang="hu-HU" sz="2000" dirty="0" err="1">
                <a:latin typeface="+mj-lt"/>
              </a:rPr>
              <a:t>Intézetben</a:t>
            </a:r>
            <a:r>
              <a:rPr lang="hu-HU" sz="2000" dirty="0" err="1">
                <a:latin typeface="+mj-lt"/>
                <a:sym typeface="Wingdings" panose="05000000000000000000" pitchFamily="2" charset="2"/>
              </a:rPr>
              <a:t></a:t>
            </a:r>
            <a:r>
              <a:rPr lang="hu-HU" sz="2000" dirty="0" err="1">
                <a:latin typeface="+mj-lt"/>
              </a:rPr>
              <a:t>Pázmány</a:t>
            </a:r>
            <a:r>
              <a:rPr lang="hu-HU" sz="2000" dirty="0">
                <a:latin typeface="+mj-lt"/>
              </a:rPr>
              <a:t> Péter Tudományegyetem Botanikus Kertjében gyakornok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1932 és 1935 között az Országos Magyar Királyi Színművészeti Akadémia ösztöndíjas növendéke volt.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diploma átvétele után a Nemzeti Színházhoz szerződött(1960-ig majd </a:t>
            </a:r>
            <a:r>
              <a:rPr lang="hu-HU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1971-től 1982-ig)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1949: Kossuth-díj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regisztrált bemutatóinak száma: 124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DD78A499-F6A9-7172-914C-42BF871C77B8}"/>
              </a:ext>
            </a:extLst>
          </p:cNvPr>
          <p:cNvSpPr txBox="1"/>
          <p:nvPr/>
        </p:nvSpPr>
        <p:spPr>
          <a:xfrm>
            <a:off x="14206900" y="441806"/>
            <a:ext cx="468424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Ledér:  </a:t>
            </a:r>
            <a:r>
              <a:rPr lang="hu-HU" sz="2400" u="sng" dirty="0" err="1">
                <a:latin typeface="+mj-lt"/>
              </a:rPr>
              <a:t>Szeleczky</a:t>
            </a:r>
            <a:r>
              <a:rPr lang="hu-HU" sz="2400" u="sng" dirty="0">
                <a:latin typeface="+mj-lt"/>
              </a:rPr>
              <a:t> Zita (1915-1999)</a:t>
            </a:r>
            <a:endParaRPr lang="hu-HU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Korának egyik legnagyobb sztárja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1936-tól 1944-ig 26 magyar és egy olasz–magyar film női főszerepét alakította.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1937-ben diplomázott a Színművészeti Akadémián.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 ösztöndíjas, majd rendes tagja lett (1936–1941).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1945-ben elhagyta az országot, a népbíróság távollétében elítélte háborús magatartása miatt. Előbb Ausztriában és Olaszországban élt</a:t>
            </a:r>
            <a:r>
              <a:rPr lang="hu-HU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hu-HU" sz="2000" dirty="0">
                <a:latin typeface="+mj-lt"/>
              </a:rPr>
              <a:t>1948-ban Argentínába költözött, a Magyar Színjátszó Társaság előadásain szerepelt</a:t>
            </a:r>
            <a:r>
              <a:rPr lang="hu-HU" sz="2000" dirty="0">
                <a:latin typeface="+mj-lt"/>
                <a:sym typeface="Wingdings" panose="05000000000000000000" pitchFamily="2" charset="2"/>
              </a:rPr>
              <a:t>51-ben megalapította az Argentínai Magyar Nemzeti Színházat 1962-ben az Amerikai Egyesült Államokba költözött1998 őszén hazatelepült</a:t>
            </a:r>
            <a:endParaRPr lang="hu-HU" sz="2000" dirty="0">
              <a:latin typeface="+mj-lt"/>
            </a:endParaRP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A919F934-5252-D4C8-1E81-AC26C1AFE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5880" y="3084987"/>
            <a:ext cx="1665044" cy="2371763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40722230-8BD7-057A-572A-D7753B808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r="1828"/>
          <a:stretch/>
        </p:blipFill>
        <p:spPr>
          <a:xfrm>
            <a:off x="12425815" y="586731"/>
            <a:ext cx="1761569" cy="2371907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D7CC8A95-42F2-D8CD-4C6D-49E9F024C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55880" y="4463105"/>
            <a:ext cx="1665044" cy="229443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B5406BA-DEBD-E336-56AE-9AC948F75E14}"/>
              </a:ext>
            </a:extLst>
          </p:cNvPr>
          <p:cNvSpPr txBox="1"/>
          <p:nvPr/>
        </p:nvSpPr>
        <p:spPr>
          <a:xfrm>
            <a:off x="35456" y="1178772"/>
            <a:ext cx="35582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 err="1">
                <a:latin typeface="+mj-lt"/>
              </a:rPr>
              <a:t>Kurrah</a:t>
            </a:r>
            <a:r>
              <a:rPr lang="hu-HU" sz="2400" u="sng" dirty="0">
                <a:latin typeface="+mj-lt"/>
              </a:rPr>
              <a:t>, ördögfi:  Ungvári László (1911-1982)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Színészi </a:t>
            </a:r>
            <a:r>
              <a:rPr lang="hu-HU" sz="2000" dirty="0" err="1">
                <a:latin typeface="+mj-lt"/>
              </a:rPr>
              <a:t>pályályát</a:t>
            </a:r>
            <a:r>
              <a:rPr lang="hu-HU" sz="2000" dirty="0">
                <a:latin typeface="+mj-lt"/>
              </a:rPr>
              <a:t> 1933-ban kezdte a Nemzetinél és haláláig tagja maradt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1953: Kossuth-díj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8A69214A-F99E-C93F-4257-4BDD7A741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72" y="3439093"/>
            <a:ext cx="1809750" cy="2524125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8324A5C7-3E70-DD2B-1A76-FD84365E5A82}"/>
              </a:ext>
            </a:extLst>
          </p:cNvPr>
          <p:cNvSpPr txBox="1"/>
          <p:nvPr/>
        </p:nvSpPr>
        <p:spPr>
          <a:xfrm>
            <a:off x="2932376" y="4826954"/>
            <a:ext cx="32858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Duzzog, ördögfi:  Major Tamás(1910-1986)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Nemzeti Színház 1931-82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1945-62 igazgatója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1962-78 főrendezője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1948: Kossuth-díj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56DEF491-227A-30CD-F404-BF30E7F104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9036" y="2595236"/>
            <a:ext cx="1810929" cy="2159461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8BF6F1D9-8334-7A14-120D-A8772B6290F5}"/>
              </a:ext>
            </a:extLst>
          </p:cNvPr>
          <p:cNvSpPr txBox="1"/>
          <p:nvPr/>
        </p:nvSpPr>
        <p:spPr>
          <a:xfrm>
            <a:off x="6000289" y="1080103"/>
            <a:ext cx="3696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 err="1">
                <a:latin typeface="+mj-lt"/>
              </a:rPr>
              <a:t>Berreh</a:t>
            </a:r>
            <a:r>
              <a:rPr lang="hu-HU" sz="2400" u="sng" dirty="0">
                <a:latin typeface="+mj-lt"/>
              </a:rPr>
              <a:t>, ördögfi:  Várkonyi Zoltán (1912-1979)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Szintén a Nemzetinél kezdte a pályáját 1934-ben (1934-41, ill. 1950-62)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1953: Kossuth-díj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EA7BEA66-FE2E-BDF5-F6C2-79DD65E4C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5562" y="3173518"/>
            <a:ext cx="1809750" cy="2556631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F5CF2355-5552-DFE0-FC8E-61D690736348}"/>
              </a:ext>
            </a:extLst>
          </p:cNvPr>
          <p:cNvSpPr txBox="1"/>
          <p:nvPr/>
        </p:nvSpPr>
        <p:spPr>
          <a:xfrm>
            <a:off x="8854684" y="4488120"/>
            <a:ext cx="35711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Nemtőkirály:  Lázár Gida (1915-2007)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Pályáját még gyermekszínészként kezdte az 1920-as években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 tagja 1937-45 között volt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4C701E3C-CC20-3FF5-7092-E72C6BA7A158}"/>
              </a:ext>
            </a:extLst>
          </p:cNvPr>
          <p:cNvSpPr txBox="1"/>
          <p:nvPr/>
        </p:nvSpPr>
        <p:spPr>
          <a:xfrm>
            <a:off x="68925" y="6895008"/>
            <a:ext cx="355820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Éj:  Lukács Margit (1914-2002)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1937-től a Nemzeti Színház ösztöndíjasa, majd rendes tagja, 1989-től örökös tagja volt.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1963: Kossuth-díj</a:t>
            </a:r>
          </a:p>
        </p:txBody>
      </p:sp>
      <p:pic>
        <p:nvPicPr>
          <p:cNvPr id="39" name="Kép 38">
            <a:extLst>
              <a:ext uri="{FF2B5EF4-FFF2-40B4-BE49-F238E27FC236}">
                <a16:creationId xmlns:a16="http://schemas.microsoft.com/office/drawing/2014/main" id="{4FE4C08D-93DF-0356-F5BE-C84E1B4DC1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41" y="9268307"/>
            <a:ext cx="1809750" cy="2451128"/>
          </a:xfrm>
          <a:prstGeom prst="rect">
            <a:avLst/>
          </a:prstGeom>
        </p:spPr>
      </p:pic>
      <p:sp>
        <p:nvSpPr>
          <p:cNvPr id="40" name="Szövegdoboz 39">
            <a:extLst>
              <a:ext uri="{FF2B5EF4-FFF2-40B4-BE49-F238E27FC236}">
                <a16:creationId xmlns:a16="http://schemas.microsoft.com/office/drawing/2014/main" id="{67201DF5-912B-EDD5-7762-96F81163A351}"/>
              </a:ext>
            </a:extLst>
          </p:cNvPr>
          <p:cNvSpPr txBox="1"/>
          <p:nvPr/>
        </p:nvSpPr>
        <p:spPr>
          <a:xfrm>
            <a:off x="3374455" y="-2274549"/>
            <a:ext cx="3285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Kalmár:  </a:t>
            </a:r>
            <a:r>
              <a:rPr lang="hu-HU" sz="2400" u="sng" dirty="0" err="1">
                <a:latin typeface="+mj-lt"/>
              </a:rPr>
              <a:t>Makláry</a:t>
            </a:r>
            <a:r>
              <a:rPr lang="hu-HU" sz="2400" u="sng" dirty="0">
                <a:latin typeface="+mj-lt"/>
              </a:rPr>
              <a:t> Zoltán (1896-1978) </a:t>
            </a:r>
            <a:endParaRPr lang="hu-HU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Nemzeti Színház  örökös tagja1935-69 tagja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1954: Kossuth-díj</a:t>
            </a:r>
          </a:p>
        </p:txBody>
      </p:sp>
      <p:pic>
        <p:nvPicPr>
          <p:cNvPr id="41" name="Kép 40">
            <a:extLst>
              <a:ext uri="{FF2B5EF4-FFF2-40B4-BE49-F238E27FC236}">
                <a16:creationId xmlns:a16="http://schemas.microsoft.com/office/drawing/2014/main" id="{7AB91116-F8EE-8B18-B28E-F5194DABA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103" y="-4914288"/>
            <a:ext cx="1809750" cy="2627058"/>
          </a:xfrm>
          <a:prstGeom prst="rect">
            <a:avLst/>
          </a:prstGeom>
        </p:spPr>
      </p:pic>
      <p:sp>
        <p:nvSpPr>
          <p:cNvPr id="42" name="Szövegdoboz 41">
            <a:extLst>
              <a:ext uri="{FF2B5EF4-FFF2-40B4-BE49-F238E27FC236}">
                <a16:creationId xmlns:a16="http://schemas.microsoft.com/office/drawing/2014/main" id="{30575683-7A8F-C8DB-FEDD-FF14E0E41C64}"/>
              </a:ext>
            </a:extLst>
          </p:cNvPr>
          <p:cNvSpPr txBox="1"/>
          <p:nvPr/>
        </p:nvSpPr>
        <p:spPr>
          <a:xfrm>
            <a:off x="5932655" y="7066109"/>
            <a:ext cx="3696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Fejedelem:  Timár József(1902-1960)</a:t>
            </a:r>
            <a:endParaRPr lang="hu-HU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Színházban 1924-től lépett fel (tagja:1925-1950; 1959-60)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1957: Kossuth-díj</a:t>
            </a:r>
          </a:p>
        </p:txBody>
      </p:sp>
      <p:pic>
        <p:nvPicPr>
          <p:cNvPr id="43" name="Kép 42">
            <a:extLst>
              <a:ext uri="{FF2B5EF4-FFF2-40B4-BE49-F238E27FC236}">
                <a16:creationId xmlns:a16="http://schemas.microsoft.com/office/drawing/2014/main" id="{612C1B97-3B60-6B3E-B33B-4FB321F069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5511" y="9122440"/>
            <a:ext cx="1809750" cy="1987176"/>
          </a:xfrm>
          <a:prstGeom prst="rect">
            <a:avLst/>
          </a:prstGeom>
        </p:spPr>
      </p:pic>
      <p:sp>
        <p:nvSpPr>
          <p:cNvPr id="44" name="Szövegdoboz 43">
            <a:extLst>
              <a:ext uri="{FF2B5EF4-FFF2-40B4-BE49-F238E27FC236}">
                <a16:creationId xmlns:a16="http://schemas.microsoft.com/office/drawing/2014/main" id="{B26041B8-6AF7-B34C-35F0-2569FF6AAA07}"/>
              </a:ext>
            </a:extLst>
          </p:cNvPr>
          <p:cNvSpPr txBox="1"/>
          <p:nvPr/>
        </p:nvSpPr>
        <p:spPr>
          <a:xfrm>
            <a:off x="9488557" y="-2127892"/>
            <a:ext cx="2703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+mj-lt"/>
              </a:rPr>
              <a:t>Tudós:  Pethes Sándor (1899-1981)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A nemzeti színház tagja: 1922-49</a:t>
            </a:r>
          </a:p>
        </p:txBody>
      </p:sp>
      <p:pic>
        <p:nvPicPr>
          <p:cNvPr id="45" name="Kép 44">
            <a:extLst>
              <a:ext uri="{FF2B5EF4-FFF2-40B4-BE49-F238E27FC236}">
                <a16:creationId xmlns:a16="http://schemas.microsoft.com/office/drawing/2014/main" id="{152BA1D9-879A-EF45-25A1-96C917ACC0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5396" y="-4662794"/>
            <a:ext cx="1934094" cy="25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87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3460</Words>
  <Application>Microsoft Office PowerPoint</Application>
  <PresentationFormat>Szélesvásznú</PresentationFormat>
  <Paragraphs>356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9" baseType="lpstr">
      <vt:lpstr>Aharoni</vt:lpstr>
      <vt:lpstr>Aptos</vt:lpstr>
      <vt:lpstr>Aptos Display</vt:lpstr>
      <vt:lpstr>Arial</vt:lpstr>
      <vt:lpstr>Bodoni MT</vt:lpstr>
      <vt:lpstr>Bodoni MT Black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Polgár Tamás Ferenc</dc:creator>
  <cp:lastModifiedBy>Polgár Tamás Ferenc</cp:lastModifiedBy>
  <cp:revision>3</cp:revision>
  <dcterms:created xsi:type="dcterms:W3CDTF">2025-04-04T17:05:05Z</dcterms:created>
  <dcterms:modified xsi:type="dcterms:W3CDTF">2025-04-05T18:29:12Z</dcterms:modified>
</cp:coreProperties>
</file>