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57" r:id="rId3"/>
    <p:sldId id="256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4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45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9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3589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9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14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16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56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15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7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74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0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5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43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89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66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D256AD-9FC9-4726-8ADD-E50DBD27EB93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F5C35E-9CC7-4243-8957-EDC96922F0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908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Madách Imre</a:t>
            </a:r>
          </a:p>
        </p:txBody>
      </p:sp>
      <p:pic>
        <p:nvPicPr>
          <p:cNvPr id="5" name="Picture 4" descr="https://scontent.fbud3-1.fna.fbcdn.net/v/t34.0-12/28832936_1652539618134999_782176370_n.jpg?oh=689d9c33fe6d1ff3d82e5d2988f228b1&amp;oe=5AA85FD1">
            <a:extLst>
              <a:ext uri="{FF2B5EF4-FFF2-40B4-BE49-F238E27FC236}">
                <a16:creationId xmlns:a16="http://schemas.microsoft.com/office/drawing/2014/main" id="{B52B46B6-DAF1-46CF-9435-EF5746CF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330">
            <a:off x="719529" y="2428697"/>
            <a:ext cx="4212236" cy="42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9">
            <a:extLst>
              <a:ext uri="{FF2B5EF4-FFF2-40B4-BE49-F238E27FC236}">
                <a16:creationId xmlns:a16="http://schemas.microsoft.com/office/drawing/2014/main" id="{825C4C17-E296-4DF3-9381-320844FA79C9}"/>
              </a:ext>
            </a:extLst>
          </p:cNvPr>
          <p:cNvSpPr/>
          <p:nvPr/>
        </p:nvSpPr>
        <p:spPr>
          <a:xfrm>
            <a:off x="5064916" y="4808802"/>
            <a:ext cx="6407555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Sokat, </a:t>
            </a:r>
            <a:r>
              <a:rPr lang="hu-HU" sz="20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sokat</a:t>
            </a:r>
            <a:r>
              <a:rPr lang="hu-HU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értem már életemben,</a:t>
            </a:r>
            <a:br>
              <a:rPr lang="hu-HU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Tömérdek bút küldött reám az ég,</a:t>
            </a:r>
            <a:br>
              <a:rPr lang="hu-HU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hála Isten! a sors éjjelében</a:t>
            </a:r>
            <a:br>
              <a:rPr lang="hu-HU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i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Ragyogó csillagom is volt elég.</a:t>
            </a:r>
          </a:p>
        </p:txBody>
      </p:sp>
      <p:pic>
        <p:nvPicPr>
          <p:cNvPr id="7" name="Picture 2" descr="https://scontent.fbud3-1.fna.fbcdn.net/v/t34.0-12/28907779_1652378008151160_125452903_n.jpg?oh=7d353684cdbd5fcd894d5fb8b808a546&amp;oe=5AA80FC8">
            <a:extLst>
              <a:ext uri="{FF2B5EF4-FFF2-40B4-BE49-F238E27FC236}">
                <a16:creationId xmlns:a16="http://schemas.microsoft.com/office/drawing/2014/main" id="{4B8C649F-7D4F-47BD-B174-A82CD06D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459">
            <a:off x="3156155" y="1803661"/>
            <a:ext cx="2691952" cy="12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content.fbud3-1.fna.fbcdn.net/v/t34.0-12/28906999_1652543378134623_869878721_n.jpg?oh=81ac816c6c4112a2796088fb998c4246&amp;oe=5AA7EA8E">
            <a:extLst>
              <a:ext uri="{FF2B5EF4-FFF2-40B4-BE49-F238E27FC236}">
                <a16:creationId xmlns:a16="http://schemas.microsoft.com/office/drawing/2014/main" id="{3FD57B92-5D76-48FA-8C7F-5B09CDE5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827">
            <a:off x="7720250" y="625204"/>
            <a:ext cx="4113750" cy="41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bud3-1.fna.fbcdn.net/v/t1.0-9/29103872_2112414702324024_6378791780552278016_n.png?oh=4958ef92822f5b551c7ddcf3bfe6d85f&amp;oe=5B00CE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1480">
            <a:off x="6311532" y="392358"/>
            <a:ext cx="3351012" cy="598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bud3-1.fna.fbcdn.net/v/t1.0-0/s261x260/29028189_2053809797968123_4457613326632878080_n.jpg?oh=85fd8bd94c1f87b61ebe55efab4e69ce&amp;oe=5B333A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2146" cy="68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Ã©ptalÃ¡lat a kÃ¶vetkezÅre: âszÃ­v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5025824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content.fbud3-1.fna.fbcdn.net/v/t1.0-0/s261x260/29133385_2053813031301133_6467388988704423936_n.jpg?oh=030b9d50dcbab60cc59cd7005d4cb623&amp;oe=5B4AFE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89" y="0"/>
            <a:ext cx="5662411" cy="68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4074">
            <a:off x="-251260" y="1692142"/>
            <a:ext cx="8850793" cy="2379353"/>
          </a:xfrm>
          <a:prstGeom prst="rect">
            <a:avLst/>
          </a:prstGeom>
        </p:spPr>
      </p:pic>
      <p:pic>
        <p:nvPicPr>
          <p:cNvPr id="3078" name="Picture 6" descr="KÃ©ptalÃ¡lat a kÃ¶vetkezÅre: âragyogÃ³ levÃ©l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097">
            <a:off x="372372" y="3034433"/>
            <a:ext cx="4041049" cy="26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3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644"/>
            <a:ext cx="3156310" cy="4732986"/>
          </a:xfrm>
          <a:prstGeom prst="rect">
            <a:avLst/>
          </a:prstGeom>
        </p:spPr>
      </p:pic>
      <p:pic>
        <p:nvPicPr>
          <p:cNvPr id="4098" name="Picture 2" descr="KÃ©ptalÃ¡lat a kÃ¶vetkezÅre: âfÃ©ny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19" y="347729"/>
            <a:ext cx="9112181" cy="56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6642">
            <a:off x="3461562" y="1756290"/>
            <a:ext cx="8850793" cy="2379353"/>
          </a:xfrm>
          <a:prstGeom prst="rect">
            <a:avLst/>
          </a:prstGeom>
        </p:spPr>
      </p:pic>
      <p:pic>
        <p:nvPicPr>
          <p:cNvPr id="4100" name="Picture 4" descr="KÃ©ptalÃ¡lat a kÃ¶vetkezÅre: âtÃ¶meg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5554" cy="19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9088" cy="17081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1142">
            <a:off x="129157" y="3110270"/>
            <a:ext cx="6820494" cy="1833549"/>
          </a:xfrm>
          <a:prstGeom prst="rect">
            <a:avLst/>
          </a:prstGeom>
        </p:spPr>
      </p:pic>
      <p:pic>
        <p:nvPicPr>
          <p:cNvPr id="5122" name="Picture 2" descr="https://scontent.fbud3-1.fna.fbcdn.net/v/t1.0-9/29133610_2053821317966971_4193932953480331264_n.jpg?oh=ed6e8b443cd6c6231fc9722b6084f8ee&amp;oe=5B0503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49" y="1559380"/>
            <a:ext cx="3244448" cy="31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fbud3-1.fna.fbcdn.net/v/t1.0-0/s261x260/29027220_2053821294633640_793058933748006912_n.jpg?oh=359dbaf769c57a995636872848ea89da&amp;oe=5B43996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60" y="708338"/>
            <a:ext cx="4109120" cy="244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.fbud3-1.fna.fbcdn.net/v/t1.0-9/29132958_2053821311300305_7970686885867552768_n.jpg?oh=82cd0f99f4867b78843a761b19fd6e88&amp;oe=5B3805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18" y="479107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ontent.fbud3-1.fna.fbcdn.net/v/t1.0-0/s261x260/29104071_2053815064634263_2632429573622464512_n.jpg?oh=d246c344c8081476de4c53c07fdf9b20&amp;oe=5B0940A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4413102"/>
            <a:ext cx="3117260" cy="23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9</Words>
  <Application>Microsoft Office PowerPoint</Application>
  <PresentationFormat>Širokouhlá</PresentationFormat>
  <Paragraphs>2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Organický motív</vt:lpstr>
      <vt:lpstr>Madách Imre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Sziszi</dc:creator>
  <cp:lastModifiedBy>Anna Göbő</cp:lastModifiedBy>
  <cp:revision>6</cp:revision>
  <dcterms:created xsi:type="dcterms:W3CDTF">2018-03-11T22:02:27Z</dcterms:created>
  <dcterms:modified xsi:type="dcterms:W3CDTF">2018-03-11T22:46:43Z</dcterms:modified>
</cp:coreProperties>
</file>