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F5016-E6DE-4294-A6D1-DE58EF3BF130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EFD1A-D18B-4582-8933-8FB0FEAA5C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3644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2EFD1A-D18B-4582-8933-8FB0FEAA5C7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10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alphaModFix amt="8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073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480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821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81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662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239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555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75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9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4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797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C39B9-5EE4-4B50-B9BC-9D39D5BFAB86}" type="datetimeFigureOut">
              <a:rPr lang="hu-HU" smtClean="0"/>
              <a:t>2018. 03. 11.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68F01-4662-45B0-BC07-4EAFBE58AB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817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Arany versterv</a:t>
            </a:r>
            <a:endParaRPr lang="hu-HU" sz="7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altLang="hu-HU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Vojtina</a:t>
            </a:r>
            <a:r>
              <a:rPr lang="hu-HU" altLang="hu-H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ars poeticája</a:t>
            </a:r>
            <a:endParaRPr lang="hu-HU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69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err="1">
                <a:latin typeface="Arial" panose="020B0604020202020204" pitchFamily="34" charset="0"/>
                <a:cs typeface="Arial" panose="020B0604020202020204" pitchFamily="34" charset="0"/>
              </a:rPr>
              <a:t>Vojtina</a:t>
            </a:r>
            <a:r>
              <a:rPr lang="hu-HU" altLang="hu-HU" b="1" dirty="0">
                <a:latin typeface="Arial" panose="020B0604020202020204" pitchFamily="34" charset="0"/>
                <a:cs typeface="Arial" panose="020B0604020202020204" pitchFamily="34" charset="0"/>
              </a:rPr>
              <a:t> ars </a:t>
            </a:r>
            <a:r>
              <a:rPr lang="hu-HU" alt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poeticája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Miért éppen </a:t>
            </a:r>
            <a:r>
              <a:rPr lang="hu-HU" b="1" dirty="0" err="1" smtClean="0"/>
              <a:t>Vojtina</a:t>
            </a:r>
            <a:r>
              <a:rPr lang="hu-HU" b="1" dirty="0" smtClean="0"/>
              <a:t> Mátyás, ki is ő?</a:t>
            </a:r>
          </a:p>
          <a:p>
            <a:pPr>
              <a:spcBef>
                <a:spcPts val="0"/>
              </a:spcBef>
            </a:pPr>
            <a:r>
              <a:rPr lang="hu-HU" b="1" dirty="0" err="1" smtClean="0"/>
              <a:t>Vojtina</a:t>
            </a:r>
            <a:r>
              <a:rPr lang="hu-HU" b="1" dirty="0" smtClean="0"/>
              <a:t> Mátyás egy tehetségtelen, rossz „versfaragó”. Anekdotikus figura. </a:t>
            </a:r>
            <a:br>
              <a:rPr lang="hu-HU" b="1" dirty="0" smtClean="0"/>
            </a:br>
            <a:r>
              <a:rPr lang="hu-HU" b="1" i="1" dirty="0" smtClean="0">
                <a:solidFill>
                  <a:srgbClr val="002060"/>
                </a:solidFill>
              </a:rPr>
              <a:t>„Legtöbbje </a:t>
            </a:r>
            <a:r>
              <a:rPr lang="hu-HU" b="1" i="1" dirty="0">
                <a:solidFill>
                  <a:srgbClr val="002060"/>
                </a:solidFill>
              </a:rPr>
              <a:t>pénzért a betűszedőnek,</a:t>
            </a:r>
            <a:r>
              <a:rPr lang="hu-HU" b="1" i="1" dirty="0" smtClean="0">
                <a:solidFill>
                  <a:srgbClr val="002060"/>
                </a:solidFill>
              </a:rPr>
              <a:t/>
            </a:r>
            <a:br>
              <a:rPr lang="hu-HU" b="1" i="1" dirty="0" smtClean="0">
                <a:solidFill>
                  <a:srgbClr val="002060"/>
                </a:solidFill>
              </a:rPr>
            </a:br>
            <a:r>
              <a:rPr lang="hu-HU" b="1" i="1" dirty="0">
                <a:solidFill>
                  <a:srgbClr val="002060"/>
                </a:solidFill>
              </a:rPr>
              <a:t>De az sosem hallgatja </a:t>
            </a:r>
            <a:r>
              <a:rPr lang="hu-HU" b="1" i="1" dirty="0" err="1">
                <a:solidFill>
                  <a:srgbClr val="002060"/>
                </a:solidFill>
              </a:rPr>
              <a:t>Vojtinát</a:t>
            </a:r>
            <a:r>
              <a:rPr lang="hu-HU" b="1" i="1" dirty="0">
                <a:solidFill>
                  <a:srgbClr val="002060"/>
                </a:solidFill>
              </a:rPr>
              <a:t>,</a:t>
            </a:r>
            <a:r>
              <a:rPr lang="hu-HU" b="1" i="1" dirty="0" smtClean="0">
                <a:solidFill>
                  <a:srgbClr val="002060"/>
                </a:solidFill>
              </a:rPr>
              <a:t/>
            </a:r>
            <a:br>
              <a:rPr lang="hu-HU" b="1" i="1" dirty="0" smtClean="0">
                <a:solidFill>
                  <a:srgbClr val="002060"/>
                </a:solidFill>
              </a:rPr>
            </a:br>
            <a:r>
              <a:rPr lang="hu-HU" b="1" i="1" dirty="0" err="1">
                <a:solidFill>
                  <a:srgbClr val="002060"/>
                </a:solidFill>
              </a:rPr>
              <a:t>Gyártván</a:t>
            </a:r>
            <a:r>
              <a:rPr lang="hu-HU" b="1" i="1" dirty="0">
                <a:solidFill>
                  <a:srgbClr val="002060"/>
                </a:solidFill>
              </a:rPr>
              <a:t> </a:t>
            </a:r>
            <a:r>
              <a:rPr lang="hu-HU" b="1" i="1" dirty="0" smtClean="0">
                <a:solidFill>
                  <a:srgbClr val="002060"/>
                </a:solidFill>
              </a:rPr>
              <a:t>divathoz</a:t>
            </a:r>
            <a:r>
              <a:rPr lang="hu-HU" b="1" i="1" dirty="0">
                <a:solidFill>
                  <a:srgbClr val="002060"/>
                </a:solidFill>
              </a:rPr>
              <a:t> a vásárfiát</a:t>
            </a:r>
            <a:r>
              <a:rPr lang="hu-HU" b="1" i="1" dirty="0" smtClean="0">
                <a:solidFill>
                  <a:srgbClr val="002060"/>
                </a:solidFill>
              </a:rPr>
              <a:t>;”</a:t>
            </a:r>
            <a:endParaRPr lang="hu-HU" b="1" i="1" dirty="0">
              <a:solidFill>
                <a:srgbClr val="002060"/>
              </a:solidFill>
            </a:endParaRPr>
          </a:p>
          <a:p>
            <a:r>
              <a:rPr lang="hu-HU" b="1" dirty="0" smtClean="0"/>
              <a:t>Azért az Ő nevében írom versemet, mert ezzel a kissé gúnyos megfogalmazással próbálom meg kifejezni tiltakozásom a hasonlóan rossz költők ellen, akik nem mellesleg a sajtót is elárasztják!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00511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Vojtina</a:t>
            </a:r>
            <a:r>
              <a:rPr lang="hu-HU" alt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 ars poeticája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Versem két részből áll: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hu-HU" b="1" dirty="0" smtClean="0"/>
              <a:t>Az első részében leírom, hogy a megszokott verstémák engem már nem érdekelnek, mint például a bor és a szerelem.</a:t>
            </a:r>
            <a:br>
              <a:rPr lang="hu-HU" b="1" dirty="0" smtClean="0"/>
            </a:br>
            <a:r>
              <a:rPr lang="hu-HU" sz="2500" b="1" dirty="0" smtClean="0">
                <a:solidFill>
                  <a:srgbClr val="002060"/>
                </a:solidFill>
              </a:rPr>
              <a:t>„</a:t>
            </a: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Költő</a:t>
            </a:r>
            <a:r>
              <a:rPr lang="hu-HU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leánnyal, borral </a:t>
            </a:r>
            <a:r>
              <a:rPr lang="hu-HU" sz="25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nagyralát</a:t>
            </a: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/ Tőlem </a:t>
            </a:r>
            <a:r>
              <a:rPr lang="hu-HU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várja senki már </a:t>
            </a: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dalát.</a:t>
            </a:r>
            <a:r>
              <a:rPr lang="hu-HU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Bort</a:t>
            </a:r>
            <a:r>
              <a:rPr lang="hu-HU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hu-HU" sz="25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legfölebb</a:t>
            </a:r>
            <a:r>
              <a:rPr lang="hu-HU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 néha </a:t>
            </a: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megiszom;</a:t>
            </a:r>
            <a:r>
              <a:rPr lang="hu-HU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S </a:t>
            </a:r>
            <a:r>
              <a:rPr lang="hu-HU" sz="2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szerelem... rég volt az! rég </a:t>
            </a:r>
            <a:r>
              <a:rPr lang="hu-HU" sz="25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bizon</a:t>
            </a: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És a hazafias versektől való elszakadásom is lejegyeztem.</a:t>
            </a:r>
            <a:br>
              <a:rPr lang="hu-HU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5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hu-H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hazáról... Úgy van, a haza</a:t>
            </a:r>
            <a:r>
              <a:rPr lang="hu-H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/</a:t>
            </a:r>
            <a:r>
              <a:rPr lang="hu-H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Zengjen </a:t>
            </a:r>
            <a:r>
              <a:rPr lang="hu-H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felőle hát a dal, nosza</a:t>
            </a:r>
            <a:r>
              <a:rPr lang="hu-H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!... / Késő </a:t>
            </a:r>
            <a:r>
              <a:rPr lang="hu-H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is: mi haszna </a:t>
            </a:r>
            <a:r>
              <a:rPr lang="hu-HU" sz="2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lelkesűl</a:t>
            </a:r>
            <a:r>
              <a:rPr lang="hu-H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Az </a:t>
            </a:r>
            <a:r>
              <a:rPr lang="hu-H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ember, ha középen </a:t>
            </a:r>
            <a:r>
              <a:rPr lang="hu-HU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belesűl</a:t>
            </a:r>
            <a:r>
              <a:rPr lang="hu-H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!”</a:t>
            </a:r>
            <a:endParaRPr lang="hu-H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93667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Vojtina</a:t>
            </a:r>
            <a:r>
              <a:rPr lang="hu-HU" alt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 ars poeticája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 versem második szakaszában pedig megfogalmazom a költészet igazi célját, az eszményítést. Azaz, mi költők a megfogalmazunk olyan dolgokat, melyeket a valóságban nem lehet elérni, elképzelni. Ezzel formáljuk át a világot. No, de ugyanakkor a valóságtól sem szabad teljesen elszakadnunk.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b="1" i="1" dirty="0" smtClean="0">
                <a:solidFill>
                  <a:srgbClr val="002060"/>
                </a:solidFill>
              </a:rPr>
              <a:t>Idea</a:t>
            </a:r>
            <a:r>
              <a:rPr lang="hu-HU" b="1" i="1" dirty="0">
                <a:solidFill>
                  <a:srgbClr val="002060"/>
                </a:solidFill>
              </a:rPr>
              <a:t>: eszme. Nem szó, nem modor.</a:t>
            </a:r>
            <a:r>
              <a:rPr lang="hu-HU" b="1" i="1" dirty="0" smtClean="0">
                <a:solidFill>
                  <a:srgbClr val="002060"/>
                </a:solidFill>
              </a:rPr>
              <a:t/>
            </a:r>
            <a:br>
              <a:rPr lang="hu-HU" b="1" i="1" dirty="0" smtClean="0">
                <a:solidFill>
                  <a:srgbClr val="002060"/>
                </a:solidFill>
              </a:rPr>
            </a:br>
            <a:r>
              <a:rPr lang="hu-HU" b="1" i="1" dirty="0">
                <a:solidFill>
                  <a:srgbClr val="002060"/>
                </a:solidFill>
              </a:rPr>
              <a:t>Azt hát fejezzen ki vers, kép, szobor:</a:t>
            </a:r>
            <a:r>
              <a:rPr lang="hu-HU" b="1" i="1" dirty="0" smtClean="0">
                <a:solidFill>
                  <a:srgbClr val="002060"/>
                </a:solidFill>
              </a:rPr>
              <a:t/>
            </a:r>
            <a:br>
              <a:rPr lang="hu-HU" b="1" i="1" dirty="0" smtClean="0">
                <a:solidFill>
                  <a:srgbClr val="002060"/>
                </a:solidFill>
              </a:rPr>
            </a:br>
            <a:r>
              <a:rPr lang="hu-HU" b="1" i="1" dirty="0">
                <a:solidFill>
                  <a:srgbClr val="002060"/>
                </a:solidFill>
              </a:rPr>
              <a:t>S eszményi lesz </a:t>
            </a:r>
            <a:r>
              <a:rPr lang="hu-HU" b="1" i="1" dirty="0" err="1" smtClean="0">
                <a:solidFill>
                  <a:srgbClr val="002060"/>
                </a:solidFill>
              </a:rPr>
              <a:t>Béranges</a:t>
            </a:r>
            <a:r>
              <a:rPr lang="hu-HU" b="1" i="1" dirty="0" smtClean="0">
                <a:solidFill>
                  <a:srgbClr val="002060"/>
                </a:solidFill>
              </a:rPr>
              <a:t>, </a:t>
            </a:r>
            <a:r>
              <a:rPr lang="hu-HU" b="1" i="1" dirty="0">
                <a:solidFill>
                  <a:srgbClr val="002060"/>
                </a:solidFill>
              </a:rPr>
              <a:t>mint </a:t>
            </a:r>
            <a:r>
              <a:rPr lang="hu-HU" b="1" i="1" dirty="0" smtClean="0">
                <a:solidFill>
                  <a:srgbClr val="002060"/>
                </a:solidFill>
              </a:rPr>
              <a:t>Horác”</a:t>
            </a:r>
            <a:endParaRPr lang="hu-H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5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Vojtina</a:t>
            </a:r>
            <a:r>
              <a:rPr lang="hu-HU" alt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 ars poeticája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Összeségében célom a verssel az, hogy </a:t>
            </a:r>
            <a:r>
              <a:rPr lang="hu-HU" sz="3000" b="1" dirty="0" smtClean="0"/>
              <a:t>kifejezzem</a:t>
            </a:r>
            <a:r>
              <a:rPr lang="hu-HU" b="1" dirty="0" smtClean="0"/>
              <a:t> a rossz és hírnév hajszoló </a:t>
            </a:r>
            <a:r>
              <a:rPr lang="hu-HU" sz="3000" b="1" dirty="0" smtClean="0"/>
              <a:t>tehetségtelen költőkkel szembeni tiltakozásom</a:t>
            </a:r>
            <a:r>
              <a:rPr lang="hu-HU" b="1" dirty="0" smtClean="0"/>
              <a:t>. Ezenkívül pedig megfogalmazni a költészet célját, ami nem más mint az </a:t>
            </a:r>
            <a:r>
              <a:rPr lang="hu-HU" sz="3000" b="1" dirty="0" smtClean="0"/>
              <a:t>eszményiség és a valóság együttes kifejezése</a:t>
            </a:r>
            <a:r>
              <a:rPr lang="hu-HU" b="1" dirty="0" smtClean="0"/>
              <a:t>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6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152</Words>
  <Application>Microsoft Office PowerPoint</Application>
  <PresentationFormat>Szélesvásznú</PresentationFormat>
  <Paragraphs>15</Paragraphs>
  <Slides>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Office-téma</vt:lpstr>
      <vt:lpstr>Arany versterv</vt:lpstr>
      <vt:lpstr>Vojtina ars poeticája</vt:lpstr>
      <vt:lpstr>Vojtina ars poeticája</vt:lpstr>
      <vt:lpstr>Vojtina ars poeticája</vt:lpstr>
      <vt:lpstr>Vojtina ars poeticája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Windows-felhasználó</dc:creator>
  <cp:lastModifiedBy>Windows-felhasználó</cp:lastModifiedBy>
  <cp:revision>8</cp:revision>
  <dcterms:created xsi:type="dcterms:W3CDTF">2018-03-10T18:45:37Z</dcterms:created>
  <dcterms:modified xsi:type="dcterms:W3CDTF">2018-03-11T13:19:31Z</dcterms:modified>
</cp:coreProperties>
</file>