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A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882298-8AB7-E145-F3E0-EF5B69BE5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924DEA-582C-A3CE-CD36-81C13809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A77987-8A34-01C9-8177-0A13AFF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64FEB1-0F18-3ACD-B812-F66D1EB2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E1261F-B7E7-C377-3B69-A28939E4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4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106545-2E38-0305-7739-63797D6F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1EEEB7-FDE1-BD9A-B639-2ABADB100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219A5C-EF5E-DEEE-A0E0-8E5C3F48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48441A-1B43-1B53-6239-6FB06B69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A1B9B7-82DF-22B7-6C76-3604A210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98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EB2D967-49FD-5B35-84F1-744FC6982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509E978-C990-8C55-9A73-5A7FFE6B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B51164-45F7-0688-FA9F-990531E5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51B71A-348C-9E2E-C015-7EA5A90F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C0AC48-1754-C07C-53D1-0B12A4C7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5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1F5379-83CC-7181-8180-38A602CF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7CA7C6-105A-4620-5560-C69A7755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FD10BA-08EA-C141-F52A-B2B21E5A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D1E932-471B-5C1B-FC71-204CF1A6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1381DE-1E3F-2EED-44ED-46516991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76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D1837F-E567-A7E1-853E-582E6C48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F9F6B0-260F-F508-C249-3FBFC558C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32D092-90EA-60BA-E37D-C74A1D88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DFA69C-F188-5F60-B287-454A1E4A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C7D00D-8144-F6AA-B0BB-87B26E2D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7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119F5B-67F2-1336-625A-DF241F92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78DB58-74E3-ADA7-662B-E8DF042ED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E4B463D-32F6-E13E-412E-A9DE53DF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5B94A3-DC85-A459-BD0C-095979AC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BFDB9DF-7602-7ABC-0342-824CD1AF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E2D507-E4AD-1FBB-20E9-31064F85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60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B038BF-98AB-1888-6930-0CAD0927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A2AA15-2294-133F-5AF1-2ABA6EF58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977A0B3-788D-5373-F393-C155EBC35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CB002B2-1830-C03C-292F-09FB7A377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BC2799E-C622-5C28-E66A-F39BE40A5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C0EE234-8357-CFEA-02AE-937857B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A9B9170-C35D-7AC0-38D4-0E844C42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3A5998E-9530-23CD-A239-D04469CE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75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856515-58B3-E33C-6B20-FDFA98B9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14DB189-E6E3-9837-14A8-B767D722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DEF3E51-3B2B-ED76-AC1D-774D4BD1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056BF53-882A-FCAE-245F-EF99AC76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53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2AA41B2-3D80-B357-1577-E3D7CD8C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528821A-0678-4114-C8B0-11E7A85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B588B4-C342-7379-4CE0-0E7BB0F9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00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86B6A9-2A13-BCDB-DE0B-EC38F19A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C057D0-D498-7E68-6CB0-1489B6CE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90D97DC-3CD8-9788-CC2F-73A94FF1E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59B1063-5B42-515D-E6BC-BC3013BD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82A5021-B446-4BFF-E2CE-11B10A6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609B2A-F947-ECC7-4A6B-95240BC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69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1868A5-17D7-394B-C23C-9ABE199E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89FF722-18F7-EFBB-47FD-8A66AD4BA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0E06E1-0546-A720-9004-5A3544B8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E9F19E-C9BB-AA66-E030-78D2D1D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8666E0-A880-CB1A-1137-19CC9266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F4A83A-580A-2247-5110-1BF6C89E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85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5454B87-D2F5-8BA0-97B5-3CB137BD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AA80EE-0EEA-69EA-9845-3F37C624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61BE80-8F88-E9BC-B28A-82FBADDD7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AF4E9-8469-4F12-8778-86AC28455A86}" type="datetimeFigureOut">
              <a:rPr lang="hu-HU" smtClean="0"/>
              <a:t>2024. 05. 24.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E93F2E-BDC3-390E-8CCB-FE26F2D90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6754AD-309B-0CF9-FC28-C19F1E957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08586-A438-4414-BB2C-F9EAE8C8F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Rectangle 1097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0" name="Rectangle 1099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4" name="Rectangle 11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06" name="Picture 110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026" name="Picture 2" descr="BÁNK BÁN | Madách Nemzetközi Színházi Találkozó">
            <a:extLst>
              <a:ext uri="{FF2B5EF4-FFF2-40B4-BE49-F238E27FC236}">
                <a16:creationId xmlns:a16="http://schemas.microsoft.com/office/drawing/2014/main" id="{24CEC2BE-FC90-518E-CA16-13BB45ACE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r="31079" b="-1"/>
          <a:stretch/>
        </p:blipFill>
        <p:spPr bwMode="auto">
          <a:xfrm>
            <a:off x="20" y="10"/>
            <a:ext cx="40637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Bánk bán prózai, operai és tantermi változatát is bemutatja a Nemzeti  Színház">
            <a:extLst>
              <a:ext uri="{FF2B5EF4-FFF2-40B4-BE49-F238E27FC236}">
                <a16:creationId xmlns:a16="http://schemas.microsoft.com/office/drawing/2014/main" id="{55EDCA5D-1203-A6E9-F0FA-3736994F2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r="31972" b="-1"/>
          <a:stretch/>
        </p:blipFill>
        <p:spPr bwMode="auto">
          <a:xfrm>
            <a:off x="4064424" y="10"/>
            <a:ext cx="40637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kel Ferenc: Bánk bán | Nemzeti Színház">
            <a:extLst>
              <a:ext uri="{FF2B5EF4-FFF2-40B4-BE49-F238E27FC236}">
                <a16:creationId xmlns:a16="http://schemas.microsoft.com/office/drawing/2014/main" id="{01971EF1-A2A6-ECF3-1991-A2B91476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r="37460"/>
          <a:stretch/>
        </p:blipFill>
        <p:spPr bwMode="auto">
          <a:xfrm>
            <a:off x="8128212" y="189575"/>
            <a:ext cx="40637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2E2D60-4AB4-1C81-F17E-5AC89AE7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503" y="3512261"/>
            <a:ext cx="9801082" cy="2059633"/>
          </a:xfrm>
        </p:spPr>
        <p:txBody>
          <a:bodyPr anchor="t">
            <a:normAutofit/>
          </a:bodyPr>
          <a:lstStyle/>
          <a:p>
            <a:r>
              <a:rPr lang="hu-HU" sz="8800" b="1" dirty="0">
                <a:solidFill>
                  <a:srgbClr val="B1AEEA"/>
                </a:solidFill>
                <a:latin typeface="Amasis MT Pro Black" panose="02040A04050005020304" pitchFamily="18" charset="-18"/>
              </a:rPr>
              <a:t>BÁNK BÁN</a:t>
            </a:r>
          </a:p>
        </p:txBody>
      </p:sp>
    </p:spTree>
    <p:extLst>
      <p:ext uri="{BB962C8B-B14F-4D97-AF65-F5344CB8AC3E}">
        <p14:creationId xmlns:p14="http://schemas.microsoft.com/office/powerpoint/2010/main" val="6436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ánk bán - Nemzeti Színház - Színházak - Theater Online">
            <a:extLst>
              <a:ext uri="{FF2B5EF4-FFF2-40B4-BE49-F238E27FC236}">
                <a16:creationId xmlns:a16="http://schemas.microsoft.com/office/drawing/2014/main" id="{90E215B6-54D6-280F-604D-1CA4A6833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 r="-1" b="7832"/>
          <a:stretch/>
        </p:blipFill>
        <p:spPr bwMode="auto">
          <a:xfrm>
            <a:off x="9512" y="10"/>
            <a:ext cx="1218247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5" name="Rectangle 1047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2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6" name="Rectangle 1049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352" y="0"/>
            <a:ext cx="6089647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gazin címkeoldal | Nemzeti Színház">
            <a:extLst>
              <a:ext uri="{FF2B5EF4-FFF2-40B4-BE49-F238E27FC236}">
                <a16:creationId xmlns:a16="http://schemas.microsoft.com/office/drawing/2014/main" id="{BFF98851-7AE7-0E84-4E0F-CF29C121A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21285" b="-3"/>
          <a:stretch/>
        </p:blipFill>
        <p:spPr bwMode="auto">
          <a:xfrm>
            <a:off x="232985" y="39875"/>
            <a:ext cx="231298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mzeti Színház - Kedves Nézőink, ma a Bánk bán című előadásunk kapcsán  várjuk személyes élményeiket! Katona József legnagyobb hatású művét  2017-ben mutatta be teátrumunk Vidnyánszky Attila rendezésében, a  címszerepben Mátray Lászlóval. Gertrudisként">
            <a:extLst>
              <a:ext uri="{FF2B5EF4-FFF2-40B4-BE49-F238E27FC236}">
                <a16:creationId xmlns:a16="http://schemas.microsoft.com/office/drawing/2014/main" id="{CF37A2AD-FC88-61A3-2247-61605F68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r="21602"/>
          <a:stretch/>
        </p:blipFill>
        <p:spPr bwMode="auto">
          <a:xfrm>
            <a:off x="232984" y="2596682"/>
            <a:ext cx="2312987" cy="23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FBA1591-C8BB-848C-324C-0E4F98F070BF}"/>
              </a:ext>
            </a:extLst>
          </p:cNvPr>
          <p:cNvSpPr txBox="1"/>
          <p:nvPr/>
        </p:nvSpPr>
        <p:spPr>
          <a:xfrm>
            <a:off x="6325824" y="293915"/>
            <a:ext cx="5633192" cy="575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Az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színház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bemutatták</a:t>
            </a:r>
            <a:r>
              <a:rPr lang="en-US" dirty="0"/>
              <a:t> a </a:t>
            </a:r>
            <a:r>
              <a:rPr lang="en-US" dirty="0" err="1"/>
              <a:t>Bánk</a:t>
            </a:r>
            <a:r>
              <a:rPr lang="en-US" dirty="0"/>
              <a:t> </a:t>
            </a:r>
            <a:r>
              <a:rPr lang="en-US" dirty="0" err="1"/>
              <a:t>Bánt</a:t>
            </a:r>
            <a:r>
              <a:rPr lang="en-US" dirty="0"/>
              <a:t>, a </a:t>
            </a:r>
            <a:r>
              <a:rPr lang="en-US" dirty="0" err="1"/>
              <a:t>Budapesti</a:t>
            </a:r>
            <a:r>
              <a:rPr lang="en-US" dirty="0"/>
              <a:t> </a:t>
            </a:r>
            <a:r>
              <a:rPr lang="en-US" dirty="0" err="1"/>
              <a:t>Nemzeti</a:t>
            </a:r>
            <a:r>
              <a:rPr lang="en-US" dirty="0"/>
              <a:t> </a:t>
            </a:r>
            <a:r>
              <a:rPr lang="en-US" dirty="0" err="1"/>
              <a:t>Színház</a:t>
            </a:r>
            <a:r>
              <a:rPr lang="en-US" dirty="0"/>
              <a:t> volt.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darab</a:t>
            </a:r>
            <a:r>
              <a:rPr lang="en-US" dirty="0"/>
              <a:t> </a:t>
            </a:r>
            <a:r>
              <a:rPr lang="en-US" dirty="0" err="1"/>
              <a:t>bemutatója</a:t>
            </a:r>
            <a:r>
              <a:rPr lang="en-US" dirty="0"/>
              <a:t> 1862. </a:t>
            </a:r>
            <a:r>
              <a:rPr lang="en-US" dirty="0" err="1"/>
              <a:t>február</a:t>
            </a:r>
            <a:r>
              <a:rPr lang="en-US" dirty="0"/>
              <a:t> 8.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Az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előadás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sikeres</a:t>
            </a:r>
            <a:r>
              <a:rPr lang="en-US" dirty="0"/>
              <a:t> volt,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hatalmas</a:t>
            </a:r>
            <a:r>
              <a:rPr lang="en-US" dirty="0"/>
              <a:t> </a:t>
            </a:r>
            <a:r>
              <a:rPr lang="en-US" dirty="0" err="1"/>
              <a:t>visszhangot</a:t>
            </a:r>
            <a:r>
              <a:rPr lang="en-US" dirty="0"/>
              <a:t> </a:t>
            </a:r>
            <a:r>
              <a:rPr lang="en-US" dirty="0" err="1"/>
              <a:t>váltott</a:t>
            </a:r>
            <a:r>
              <a:rPr lang="en-US" dirty="0"/>
              <a:t> ki.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korszakban</a:t>
            </a:r>
            <a:r>
              <a:rPr lang="en-US" dirty="0"/>
              <a:t> </a:t>
            </a:r>
            <a:r>
              <a:rPr lang="en-US" dirty="0" err="1"/>
              <a:t>pozitívan</a:t>
            </a:r>
            <a:r>
              <a:rPr lang="en-US" dirty="0"/>
              <a:t> </a:t>
            </a:r>
            <a:r>
              <a:rPr lang="en-US" dirty="0" err="1"/>
              <a:t>fogadták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előadást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azóta</a:t>
            </a:r>
            <a:r>
              <a:rPr lang="en-US" dirty="0"/>
              <a:t> is </a:t>
            </a:r>
            <a:r>
              <a:rPr lang="en-US" dirty="0" err="1"/>
              <a:t>népszerűségnek</a:t>
            </a:r>
            <a:r>
              <a:rPr lang="en-US" dirty="0"/>
              <a:t> </a:t>
            </a:r>
            <a:r>
              <a:rPr lang="en-US" dirty="0" err="1"/>
              <a:t>örvend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Nemzeti</a:t>
            </a:r>
            <a:r>
              <a:rPr lang="en-US" dirty="0"/>
              <a:t> </a:t>
            </a:r>
            <a:r>
              <a:rPr lang="en-US" dirty="0" err="1"/>
              <a:t>Színházban</a:t>
            </a:r>
            <a:r>
              <a:rPr lang="en-US" dirty="0"/>
              <a:t> </a:t>
            </a:r>
            <a:r>
              <a:rPr lang="en-US" dirty="0" err="1"/>
              <a:t>többször</a:t>
            </a:r>
            <a:r>
              <a:rPr lang="en-US" dirty="0"/>
              <a:t> is </a:t>
            </a:r>
            <a:r>
              <a:rPr lang="en-US" dirty="0" err="1"/>
              <a:t>bemutatták</a:t>
            </a:r>
            <a:r>
              <a:rPr lang="en-US" dirty="0"/>
              <a:t> a </a:t>
            </a:r>
            <a:r>
              <a:rPr lang="en-US" dirty="0" err="1"/>
              <a:t>Bánk</a:t>
            </a:r>
            <a:r>
              <a:rPr lang="en-US" dirty="0"/>
              <a:t> </a:t>
            </a:r>
            <a:r>
              <a:rPr lang="en-US" dirty="0" err="1"/>
              <a:t>Bánt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évek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darabnak</a:t>
            </a:r>
            <a:r>
              <a:rPr lang="en-US" dirty="0"/>
              <a:t>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előadása</a:t>
            </a:r>
            <a:r>
              <a:rPr lang="en-US" dirty="0"/>
              <a:t> volt </a:t>
            </a:r>
            <a:r>
              <a:rPr lang="en-US" dirty="0" err="1"/>
              <a:t>ebben</a:t>
            </a:r>
            <a:r>
              <a:rPr lang="en-US" dirty="0"/>
              <a:t> a </a:t>
            </a:r>
            <a:r>
              <a:rPr lang="en-US" dirty="0" err="1"/>
              <a:t>neves</a:t>
            </a:r>
            <a:r>
              <a:rPr lang="en-US" dirty="0"/>
              <a:t> </a:t>
            </a:r>
            <a:r>
              <a:rPr lang="en-US" dirty="0" err="1"/>
              <a:t>színházban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hozzájárult</a:t>
            </a:r>
            <a:r>
              <a:rPr lang="en-US" dirty="0"/>
              <a:t> a </a:t>
            </a:r>
            <a:r>
              <a:rPr lang="en-US" dirty="0" err="1"/>
              <a:t>mű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sikeréhez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népszerűségéhez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3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 haszon mindenekfelett">
            <a:extLst>
              <a:ext uri="{FF2B5EF4-FFF2-40B4-BE49-F238E27FC236}">
                <a16:creationId xmlns:a16="http://schemas.microsoft.com/office/drawing/2014/main" id="{303C3E6F-B3E5-07CC-F5AC-E998E76C8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960" b="-1"/>
          <a:stretch/>
        </p:blipFill>
        <p:spPr bwMode="auto">
          <a:xfrm>
            <a:off x="-111512" y="-96479"/>
            <a:ext cx="9833302" cy="79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99CAAFE-C5BE-3E56-BB35-E6857CF0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327"/>
            <a:ext cx="7593979" cy="1747434"/>
          </a:xfrm>
        </p:spPr>
        <p:txBody>
          <a:bodyPr>
            <a:normAutofit/>
          </a:bodyPr>
          <a:lstStyle/>
          <a:p>
            <a:r>
              <a:rPr lang="hu-HU" sz="4100" dirty="0">
                <a:solidFill>
                  <a:srgbClr val="FFFFFF"/>
                </a:solidFill>
                <a:latin typeface="Amasis MT Pro Black" panose="020F0502020204030204" pitchFamily="18" charset="-18"/>
              </a:rPr>
              <a:t>Magyar színházak, ahol előadták a Bánk Bánt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3AAF41-1583-C02D-47C8-DBF7E0CD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41" y="1683834"/>
            <a:ext cx="5249609" cy="5519042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Budapesti Nemzeti Színház</a:t>
            </a:r>
          </a:p>
          <a:p>
            <a:r>
              <a:rPr lang="hu-HU" sz="2400" dirty="0">
                <a:solidFill>
                  <a:srgbClr val="FFFFFF"/>
                </a:solidFill>
              </a:rPr>
              <a:t>Vígszínház</a:t>
            </a:r>
          </a:p>
          <a:p>
            <a:r>
              <a:rPr lang="hu-HU" sz="2400" dirty="0">
                <a:solidFill>
                  <a:srgbClr val="FFFFFF"/>
                </a:solidFill>
              </a:rPr>
              <a:t>Katona József színház (Kecskemét)</a:t>
            </a:r>
          </a:p>
          <a:p>
            <a:r>
              <a:rPr lang="hu-HU" sz="2400" dirty="0">
                <a:solidFill>
                  <a:srgbClr val="FFFFFF"/>
                </a:solidFill>
              </a:rPr>
              <a:t>(vidéki színházak)</a:t>
            </a:r>
          </a:p>
          <a:p>
            <a:r>
              <a:rPr lang="hu-HU" sz="2400" dirty="0">
                <a:solidFill>
                  <a:srgbClr val="FFFFFF"/>
                </a:solidFill>
              </a:rPr>
              <a:t>Thália színház</a:t>
            </a:r>
          </a:p>
          <a:p>
            <a:r>
              <a:rPr lang="hu-HU" sz="2400" dirty="0">
                <a:solidFill>
                  <a:srgbClr val="FFFFFF"/>
                </a:solidFill>
              </a:rPr>
              <a:t>Csokonai színház</a:t>
            </a:r>
          </a:p>
          <a:p>
            <a:endParaRPr lang="hu-HU" sz="20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A cenzorok és a Bánk bán | Magyar Nemzeti Levéltár">
            <a:extLst>
              <a:ext uri="{FF2B5EF4-FFF2-40B4-BE49-F238E27FC236}">
                <a16:creationId xmlns:a16="http://schemas.microsoft.com/office/drawing/2014/main" id="{FCCFAC7D-7D6B-A85E-9731-7CEF0983E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r="-1" b="12304"/>
          <a:stretch/>
        </p:blipFill>
        <p:spPr bwMode="auto">
          <a:xfrm>
            <a:off x="6142914" y="-96479"/>
            <a:ext cx="6938675" cy="798039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8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111</Words>
  <Application>Microsoft Office PowerPoint</Application>
  <PresentationFormat>Szélesvásznú</PresentationFormat>
  <Paragraphs>14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Amasis MT Pro Black</vt:lpstr>
      <vt:lpstr>Aptos</vt:lpstr>
      <vt:lpstr>Aptos Display</vt:lpstr>
      <vt:lpstr>Arial</vt:lpstr>
      <vt:lpstr>Calibri</vt:lpstr>
      <vt:lpstr>Office-téma</vt:lpstr>
      <vt:lpstr>BÁNK BÁN</vt:lpstr>
      <vt:lpstr>PowerPoint-bemutató</vt:lpstr>
      <vt:lpstr>Magyar színházak, ahol előadták a Bánk Bánt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</dc:title>
  <dc:creator>camilla kovcs</dc:creator>
  <cp:lastModifiedBy>camilla kovcs</cp:lastModifiedBy>
  <cp:revision>1</cp:revision>
  <dcterms:created xsi:type="dcterms:W3CDTF">2024-05-24T08:28:19Z</dcterms:created>
  <dcterms:modified xsi:type="dcterms:W3CDTF">2024-05-24T09:00:17Z</dcterms:modified>
</cp:coreProperties>
</file>