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792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724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8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28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00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27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894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9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43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4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91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872E-FB78-4C19-82D0-36414E4E76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7D8B-5D56-43B8-9162-31AB35076C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42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ssenyei.hu/magan50/esk-m.jpg" TargetMode="External"/><Relationship Id="rId3" Type="http://schemas.openxmlformats.org/officeDocument/2006/relationships/hyperlink" Target="https://nemzetiszinhaz.hu/uploads/images/2018_2019/Bank%20ban%201951-%20Tokes%20Anna-Gertrudis%2C%20Bessenyei-Bank%203_es2.jpg" TargetMode="External"/><Relationship Id="rId7" Type="http://schemas.openxmlformats.org/officeDocument/2006/relationships/hyperlink" Target="https://tinyurl.com/m9ju4wsw" TargetMode="External"/><Relationship Id="rId2" Type="http://schemas.openxmlformats.org/officeDocument/2006/relationships/hyperlink" Target="https://encrypted-tbn0.gstatic.com/images?q=tbn:ANd9GcRrybj_4SO-Nra--PWBvDMaMyRobQaz3vOjvA&amp;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bdchjsrx" TargetMode="External"/><Relationship Id="rId11" Type="http://schemas.openxmlformats.org/officeDocument/2006/relationships/hyperlink" Target="http://www.bessenyei.hu/gal-egyeb/elet70/esk3.jpg" TargetMode="External"/><Relationship Id="rId5" Type="http://schemas.openxmlformats.org/officeDocument/2006/relationships/hyperlink" Target="https://www.ujsagmuzeum.hu/bessenyei-ferenc/" TargetMode="External"/><Relationship Id="rId10" Type="http://schemas.openxmlformats.org/officeDocument/2006/relationships/hyperlink" Target="http://www.bessenyei.hu/gal-egyeb/elet70/10.jpg" TargetMode="External"/><Relationship Id="rId4" Type="http://schemas.openxmlformats.org/officeDocument/2006/relationships/hyperlink" Target="https://tinyurl.com/59utxhaf" TargetMode="External"/><Relationship Id="rId9" Type="http://schemas.openxmlformats.org/officeDocument/2006/relationships/hyperlink" Target="http://www.bessenyei.hu/elet4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21853" y="1034794"/>
            <a:ext cx="9144000" cy="1669217"/>
          </a:xfrm>
        </p:spPr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Bessenyei Ferenc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397725" y="3448520"/>
            <a:ext cx="9135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„Talán úgy tudtam élni, hogy hasznossá tudtam tenni magam (…) kivéve azt a néhány pillanatot, amikor az ember éppen tehetséges, a művészetet folyton gyakorolni kell. Főként azért, hogy a teremtő másodperceket jól ki tudjuk használni.”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0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Élete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487546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1919-ben Hódmezővásárhelyen született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testvére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Zoltán, Ottó, Dezső, Iván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Édesapja korán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öngyilkos lett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felesége volt; Szederkényi Ada, Váradi Hédi , Lugossy Zsuzsa,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Élthes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Eszter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1" y="3413369"/>
            <a:ext cx="2603500" cy="34446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413369"/>
            <a:ext cx="5176358" cy="34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Élete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Szeged→ pénzkeresés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Szederkényi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 → 1944. házasság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1946-ben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születtek ikerlányai: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Katalin és Zsófia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vonzalom 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életében →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Váradi Hédi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1956.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Sinkovics Imrével szavalt a Bem szobornál→ meghurcolták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1961-ben házasságot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kötött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Váradi Hédivel</a:t>
            </a:r>
          </a:p>
          <a:p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Lugossy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Zsuzsa →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újabb szerelem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1966-ban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született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 nevű lánya</a:t>
            </a: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326" y="4140340"/>
            <a:ext cx="3304674" cy="27176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0"/>
            <a:ext cx="4076700" cy="27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2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Élete és munkássága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Béres Ilona; Bessenyei Ferenc ismét szerelmes, de szakítással ér véget</a:t>
            </a:r>
          </a:p>
          <a:p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Élthes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Eszter →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1980-ban házasodnak össze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Pilisborosjenőn, Lajosmizsén volt birtokuk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2004-ben 85 évesen hunyt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</a:p>
          <a:p>
            <a:pPr marL="0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Munkássága: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Szeged → hivatásos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színész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világháború nem volt rá hatással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Nemzeti Színház színésze lett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Háború végén szó nélkül eltanácsolják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1950-ben ismét Nemzeti tagja lett→ beindul a karrierje</a:t>
            </a: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660" y="0"/>
            <a:ext cx="2308339" cy="17896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926" y="3621534"/>
            <a:ext cx="3479073" cy="32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21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Bessenyei Ferenc és 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Bessenyei Ferenc csak akkor lép színpadra és akkor szólal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amikor kell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Erősen hat a nézőkre a játéka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Drámát kissé módosítják, nem tetszik mindenkinek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Katona József Bánk bánja halhatatlan</a:t>
            </a:r>
          </a:p>
          <a:p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„...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Szükséges, hogy minden kor a maga számára fedezze fel újból és újból </a:t>
            </a:r>
          </a:p>
          <a:p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Bánk 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bánt...”</a:t>
            </a:r>
            <a:endParaRPr lang="hu-H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768" y="4007433"/>
            <a:ext cx="2374232" cy="28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8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3300" u="sng" dirty="0">
                <a:hlinkClick r:id="rId2"/>
              </a:rPr>
              <a:t>https://encrypted-tbn0.gstatic.com/images?q=tbn:ANd9GcRrybj_4SO-Nra--PWBvDMaMyRobQaz3vOjvA&amp;s</a:t>
            </a:r>
            <a:endParaRPr lang="hu-HU" sz="3300" dirty="0"/>
          </a:p>
          <a:p>
            <a:r>
              <a:rPr lang="hu-HU" sz="3300" u="sng" dirty="0">
                <a:hlinkClick r:id="rId3"/>
              </a:rPr>
              <a:t>https://nemzetiszinhaz.hu/uploads/images/2018_2019/Bank%20ban%201951-%20Tokes%20Anna-Gertrudis%2C%20Bessenyei-Bank%203_es2.jpg</a:t>
            </a:r>
            <a:endParaRPr lang="hu-HU" sz="3300" dirty="0"/>
          </a:p>
          <a:p>
            <a:r>
              <a:rPr lang="hu-HU" sz="3300" u="sng" dirty="0">
                <a:hlinkClick r:id="rId4"/>
              </a:rPr>
              <a:t>https://tinyurl.com/59utxhaf</a:t>
            </a:r>
            <a:endParaRPr lang="hu-HU" sz="3300" dirty="0"/>
          </a:p>
          <a:p>
            <a:r>
              <a:rPr lang="hu-HU" sz="3300" u="sng" dirty="0">
                <a:hlinkClick r:id="rId5"/>
              </a:rPr>
              <a:t>https://www.ujsagmuzeum.hu/bessenyei-ferenc/</a:t>
            </a:r>
            <a:endParaRPr lang="hu-HU" sz="3300" dirty="0"/>
          </a:p>
          <a:p>
            <a:r>
              <a:rPr lang="hu-HU" sz="3300" u="sng" dirty="0">
                <a:hlinkClick r:id="rId6"/>
              </a:rPr>
              <a:t>https://tinyurl.com/bdchjsrx</a:t>
            </a:r>
            <a:endParaRPr lang="hu-HU" sz="3300" dirty="0"/>
          </a:p>
          <a:p>
            <a:r>
              <a:rPr lang="hu-HU" sz="3300" u="sng" dirty="0">
                <a:hlinkClick r:id="rId7"/>
              </a:rPr>
              <a:t>https://tinyurl.com/m9ju4wsw</a:t>
            </a:r>
            <a:endParaRPr lang="hu-HU" sz="3300" dirty="0"/>
          </a:p>
          <a:p>
            <a:r>
              <a:rPr lang="hu-HU" sz="3300" u="sng" dirty="0">
                <a:hlinkClick r:id="rId8"/>
              </a:rPr>
              <a:t>http://www.bessenyei.hu/magan50/esk-m.jpg</a:t>
            </a:r>
            <a:endParaRPr lang="hu-HU" sz="3300" dirty="0"/>
          </a:p>
          <a:p>
            <a:r>
              <a:rPr lang="hu-HU" sz="3300" u="sng" dirty="0">
                <a:hlinkClick r:id="rId9"/>
              </a:rPr>
              <a:t>http://www.bessenyei.hu/elet4.htm</a:t>
            </a:r>
            <a:endParaRPr lang="hu-HU" sz="3300" dirty="0"/>
          </a:p>
          <a:p>
            <a:r>
              <a:rPr lang="hu-HU" sz="3300" u="sng" dirty="0">
                <a:hlinkClick r:id="rId10"/>
              </a:rPr>
              <a:t>http://www.bessenyei.hu/gal-egyeb/elet70/10.jpg</a:t>
            </a:r>
            <a:endParaRPr lang="hu-HU" sz="3300" dirty="0"/>
          </a:p>
          <a:p>
            <a:r>
              <a:rPr lang="hu-HU" sz="3300" u="sng" dirty="0">
                <a:hlinkClick r:id="rId11"/>
              </a:rPr>
              <a:t>http://www.bessenyei.hu/gal-egyeb/elet70/esk3.jpg</a:t>
            </a:r>
            <a:endParaRPr lang="hu-HU" sz="33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1757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280</Words>
  <Application>Microsoft Office PowerPoint</Application>
  <PresentationFormat>Szélesvásznú</PresentationFormat>
  <Paragraphs>47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Office-téma</vt:lpstr>
      <vt:lpstr>Bessenyei Ferenc</vt:lpstr>
      <vt:lpstr>Élete</vt:lpstr>
      <vt:lpstr>Élete</vt:lpstr>
      <vt:lpstr>Élete és munkássága</vt:lpstr>
      <vt:lpstr>Bessenyei Ferenc és a Bánk bán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Bessenyei Ferenc</dc:title>
  <dc:creator>HP-NOTEBOOK</dc:creator>
  <cp:lastModifiedBy>User</cp:lastModifiedBy>
  <cp:revision>10</cp:revision>
  <dcterms:created xsi:type="dcterms:W3CDTF">2024-04-04T13:06:48Z</dcterms:created>
  <dcterms:modified xsi:type="dcterms:W3CDTF">2024-04-07T16:24:49Z</dcterms:modified>
</cp:coreProperties>
</file>