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CC3-D15E-45F4-B9FE-E21846B13D49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96DBB-9409-4168-86D1-D593504ECC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ek.oszk.hu/02100/02139/html/sz20/152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eb.archive.org/web/20090804111723/http:/www.szineszkonyvtar.hu/contents/p-z/paulayelet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mzetiarchivum.hu/stories/A-Csongor-es-Tunde-osbemutatoj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www.jakd.hu/index.php%3Fp%3Devfordulo%26id%3D2246&amp;ved=2ahUKEwiyx5Wp-rmMAxXBGRAIHbKqOv4QFnoECCAQAQ&amp;sqi=2&amp;usg=AOvVaw0DdsX4eVGaGNfA29Ek7i3GForr&#225;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mzetiarchivum.hu/stories/A-Csongor-es-Tunde-osbemutatoj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effectLst/>
                <a:latin typeface="inherit"/>
                <a:hlinkClick r:id="rId3" tooltip="https://mek.oszk.hu/02100/02139/html/sz20/152.html"/>
              </a:rPr>
              <a:t>https://mek.oszk.hu/02100/02139/html/sz20/152.html</a:t>
            </a:r>
            <a:endParaRPr lang="hu-HU" dirty="0">
              <a:effectLst/>
              <a:latin typeface="inheri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effectLst/>
                <a:latin typeface="inherit"/>
                <a:hlinkClick r:id="rId4" tooltip="https://web.archive.org/web/20090804111723/http://www.szineszkonyvtar.hu/contents/p-z/paulayelet.htm"/>
              </a:rPr>
              <a:t>https://web.archive.org/web/20090804111723/http://www.szineszkonyvtar.hu/contents/p-z/paulayelet.htm</a:t>
            </a:r>
            <a:endParaRPr lang="hu-HU" dirty="0">
              <a:effectLst/>
              <a:latin typeface="inherit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96DBB-9409-4168-86D1-D593504ECCD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54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https://cultura.hu/kultura/140-eve-mutattak-be-a-csongor-es-tundet/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96DBB-9409-4168-86D1-D593504ECCD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87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3" tooltip="https://nemzetiarchivum.hu/stories/A-Csongor-es-Tunde-osbemutatoja"/>
              </a:rPr>
              <a:t>https://nemzetiarchivum.hu/stories/A-Csongor-es-Tunde-osbemutatoja</a:t>
            </a:r>
            <a:endParaRPr lang="hu-HU" b="0" i="0" dirty="0">
              <a:solidFill>
                <a:srgbClr val="000000"/>
              </a:solidFill>
              <a:effectLst/>
              <a:latin typeface="inherit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96DBB-9409-4168-86D1-D593504ECCD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32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22ED2-DA4B-B53E-8117-576262443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6D5FE11-0494-1E22-EE0B-BD9B53374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2ABEEB8-E88A-AB6D-CE3A-33CF4D110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https://www.google.com/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url?sa</a:t>
            </a: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=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t&amp;source</a:t>
            </a: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=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web&amp;rct</a:t>
            </a: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=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j&amp;opi</a:t>
            </a: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3" tooltip="https://www.google.com/url?sa=t&amp;source=web&amp;rct=j&amp;opi=89978449&amp;url=https://www.jakd.hu/index.php%3Fp%3Devfordulo%26id%3D2246&amp;ved=2ahUKEwiyx5Wp-rmMAxXBGRAIHbKqOv4QFnoECCAQAQ&amp;sqi=2&amp;usg=AOvVaw0DdsX4eVGaGNfA29Ek7i3GForrás"/>
              </a:rPr>
              <a:t>=89978449&amp;url=https://www.jakd.hu/index.php%3Fp%3Devfordulo%26id%3D2246&amp;ved=2ahUKEwiyx5Wp-rmMAxXBGRAIHbKqOv4QFnoECCAQAQ&amp;sqi=2&amp;usg=AOvVaw0DdsX4eVGaGNfA29Ek7i3GForrás</a:t>
            </a:r>
            <a:r>
              <a:rPr lang="hu-HU" b="0" i="0" dirty="0">
                <a:solidFill>
                  <a:srgbClr val="000000"/>
                </a:solidFill>
                <a:effectLst/>
                <a:latin typeface="inheri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000000"/>
                </a:solidFill>
                <a:effectLst/>
                <a:latin typeface="inherit"/>
                <a:hlinkClick r:id="rId4" tooltip="https://nemzetiarchivum.hu/stories/A-Csongor-es-Tunde-osbemutatoja"/>
              </a:rPr>
              <a:t>https://nemzetiarchivum.hu/stories/A-Csongor-es-Tunde-osbemutatoja</a:t>
            </a:r>
            <a:endParaRPr lang="hu-HU" b="0" i="0" dirty="0">
              <a:solidFill>
                <a:srgbClr val="000000"/>
              </a:solidFill>
              <a:effectLst/>
              <a:latin typeface="inherit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C9D091B-DECB-3892-AAD6-ED7110CE3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96DBB-9409-4168-86D1-D593504ECCD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059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6F770B-4650-71A4-739D-0AD523A73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69CC8A-B7EE-8906-B408-792463804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165E8D5-C3D8-9551-6F98-3A9C0F98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252B14-7A6E-ACC4-DE17-F7DD0097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B4A122-F47E-07C0-5197-5573EF9E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34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A682CF-C112-3F74-2697-6E140DBD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32CA4E2-0217-3C3F-8C35-FD897E4F1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FD8984F-5752-28F0-77E7-D15F5127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CB9C88-04EE-F20E-6447-466F61FB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78BE2AA-3A36-A971-9107-057374B2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864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34C5A2A-0969-C221-7ACA-B183DC90D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DF9A916-9220-63FC-1D95-1FB33B200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D3C004-62AA-7C16-F35D-60E3666A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AD0173-343B-A8B2-4520-1FE4391F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67E55F-C58F-4F8F-0AA9-714CFC59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38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F1D619-57AA-6830-193A-C9919A17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4E2DDC-E33C-D168-0243-A12681765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76EA74-F0B8-7968-8C2A-EF952C95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C31DE2-E1F9-E99C-B622-6952F464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EC7C22-3AD5-1350-5024-FFB09A42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345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E515D9-578C-DDD3-DD6A-7A2330F8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2508F06-C5D2-C931-C1D5-379BEBF7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E90BEF-D31B-8D5D-D4AD-AC896639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5B13C7-0CB7-B030-3D98-A95650DE9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6D1BD2-C55A-7A4E-9CAC-97819F7B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542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55BEFB-B148-0202-E78B-7C4DEBDE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9EB7FA-4ABF-9A74-FA7A-58019FAD6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D572020-D9E2-F5D5-4BBA-A4B2138F0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DDB52BD-1031-1209-3BE8-B81A962B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317074F-E756-7310-39DF-7A9F3AF99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6BE4533-31D2-FD80-FE9B-767CCCA4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28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702E1C-ADBF-C19C-5D86-61888297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60B53F-2783-2691-34DD-6A574C8D4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F43C3BC-3B3A-6BAE-C7A8-8D697EE3B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670E60E-2CC5-0188-F137-5BBAEC267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31C764D-B55D-CF30-4BE0-8FA03A4E3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EC35807-FCE3-6B0F-1F81-9DDEF66E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DEC5599-3578-8AD5-E499-6BB682D2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33D3BC6-8D11-2748-7706-98326368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07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D984B7-9759-5E6A-59D0-ADD656CE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E573BB0-18F2-0BDD-3051-73E9B1E9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EC63815-A996-5374-081E-730979F2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17232D1-181A-46B3-1FDC-847E3E35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78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1C8C5BD-C079-F4B2-A96D-FD20369A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4DD93E9-AC3C-FD1A-B7DE-A81D9A86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435B13F-0437-3A3B-8F19-44229FA0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594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BA3FE4-8EAB-17BE-0633-30D86E9E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1ABB54-CFC6-783A-A429-1FFA5D7A5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78B9A35-4117-918F-8C62-CCCE36B9B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67C67A9-8CB4-BD65-FD6A-7C8265FB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90D82C-4FD6-5010-3417-5B9DA4F4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8A129F1-80AA-1802-B5A4-704D0ADF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88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78B413-D7F7-F5D8-1538-FADFD0EA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19DA678-D6B2-AD76-4AD1-4940847D5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2C584D3-CA9A-6F89-C0A8-8BAEEE07B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053327F-8420-6E42-3A4C-5E38C8FA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188F7F9-593B-2BE6-772F-C3413BFF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CF680D5-20FB-8A46-BF5A-0378AFF1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653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44ECC30-1FE1-1CB8-8123-29DAA01E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A8A1D02-0102-FDB9-3B2C-4D54B6E64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3C7D39F-B77E-B5C9-7108-D6833C4EA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E0837-229B-404B-9CBD-3BF2BEABE4AB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0602A4-D631-F356-E7D2-447804683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D439DF-5AB7-0647-C50D-A065D347A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799603-76FD-4129-9CB9-0DABE916FF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180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microsoft.com/office/2007/relationships/hdphoto" Target="../media/hdphoto10.wdp"/><Relationship Id="rId2" Type="http://schemas.openxmlformats.org/officeDocument/2006/relationships/image" Target="../media/image1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2.wdp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openxmlformats.org/officeDocument/2006/relationships/image" Target="../media/image9.png"/><Relationship Id="rId15" Type="http://schemas.microsoft.com/office/2007/relationships/hdphoto" Target="../media/hdphoto13.wdp"/><Relationship Id="rId10" Type="http://schemas.openxmlformats.org/officeDocument/2006/relationships/image" Target="../media/image16.png"/><Relationship Id="rId19" Type="http://schemas.openxmlformats.org/officeDocument/2006/relationships/image" Target="../media/image22.svg"/><Relationship Id="rId4" Type="http://schemas.microsoft.com/office/2007/relationships/hdphoto" Target="../media/hdphoto1.wdp"/><Relationship Id="rId9" Type="http://schemas.microsoft.com/office/2007/relationships/hdphoto" Target="../media/hdphoto10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.png"/><Relationship Id="rId21" Type="http://schemas.openxmlformats.org/officeDocument/2006/relationships/image" Target="../media/image36.svg"/><Relationship Id="rId7" Type="http://schemas.microsoft.com/office/2007/relationships/hdphoto" Target="../media/hdphoto13.wdp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svg"/><Relationship Id="rId5" Type="http://schemas.openxmlformats.org/officeDocument/2006/relationships/image" Target="../media/image9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DE1B967-DE99-9C96-F15B-D099CE47B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2069" y="6399213"/>
            <a:ext cx="3506264" cy="1671616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Duzzogunk</a:t>
            </a:r>
          </a:p>
        </p:txBody>
      </p:sp>
      <p:pic>
        <p:nvPicPr>
          <p:cNvPr id="42" name="Kép 4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10BB6E9-8E9B-4B76-79F6-4C11183B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729">
            <a:off x="3721182" y="491582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3D45EEF-65E9-D341-1C7D-2EC76E6E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3390557" y="-3282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Kép 11" descr="A képen Emberi arc, ember, portré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AF7542C-80CE-E9F2-0469-6BC0C2F1C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r="3206"/>
          <a:stretch/>
        </p:blipFill>
        <p:spPr>
          <a:xfrm flipH="1"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FBE6CF0-D26D-FE62-83F7-B12EF188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7367502" y="-47614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Kép 8" descr="A képen ruházat, személy, helyszín, Színhá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24FAC5E-13CB-ED52-888E-736E56596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r="35004" b="-2"/>
          <a:stretch/>
        </p:blipFill>
        <p:spPr>
          <a:xfrm>
            <a:off x="8383515" y="0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452AA37-0F6B-CEC8-5475-D2DBE2DED5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6929486" y="158833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4379EB7-2DCB-45EA-2527-461E82CF8B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5483440" y="6826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E367457-FBE5-EC8D-5E5B-8B40DCAAC9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3995714" y="15665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6" name="Kép 2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90DF737-1062-ABFC-4392-75ECE4AA3E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048">
            <a:off x="5636816" y="267426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1D29FFA-5D15-86BC-CFA8-99FFCEF90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7818" y="458787"/>
            <a:ext cx="4770365" cy="3114698"/>
          </a:xfrm>
        </p:spPr>
        <p:txBody>
          <a:bodyPr>
            <a:norm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Csongor és Tünde  </a:t>
            </a:r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--ősbemutató-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 rendezése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Kép 2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7C7C7F3-69D6-16EB-5DAD-11B1C13A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2144">
            <a:off x="3777832" y="346818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4" name="Kép 3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1B02713-92A4-CD14-BBC2-06F65496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1954">
            <a:off x="6764713" y="412247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5" name="Kép 3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99E52B0-6A86-93DA-A546-98DF8A330D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933">
            <a:off x="5176127" y="473945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Kép 3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D80FC91-7715-DDF9-B684-3D711ECD5B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9855">
            <a:off x="3708082" y="568116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7" name="Kép 3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4155E9-8EBE-3B47-5095-51CCC35EC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9117">
            <a:off x="7190027" y="581165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8" name="Kép 3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839AB6A-C823-1BA2-60D3-0B34A4B9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1954">
            <a:off x="5261973" y="408977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9" name="Kép 3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23A2914-824F-A8C5-04B0-EFCC0CA5CE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150">
            <a:off x="6988877" y="343565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0" name="Kép 3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9503D72-2BAD-A3E0-91E4-5CB7C1F1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4669943" y="710970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1" name="Kép 4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D1F68AB-9012-0E44-4550-19355DDCB4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6943843" y="831298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Kép 4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FB6FED2-B532-BFB9-9E2C-52452BD70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8696" y="5553949"/>
            <a:ext cx="974080" cy="92862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9287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zövegdoboz 38">
            <a:extLst>
              <a:ext uri="{FF2B5EF4-FFF2-40B4-BE49-F238E27FC236}">
                <a16:creationId xmlns:a16="http://schemas.microsoft.com/office/drawing/2014/main" id="{D755ADE4-B2AE-1959-B15F-E5256CB3804C}"/>
              </a:ext>
            </a:extLst>
          </p:cNvPr>
          <p:cNvSpPr txBox="1"/>
          <p:nvPr/>
        </p:nvSpPr>
        <p:spPr>
          <a:xfrm>
            <a:off x="378095" y="227546"/>
            <a:ext cx="593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54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</a:t>
            </a:r>
          </a:p>
        </p:txBody>
      </p:sp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7B7C018-5162-3DF5-EEDC-483152E5CC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729">
            <a:off x="3721183" y="1245555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7C3C6E0-B8AC-F9A8-4F3E-B142698C6B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3390558" y="721148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187A61A-3921-4C38-E2E2-275C5A2846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7367503" y="706358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0AE5B17-7A98-0A83-61A9-1179505268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6929487" y="912806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F04B33A-E449-C186-3AF9-4FE2975B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5483441" y="760798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6" name="Kép 2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2C30BD4-956D-40AD-96C1-AB2B91AFF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3995715" y="910625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7" name="Kép 2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28A5082-6674-ED82-407A-8AABFD9907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048">
            <a:off x="5636817" y="1021399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8" name="Kép 2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4B83F08-89BE-A034-22D1-6E5EC64074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2144">
            <a:off x="3777833" y="1100791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9" name="Kép 2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F49F339-168D-CB8F-D103-E0E71874A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1954">
            <a:off x="6764714" y="1166219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0" name="Kép 2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7057672-DE8D-1B1D-B8F7-252090D2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933">
            <a:off x="5176128" y="1227918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1" name="Kép 3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F5AB329-2A4C-69AB-E04A-E5E56E5C3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9855">
            <a:off x="3708083" y="1322089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2" name="Kép 3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29B6395-4B3C-9F19-8ECD-F49BD15988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9117">
            <a:off x="7190028" y="1335138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3" name="Kép 3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CB9AA23-9516-060D-BFFE-951F4DA027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1954">
            <a:off x="5261974" y="1162950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4" name="Kép 3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7F09D38-DDF5-15DD-AD67-CC14FFE113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150">
            <a:off x="6988878" y="1097538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5" name="Kép 3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D42D3AD-5DC2-DF2E-6A7E-5B33AEF7D3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4669944" y="8250698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Kép 3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ADE4009-F6B3-4584-DFC9-C9652D39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6943844" y="837102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7" name="Kép 46" descr="A képen fekete-fehér, virá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E1A15B3-AF31-31B2-9BA7-24EA34B8B3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3875" l="10000" r="90000">
                        <a14:foregroundMark x1="40000" y1="45875" x2="40000" y2="45875"/>
                        <a14:foregroundMark x1="55000" y1="44375" x2="55000" y2="44375"/>
                        <a14:foregroundMark x1="68500" y1="49375" x2="68500" y2="49375"/>
                        <a14:foregroundMark x1="61500" y1="56375" x2="61500" y2="56375"/>
                        <a14:foregroundMark x1="72250" y1="44375" x2="72250" y2="44375"/>
                        <a14:foregroundMark x1="41250" y1="66250" x2="41250" y2="66250"/>
                        <a14:foregroundMark x1="43750" y1="69750" x2="43750" y2="69750"/>
                        <a14:foregroundMark x1="55000" y1="75375" x2="55000" y2="75375"/>
                        <a14:foregroundMark x1="58250" y1="83625" x2="58250" y2="83625"/>
                        <a14:foregroundMark x1="50250" y1="79875" x2="50250" y2="79875"/>
                        <a14:foregroundMark x1="27250" y1="78875" x2="27250" y2="78875"/>
                        <a14:foregroundMark x1="38000" y1="89250" x2="38000" y2="89250"/>
                        <a14:foregroundMark x1="52750" y1="23250" x2="52750" y2="23250"/>
                        <a14:foregroundMark x1="59500" y1="35125" x2="59500" y2="35125"/>
                        <a14:foregroundMark x1="61750" y1="30875" x2="61750" y2="30875"/>
                        <a14:foregroundMark x1="48500" y1="89500" x2="48500" y2="89500"/>
                        <a14:foregroundMark x1="40000" y1="93875" x2="40000" y2="93875"/>
                        <a14:foregroundMark x1="42000" y1="86250" x2="42000" y2="86250"/>
                        <a14:foregroundMark x1="35000" y1="74625" x2="35000" y2="74625"/>
                        <a14:foregroundMark x1="27000" y1="72250" x2="27000" y2="72250"/>
                        <a14:foregroundMark x1="29750" y1="67750" x2="29750" y2="67750"/>
                        <a14:foregroundMark x1="29750" y1="63000" x2="29750" y2="63000"/>
                        <a14:foregroundMark x1="41000" y1="59750" x2="41000" y2="59750"/>
                        <a14:foregroundMark x1="32750" y1="55625" x2="32750" y2="55625"/>
                        <a14:foregroundMark x1="41500" y1="53000" x2="41500" y2="53000"/>
                        <a14:foregroundMark x1="45250" y1="53375" x2="45250" y2="53375"/>
                        <a14:foregroundMark x1="56000" y1="50625" x2="56000" y2="50625"/>
                        <a14:foregroundMark x1="62750" y1="42625" x2="62750" y2="42625"/>
                        <a14:foregroundMark x1="56750" y1="40375" x2="56750" y2="40375"/>
                        <a14:foregroundMark x1="52750" y1="34500" x2="52750" y2="34500"/>
                        <a14:foregroundMark x1="52750" y1="29625" x2="52750" y2="29625"/>
                        <a14:foregroundMark x1="66750" y1="25500" x2="66750" y2="25500"/>
                        <a14:foregroundMark x1="47250" y1="22500" x2="47250" y2="22500"/>
                        <a14:foregroundMark x1="46250" y1="19125" x2="46250" y2="19125"/>
                        <a14:foregroundMark x1="37000" y1="12375" x2="37000" y2="12375"/>
                        <a14:foregroundMark x1="41750" y1="29500" x2="41750" y2="29500"/>
                        <a14:foregroundMark x1="36250" y1="6875" x2="36250" y2="6875"/>
                        <a14:foregroundMark x1="66750" y1="33250" x2="67000" y2="33250"/>
                        <a14:foregroundMark x1="41500" y1="21375" x2="41500" y2="21375"/>
                        <a14:foregroundMark x1="48750" y1="27250" x2="48750" y2="27250"/>
                        <a14:foregroundMark x1="54500" y1="48000" x2="54500" y2="48000"/>
                        <a14:foregroundMark x1="41750" y1="57750" x2="41750" y2="57750"/>
                        <a14:foregroundMark x1="36250" y1="59000" x2="36250" y2="59000"/>
                        <a14:foregroundMark x1="46250" y1="86875" x2="46250" y2="86875"/>
                        <a14:backgroundMark x1="41750" y1="14625" x2="41750" y2="14625"/>
                        <a14:backgroundMark x1="50000" y1="35500" x2="50000" y2="35500"/>
                        <a14:backgroundMark x1="46000" y1="53375" x2="46000" y2="53375"/>
                        <a14:backgroundMark x1="45500" y1="53375" x2="45500" y2="53375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9283" y="-1965035"/>
            <a:ext cx="2897430" cy="5794862"/>
          </a:xfrm>
          <a:prstGeom prst="rect">
            <a:avLst/>
          </a:prstGeom>
        </p:spPr>
      </p:pic>
      <p:pic>
        <p:nvPicPr>
          <p:cNvPr id="37" name="Kép 3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32420BD-43E2-1A0B-BE1E-E313D27740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8697" y="1309367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5" name="Kép 44" descr="A képen vázlat, 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16A93E0-A97F-D203-6F5F-BD2897A4C8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9" b="90150" l="3000" r="98000">
                        <a14:foregroundMark x1="49067" y1="21199" x2="49067" y2="21199"/>
                        <a14:foregroundMark x1="53400" y1="34475" x2="53400" y2="34475"/>
                        <a14:foregroundMark x1="48667" y1="2141" x2="48667" y2="2141"/>
                        <a14:foregroundMark x1="56733" y1="12634" x2="56733" y2="12634"/>
                        <a14:foregroundMark x1="56067" y1="20343" x2="56067" y2="20343"/>
                        <a14:foregroundMark x1="61733" y1="24839" x2="61733" y2="24839"/>
                        <a14:foregroundMark x1="61400" y1="31906" x2="61400" y2="31906"/>
                        <a14:foregroundMark x1="72333" y1="31263" x2="72333" y2="31263"/>
                        <a14:foregroundMark x1="81067" y1="43897" x2="81067" y2="43897"/>
                        <a14:foregroundMark x1="79800" y1="73662" x2="79800" y2="73662"/>
                        <a14:foregroundMark x1="90733" y1="55460" x2="90733" y2="55460"/>
                        <a14:foregroundMark x1="93800" y1="65096" x2="93800" y2="65096"/>
                        <a14:foregroundMark x1="93533" y1="85225" x2="93533" y2="85225"/>
                        <a14:foregroundMark x1="98000" y1="89507" x2="98000" y2="89507"/>
                        <a14:foregroundMark x1="91533" y1="90150" x2="91533" y2="90150"/>
                        <a14:foregroundMark x1="45533" y1="66809" x2="45533" y2="66809"/>
                        <a14:foregroundMark x1="49533" y1="80728" x2="49533" y2="80728"/>
                        <a14:foregroundMark x1="41467" y1="15418" x2="41467" y2="15418"/>
                        <a14:foregroundMark x1="40000" y1="29122" x2="40000" y2="29122"/>
                        <a14:foregroundMark x1="38400" y1="31263" x2="38400" y2="31263"/>
                        <a14:foregroundMark x1="39867" y1="78158" x2="39867" y2="78158"/>
                        <a14:foregroundMark x1="18733" y1="49251" x2="18733" y2="49251"/>
                        <a14:foregroundMark x1="20467" y1="75161" x2="20467" y2="75161"/>
                        <a14:foregroundMark x1="11200" y1="51392" x2="11200" y2="51392"/>
                        <a14:foregroundMark x1="3667" y1="67024" x2="3667" y2="67024"/>
                        <a14:foregroundMark x1="5267" y1="82013" x2="5267" y2="82013"/>
                        <a14:foregroundMark x1="9000" y1="89079" x2="9000" y2="89079"/>
                        <a14:foregroundMark x1="3000" y1="88865" x2="3000" y2="88865"/>
                        <a14:foregroundMark x1="44200" y1="20771" x2="44200" y2="20771"/>
                        <a14:foregroundMark x1="51533" y1="1927" x2="51533" y2="1927"/>
                        <a14:backgroundMark x1="16933" y1="37687" x2="16933" y2="37687"/>
                        <a14:backgroundMark x1="15667" y1="40043" x2="15667" y2="40043"/>
                        <a14:backgroundMark x1="16200" y1="46253" x2="16200" y2="46253"/>
                        <a14:backgroundMark x1="17333" y1="48822" x2="17333" y2="48822"/>
                        <a14:backgroundMark x1="18067" y1="44325" x2="18067" y2="44325"/>
                        <a14:backgroundMark x1="18467" y1="39615" x2="18467" y2="39615"/>
                        <a14:backgroundMark x1="38267" y1="28908" x2="38267" y2="28908"/>
                        <a14:backgroundMark x1="43067" y1="17131" x2="43067" y2="17131"/>
                        <a14:backgroundMark x1="56267" y1="15418" x2="56267" y2="15418"/>
                        <a14:backgroundMark x1="57800" y1="17345" x2="57800" y2="17345"/>
                        <a14:backgroundMark x1="83000" y1="36403" x2="83000" y2="36403"/>
                        <a14:backgroundMark x1="84067" y1="40043" x2="84067" y2="40043"/>
                        <a14:backgroundMark x1="83533" y1="44754" x2="83533" y2="44754"/>
                        <a14:backgroundMark x1="82667" y1="49036" x2="82667" y2="49036"/>
                        <a14:backgroundMark x1="82000" y1="43897" x2="82000" y2="43897"/>
                        <a14:backgroundMark x1="81667" y1="39400" x2="81667" y2="39400"/>
                        <a14:backgroundMark x1="89533" y1="53319" x2="89533" y2="53319"/>
                        <a14:backgroundMark x1="95133" y1="66381" x2="95133" y2="66381"/>
                        <a14:backgroundMark x1="96533" y1="82655" x2="96533" y2="82655"/>
                        <a14:backgroundMark x1="95400" y1="86081" x2="95400" y2="86081"/>
                        <a14:backgroundMark x1="10533" y1="53319" x2="10533" y2="53319"/>
                        <a14:backgroundMark x1="5067" y1="65953" x2="5067" y2="65953"/>
                        <a14:backgroundMark x1="62333" y1="32548" x2="62333" y2="32548"/>
                        <a14:backgroundMark x1="14800" y1="74304" x2="14800" y2="74304"/>
                        <a14:backgroundMark x1="14600" y1="74304" x2="14600" y2="74304"/>
                        <a14:backgroundMark x1="14600" y1="74304" x2="14600" y2="74304"/>
                        <a14:backgroundMark x1="14600" y1="74304" x2="14933" y2="74732"/>
                        <a14:backgroundMark x1="35267" y1="71092" x2="34933" y2="69165"/>
                        <a14:backgroundMark x1="44933" y1="65096" x2="45067" y2="62527"/>
                        <a14:backgroundMark x1="55267" y1="64668" x2="54867" y2="62741"/>
                        <a14:backgroundMark x1="30733" y1="45396" x2="30733" y2="45396"/>
                        <a14:backgroundMark x1="29600" y1="49036" x2="29600" y2="49036"/>
                        <a14:backgroundMark x1="64800" y1="70450" x2="64800" y2="70450"/>
                        <a14:backgroundMark x1="68267" y1="64026" x2="68267" y2="64026"/>
                        <a14:backgroundMark x1="76000" y1="79443" x2="76000" y2="79443"/>
                        <a14:backgroundMark x1="48733" y1="11563" x2="48733" y2="11563"/>
                        <a14:backgroundMark x1="51200" y1="11777" x2="51200" y2="11777"/>
                        <a14:backgroundMark x1="69400" y1="45824" x2="69400" y2="45824"/>
                        <a14:backgroundMark x1="70467" y1="48180" x2="70467" y2="48180"/>
                        <a14:backgroundMark x1="85333" y1="74304" x2="85333" y2="74304"/>
                        <a14:backgroundMark x1="80533" y1="74946" x2="80533" y2="74946"/>
                        <a14:backgroundMark x1="85067" y1="74732" x2="85067" y2="74732"/>
                        <a14:backgroundMark x1="24200" y1="79657" x2="24200" y2="79657"/>
                        <a14:backgroundMark x1="31933" y1="64454" x2="31933" y2="64454"/>
                        <a14:backgroundMark x1="19467" y1="33833" x2="19467" y2="33833"/>
                      </a14:backgroundRemoval>
                    </a14:imgEffect>
                    <a14:imgEffect>
                      <a14:colorTemperature colorTemp="94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" y="4892067"/>
            <a:ext cx="8332941" cy="1956770"/>
          </a:xfrm>
          <a:prstGeom prst="rect">
            <a:avLst/>
          </a:prstGeom>
          <a:noFill/>
        </p:spPr>
      </p:pic>
      <p:sp>
        <p:nvSpPr>
          <p:cNvPr id="38" name="Szövegdoboz 37">
            <a:extLst>
              <a:ext uri="{FF2B5EF4-FFF2-40B4-BE49-F238E27FC236}">
                <a16:creationId xmlns:a16="http://schemas.microsoft.com/office/drawing/2014/main" id="{6CAE976E-F08D-508E-D445-2FB906D5E111}"/>
              </a:ext>
            </a:extLst>
          </p:cNvPr>
          <p:cNvSpPr txBox="1"/>
          <p:nvPr/>
        </p:nvSpPr>
        <p:spPr>
          <a:xfrm>
            <a:off x="320039" y="234699"/>
            <a:ext cx="593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54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 </a:t>
            </a:r>
          </a:p>
        </p:txBody>
      </p:sp>
      <p:pic>
        <p:nvPicPr>
          <p:cNvPr id="40" name="Kép 39" descr="A képen Emberi arc, ember, portré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CE27EE4-55B4-048D-6ED0-EA4947C65A4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3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975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3" r="3206"/>
          <a:stretch/>
        </p:blipFill>
        <p:spPr>
          <a:xfrm flipH="1">
            <a:off x="8382000" y="0"/>
            <a:ext cx="3810000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1" name="Szövegdoboz 40">
            <a:extLst>
              <a:ext uri="{FF2B5EF4-FFF2-40B4-BE49-F238E27FC236}">
                <a16:creationId xmlns:a16="http://schemas.microsoft.com/office/drawing/2014/main" id="{B673DFCE-63FC-A5B3-6635-E32B1C361B18}"/>
              </a:ext>
            </a:extLst>
          </p:cNvPr>
          <p:cNvSpPr txBox="1"/>
          <p:nvPr/>
        </p:nvSpPr>
        <p:spPr>
          <a:xfrm>
            <a:off x="41752" y="1147762"/>
            <a:ext cx="855070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Született 1836. március 12. – Tokaj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Első színpadra lépése – Miskolc 1856.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Pesti Nemzeti Színház tagja 1863-tól haláláig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Nemzeti Színházban Bánk bánként tűnt fel először – 1863. augusztus 26.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Színészként búcsúzik a színpadról – 1875.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Nemzeti Színház drámai szakigazgatója lesz – 1878.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„Vörösmarty Csongor és Tündéjét felújítva sikerrel viszi színpadra – 1879.      december 1.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Ferenc József-rend lovagkeresztje” kitüntetést kapott a királytól – 1881.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61 mű lefordítása és a Nemzeti Színház bécsi vendégjátéka (1892.) köszönhető neki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Nemzeti Színház aranykorának megteremtője 1894-ben, születésnapján hunyt el</a:t>
            </a:r>
          </a:p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utcát neveztek el róla Budapesten (1925)</a:t>
            </a:r>
          </a:p>
        </p:txBody>
      </p:sp>
      <p:pic>
        <p:nvPicPr>
          <p:cNvPr id="48" name="Kép 4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5C9F2AA-FDFA-39EF-CDAE-9F31D4A5B3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-391867" y="-349099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9" name="Kép 4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9971C23-6471-A92D-8D84-C29E454DDB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3585078" y="-363889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0" name="Kép 4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C07381B-F340-7C76-7AED-4473BF4A4F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147062" y="-157442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" name="Kép 5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1D5EBA4-51E4-01D0-5074-316F2144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1701016" y="-309449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2" name="Kép 5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E5D0AE2-AAAE-3AC4-0439-C4CD773611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213290" y="-159622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3" name="Kép 5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895F8D9-ECD6-DD86-B685-052EF62E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887519" y="-245178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4" name="Kép 5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61AD7C7-8598-9E6A-F534-808D5533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161419" y="-233145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5" name="Kép 5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FD96E92-F24B-DB76-B07E-DF488D0925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5756426" y="-349364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6" name="Kép 5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627D28C-003E-3A78-3192-5EBA138795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9733371" y="-364154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Kép 5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8A4A19D-DE4D-22E6-C671-C5FCA7110F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295355" y="-157707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8" name="Kép 5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132681-4628-79F2-7BD2-80310DCFED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7849309" y="-309714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9" name="Kép 5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53B2F67-805B-0015-1378-8208071695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361583" y="-159888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0" name="Kép 5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9990C58-DADA-0CF6-71FE-057FAFC1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035812" y="-24544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1" name="Kép 6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F4F8100-995D-3015-7395-4EEDE4A1EE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309712" y="-2334108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2" name="Kép 6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87C0174-C00F-DF82-9BA9-FB62971ADD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4847413" y="-222103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3" name="Kép 6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04235D4-20AB-B8DF-4CF9-94E7125C20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220816" y="-1357331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4" name="Kép 6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95FA381-320D-F10E-F4A9-37AF1D69CD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086749" y="-1299134"/>
            <a:ext cx="974080" cy="92862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1487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07BFA-F0EC-0C53-BB36-0C26A7C68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8C4C294-B184-E4BA-16D7-0747FF0D5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42077" y="-353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Kép 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13D41B-DC45-EEC6-76E1-6315030787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019022" y="-501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Kép 1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F5F20B7-F14F-E4F4-56D7-F0C55FE605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581006" y="156324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Kép 1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F741AE8-EA9E-7BD6-52E8-E57277BE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134960" y="4317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Kép 1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433F147-19D3-A9C4-DA5D-22ABCDD9E8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647234" y="15414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13E9ACB-07C4-4581-42BC-7397146D49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321463" y="68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A9ECDF4-FBFB-BD1F-B3E3-395B825781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595363" y="80621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52C723A-F7AE-508B-0176-2109586C02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190370" y="-35597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Kép 1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05771B6-6BD6-2D53-6937-B1CCF3AD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167315" y="-50387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A1CE6DF-ED6A-8AC8-4E2D-E78AF5E6F0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729299" y="156059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Kép 1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68F03E6-A6BE-BD46-9ED2-D4718B0D5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283253" y="4052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Kép 1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5F43419-E032-C542-9C5E-5EFC20F0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795527" y="153878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22D7023-BA11-AFDA-D98D-1E90182C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469756" y="68323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1E1B8DC-6CAA-8675-E035-5EB64964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743656" y="80356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1A5A6BC-B305-6BB2-11FB-561FBAC715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281357" y="91663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80ACE30-D120-CEC9-695B-1405EF2EE0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654760" y="1780339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21E97A8-8731-EC84-B2F5-632B0D6F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520693" y="18385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Kép 35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6C34771-3A87-2C5D-7824-83A5121CE5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50">
            <a:off x="-320178" y="2136875"/>
            <a:ext cx="7748594" cy="7571423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E3CBED26-1626-DBA2-F6C5-62C6AE8BA324}"/>
              </a:ext>
            </a:extLst>
          </p:cNvPr>
          <p:cNvSpPr txBox="1"/>
          <p:nvPr/>
        </p:nvSpPr>
        <p:spPr>
          <a:xfrm>
            <a:off x="3809642" y="572583"/>
            <a:ext cx="4752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ősbemutató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FB938099-46D2-D01F-F310-8A6C8B0CC0B9}"/>
              </a:ext>
            </a:extLst>
          </p:cNvPr>
          <p:cNvSpPr txBox="1"/>
          <p:nvPr/>
        </p:nvSpPr>
        <p:spPr>
          <a:xfrm>
            <a:off x="3875300" y="1508167"/>
            <a:ext cx="453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1879. december 01.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A14F1131-0CED-9245-977D-9A3A6827DEA6}"/>
              </a:ext>
            </a:extLst>
          </p:cNvPr>
          <p:cNvSpPr txBox="1"/>
          <p:nvPr/>
        </p:nvSpPr>
        <p:spPr>
          <a:xfrm>
            <a:off x="3720297" y="565129"/>
            <a:ext cx="4752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ősbemutató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85BB0D83-1ECA-AE3D-43E2-E5F3C117641A}"/>
              </a:ext>
            </a:extLst>
          </p:cNvPr>
          <p:cNvSpPr txBox="1"/>
          <p:nvPr/>
        </p:nvSpPr>
        <p:spPr>
          <a:xfrm>
            <a:off x="1349682" y="3379020"/>
            <a:ext cx="4757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Csongor: Nagy Imre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Kalmár: Újházi 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Fejedelem: E. Kovács Gyula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Tudós: Bercsényi Béla</a:t>
            </a:r>
          </a:p>
          <a:p>
            <a:endParaRPr lang="hu-H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Kép 34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457B249-6A47-941D-099A-9C31703DEE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594" flipH="1">
            <a:off x="4499327" y="2136875"/>
            <a:ext cx="7748594" cy="7571423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6767D917-4F53-CFD2-7FAA-A174B9759858}"/>
              </a:ext>
            </a:extLst>
          </p:cNvPr>
          <p:cNvSpPr txBox="1"/>
          <p:nvPr/>
        </p:nvSpPr>
        <p:spPr>
          <a:xfrm>
            <a:off x="3830628" y="1492750"/>
            <a:ext cx="453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1879. december 01.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AA3F0A11-5D61-B202-84C3-458EAAAEB895}"/>
              </a:ext>
            </a:extLst>
          </p:cNvPr>
          <p:cNvSpPr txBox="1"/>
          <p:nvPr/>
        </p:nvSpPr>
        <p:spPr>
          <a:xfrm>
            <a:off x="7258194" y="3533321"/>
            <a:ext cx="3848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Tünde: Márkus Emília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Mirígy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Jászai Mari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Ledér: </a:t>
            </a:r>
            <a:r>
              <a:rPr lang="hu-H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Helvey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FAD93F9B-FF27-E4CB-DCCB-B60552B56DBE}"/>
              </a:ext>
            </a:extLst>
          </p:cNvPr>
          <p:cNvSpPr txBox="1"/>
          <p:nvPr/>
        </p:nvSpPr>
        <p:spPr>
          <a:xfrm>
            <a:off x="1296243" y="3379020"/>
            <a:ext cx="4757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Csongor: Nagy Imre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Kalmár: Újházi 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Fejedelem: E. Kovács Gyula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Tudós: Bercsényi Béla</a:t>
            </a:r>
          </a:p>
          <a:p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8D0A366D-A3A8-2BFB-C852-A9232A736D6E}"/>
              </a:ext>
            </a:extLst>
          </p:cNvPr>
          <p:cNvSpPr txBox="1"/>
          <p:nvPr/>
        </p:nvSpPr>
        <p:spPr>
          <a:xfrm>
            <a:off x="7204755" y="3557135"/>
            <a:ext cx="3848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Tünde: Márkus Emília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Mirígy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Jászai Mari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Ledér: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Helvey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1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Kép 4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E2C915E-A137-1C40-C0D3-418238A7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214728" y="3182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2" name="Kép 4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258C129-2B2E-B018-526F-A31CBBD8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191673" y="3034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Kép 4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B8B75A7-421B-1DC5-6709-1F39B7BC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753657" y="509879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4" name="Kép 4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750CF05-5542-19E9-8EBB-3EBA2D354A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307611" y="35787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5" name="Kép 4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FD897A8-A581-DA3E-C15F-CF9008CC9A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819885" y="507699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6" name="Kép 4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F1AE91D-C1E1-5D91-B904-02692F1B9F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494114" y="422143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7" name="Kép 4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D479048-82CE-4316-9784-E04DF01E80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768014" y="434176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8" name="Kép 4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F5AA68C-7206-6E15-92CC-DE1B3767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363021" y="317957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9" name="Kép 4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038669F-F1A7-9FBC-4B23-F4BDC7CC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339966" y="30316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0" name="Kép 4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A3CD6A2-A935-B99F-C901-54CF25BCC9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901950" y="509614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" name="Kép 5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A392F56-519E-D7BB-09C8-C1D133B3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455904" y="35760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2" name="Kép 5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05D2C17-6613-CF48-9D14-031B280B32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968178" y="507433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3" name="Kép 5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5E34823-97A6-6572-D8DB-B03CA3795E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642407" y="421878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4" name="Kép 5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0AD323E-BCD9-88BC-9D6C-4295734267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916307" y="4339110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5" name="Kép 5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438296D-8B09-C02A-816D-0C47E9FAC0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454008" y="445217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6" name="Kép 5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A797F3A-7DA9-AEB2-811D-E7910BD541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827411" y="531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Kép 5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DAFB143-4705-C516-101E-61A7E70CD0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693344" y="537408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Kép 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94EF917-1F96-F341-8329-BF562AF2E7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42077" y="-353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Kép 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CEFB659-DB68-006C-9E27-DA7591CA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019022" y="-501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Kép 1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E74914C-0FB0-3880-7974-D7F11510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581006" y="156324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Kép 1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842C7E4-A187-1160-0D97-8DAC8DC1BD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134960" y="4317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Kép 1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574007E-AA49-5F2C-B6E5-F72A0AB1BB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647234" y="15414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9E3D69A-D33F-B938-EBF1-043C0DF4A0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321463" y="68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59B8598-152F-7A54-FBC2-B1E0E19292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595363" y="80621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6F56458-D2FE-3C00-EE30-0B93477A4A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190370" y="-35597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Kép 1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1F3D440-2035-D0B9-0D44-2952D5BADF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167315" y="-50387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7802C57-ABF6-365D-E73E-C06838DEC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729299" y="156059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Kép 1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2812422-81C3-4789-CE8B-B184FBCF84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283253" y="4052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Kép 1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772EDA3-AE22-8BA6-4FF0-0548C866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795527" y="153878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0310DE9-18DA-BE5F-FDE0-4654F23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469756" y="68323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0E042F1-B127-31B7-229D-49E9024E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743656" y="80356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1B7897A-FB56-55CF-5FD4-382DDB9C2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281357" y="91663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9CDDA67-CD36-FDC0-F66C-A6566081EA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654760" y="1780339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23F05C7-E3B1-17AE-07AF-A70555ACCD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520693" y="18385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934944BB-BC29-F9FC-2A27-58ED7EDA1A7E}"/>
              </a:ext>
            </a:extLst>
          </p:cNvPr>
          <p:cNvSpPr txBox="1"/>
          <p:nvPr/>
        </p:nvSpPr>
        <p:spPr>
          <a:xfrm>
            <a:off x="3809642" y="-3175566"/>
            <a:ext cx="4752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ősbemutató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32EE296D-9C28-4588-8FB7-D693ABA063D2}"/>
              </a:ext>
            </a:extLst>
          </p:cNvPr>
          <p:cNvSpPr txBox="1"/>
          <p:nvPr/>
        </p:nvSpPr>
        <p:spPr>
          <a:xfrm>
            <a:off x="3875300" y="-2005450"/>
            <a:ext cx="453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1879. december 01.</a:t>
            </a:r>
          </a:p>
        </p:txBody>
      </p:sp>
      <p:pic>
        <p:nvPicPr>
          <p:cNvPr id="36" name="Kép 35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23C045D-39C4-FF08-582A-9B7437DA4CC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099" y="692549"/>
            <a:ext cx="7748594" cy="7571423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CA60DB87-A033-2604-EC49-46386A5118B3}"/>
              </a:ext>
            </a:extLst>
          </p:cNvPr>
          <p:cNvSpPr txBox="1"/>
          <p:nvPr/>
        </p:nvSpPr>
        <p:spPr>
          <a:xfrm>
            <a:off x="3720297" y="-3131925"/>
            <a:ext cx="4752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ősbemutató</a:t>
            </a:r>
          </a:p>
        </p:txBody>
      </p:sp>
      <p:pic>
        <p:nvPicPr>
          <p:cNvPr id="35" name="Kép 34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1C14531-C844-9687-5D22-CA500FB18C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5127" y="708814"/>
            <a:ext cx="7748594" cy="7571423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23026C6B-0D66-B045-C14F-653744995891}"/>
              </a:ext>
            </a:extLst>
          </p:cNvPr>
          <p:cNvSpPr txBox="1"/>
          <p:nvPr/>
        </p:nvSpPr>
        <p:spPr>
          <a:xfrm>
            <a:off x="3830628" y="-1958022"/>
            <a:ext cx="453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1879. december 01.</a:t>
            </a:r>
          </a:p>
        </p:txBody>
      </p:sp>
      <p:pic>
        <p:nvPicPr>
          <p:cNvPr id="59" name="Kép 58" descr="A képen Emberi arc, ruházat, portré, Retro stíl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09797EE-7221-A840-2F18-72007A031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0" b="97619" l="7186" r="89721">
                        <a14:foregroundMark x1="43214" y1="19424" x2="33832" y2="73747"/>
                        <a14:foregroundMark x1="33832" y1="73747" x2="34631" y2="75689"/>
                        <a14:foregroundMark x1="44511" y1="18860" x2="68064" y2="26441"/>
                        <a14:foregroundMark x1="68064" y1="26441" x2="68663" y2="27945"/>
                        <a14:foregroundMark x1="50299" y1="10652" x2="68164" y2="21491"/>
                        <a14:foregroundMark x1="68164" y1="21491" x2="68164" y2="21491"/>
                        <a14:foregroundMark x1="64072" y1="14411" x2="64072" y2="14411"/>
                        <a14:foregroundMark x1="67565" y1="18860" x2="67565" y2="18860"/>
                        <a14:foregroundMark x1="68663" y1="18609" x2="68663" y2="18609"/>
                        <a14:foregroundMark x1="70060" y1="18860" x2="70060" y2="18860"/>
                        <a14:foregroundMark x1="70958" y1="20927" x2="61277" y2="12970"/>
                        <a14:foregroundMark x1="56986" y1="13659" x2="40719" y2="14286"/>
                        <a14:foregroundMark x1="40719" y1="14286" x2="39222" y2="22368"/>
                        <a14:foregroundMark x1="48902" y1="12093" x2="38723" y2="18421"/>
                        <a14:foregroundMark x1="38723" y1="18421" x2="37924" y2="31454"/>
                        <a14:foregroundMark x1="37924" y1="31454" x2="39022" y2="32707"/>
                        <a14:foregroundMark x1="36727" y1="34336" x2="21357" y2="56203"/>
                        <a14:foregroundMark x1="21357" y1="56203" x2="17665" y2="68922"/>
                        <a14:foregroundMark x1="17665" y1="68922" x2="11377" y2="77193"/>
                        <a14:foregroundMark x1="11377" y1="77193" x2="21856" y2="85401"/>
                        <a14:foregroundMark x1="21856" y1="85401" x2="22455" y2="85652"/>
                        <a14:foregroundMark x1="15170" y1="70050" x2="7485" y2="79887"/>
                        <a14:foregroundMark x1="7485" y1="79887" x2="17665" y2="89536"/>
                        <a14:foregroundMark x1="17166" y1="67607" x2="24750" y2="46303"/>
                        <a14:foregroundMark x1="19461" y1="55075" x2="19461" y2="55075"/>
                        <a14:foregroundMark x1="17864" y1="57080" x2="17864" y2="57080"/>
                        <a14:foregroundMark x1="15569" y1="63471" x2="15569" y2="63471"/>
                        <a14:foregroundMark x1="10279" y1="73684" x2="10279" y2="73684"/>
                        <a14:foregroundMark x1="46806" y1="60401" x2="46806" y2="60401"/>
                        <a14:foregroundMark x1="49102" y1="56391" x2="49102" y2="55952"/>
                        <a14:foregroundMark x1="53293" y1="53947" x2="53293" y2="59398"/>
                        <a14:foregroundMark x1="53493" y1="57268" x2="53393" y2="46303"/>
                        <a14:foregroundMark x1="53393" y1="46303" x2="50299" y2="70865"/>
                        <a14:foregroundMark x1="50299" y1="70865" x2="47804" y2="73684"/>
                        <a14:foregroundMark x1="67764" y1="16729" x2="67764" y2="16729"/>
                        <a14:foregroundMark x1="57685" y1="84774" x2="38822" y2="86090"/>
                        <a14:foregroundMark x1="38822" y1="86090" x2="59182" y2="75439"/>
                        <a14:foregroundMark x1="59182" y1="75439" x2="41916" y2="73496"/>
                        <a14:foregroundMark x1="41916" y1="73496" x2="42016" y2="77256"/>
                        <a14:foregroundMark x1="30739" y1="78321" x2="34431" y2="96867"/>
                        <a14:foregroundMark x1="49401" y1="96178" x2="19561" y2="95426"/>
                        <a14:foregroundMark x1="19561" y1="95426" x2="14471" y2="88221"/>
                        <a14:foregroundMark x1="21357" y1="97619" x2="11477" y2="91980"/>
                        <a14:foregroundMark x1="29142" y1="97619" x2="11677" y2="96053"/>
                        <a14:foregroundMark x1="11677" y1="96053" x2="9182" y2="94612"/>
                        <a14:foregroundMark x1="12575" y1="71930" x2="14870" y2="64286"/>
                        <a14:foregroundMark x1="20659" y1="48872" x2="20659" y2="48872"/>
                        <a14:foregroundMark x1="25250" y1="42544" x2="25250" y2="42544"/>
                        <a14:foregroundMark x1="23653" y1="44674" x2="23653" y2="44674"/>
                        <a14:foregroundMark x1="21557" y1="47306" x2="21557" y2="47306"/>
                        <a14:foregroundMark x1="33733" y1="17732" x2="33733" y2="17732"/>
                        <a14:foregroundMark x1="34232" y1="17168" x2="34232" y2="17168"/>
                        <a14:foregroundMark x1="35329" y1="14975" x2="35329" y2="14975"/>
                        <a14:foregroundMark x1="34431" y1="14850" x2="34431" y2="14850"/>
                        <a14:foregroundMark x1="33034" y1="15100" x2="33034" y2="1510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4" y="2005890"/>
            <a:ext cx="3494035" cy="5565349"/>
          </a:xfrm>
          <a:prstGeom prst="rect">
            <a:avLst/>
          </a:prstGeom>
        </p:spPr>
      </p:pic>
      <p:sp>
        <p:nvSpPr>
          <p:cNvPr id="60" name="Szövegdoboz 59">
            <a:extLst>
              <a:ext uri="{FF2B5EF4-FFF2-40B4-BE49-F238E27FC236}">
                <a16:creationId xmlns:a16="http://schemas.microsoft.com/office/drawing/2014/main" id="{E0A16C4E-A809-1FA5-C6CC-7353AB847FC9}"/>
              </a:ext>
            </a:extLst>
          </p:cNvPr>
          <p:cNvSpPr txBox="1"/>
          <p:nvPr/>
        </p:nvSpPr>
        <p:spPr>
          <a:xfrm>
            <a:off x="828924" y="190639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Márkus Emília</a:t>
            </a:r>
          </a:p>
        </p:txBody>
      </p:sp>
      <p:pic>
        <p:nvPicPr>
          <p:cNvPr id="62" name="Kép 61" descr="A képen ruházat, személy, Emberi arc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2787A3D-A63F-1CEB-7A05-763C60314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600" l="8711" r="95819">
                        <a14:foregroundMark x1="52962" y1="23000" x2="52962" y2="23000"/>
                        <a14:foregroundMark x1="53310" y1="21600" x2="57143" y2="30200"/>
                        <a14:foregroundMark x1="57143" y1="30200" x2="53310" y2="19200"/>
                        <a14:foregroundMark x1="53310" y1="19200" x2="53310" y2="18800"/>
                        <a14:foregroundMark x1="54704" y1="12800" x2="54704" y2="12800"/>
                        <a14:foregroundMark x1="55401" y1="12200" x2="55401" y2="12200"/>
                        <a14:foregroundMark x1="56794" y1="11800" x2="56794" y2="11800"/>
                        <a14:foregroundMark x1="59233" y1="12200" x2="59233" y2="12200"/>
                        <a14:foregroundMark x1="62021" y1="12400" x2="62021" y2="12400"/>
                        <a14:foregroundMark x1="35540" y1="51600" x2="52613" y2="67800"/>
                        <a14:foregroundMark x1="9059" y1="54600" x2="9059" y2="54600"/>
                        <a14:foregroundMark x1="42160" y1="93600" x2="42160" y2="93600"/>
                        <a14:foregroundMark x1="43206" y1="98600" x2="43206" y2="98600"/>
                        <a14:foregroundMark x1="68293" y1="69800" x2="68293" y2="69800"/>
                        <a14:foregroundMark x1="74913" y1="66400" x2="74913" y2="66400"/>
                        <a14:foregroundMark x1="82230" y1="65200" x2="86760" y2="74800"/>
                        <a14:foregroundMark x1="89895" y1="71000" x2="85714" y2="84800"/>
                        <a14:foregroundMark x1="85714" y1="84800" x2="85017" y2="85200"/>
                        <a14:foregroundMark x1="95819" y1="68600" x2="95122" y2="87800"/>
                        <a14:foregroundMark x1="72822" y1="76800" x2="63415" y2="93000"/>
                        <a14:foregroundMark x1="63415" y1="93000" x2="63415" y2="93000"/>
                      </a14:backgroundRemoval>
                    </a14:imgEffect>
                    <a14:imgEffect>
                      <a14:sharpenSoften amount="18000"/>
                    </a14:imgEffect>
                    <a14:imgEffect>
                      <a14:colorTemperature colorTemp="9990"/>
                    </a14:imgEffect>
                    <a14:imgEffect>
                      <a14:saturation sat="91000"/>
                    </a14:imgEffect>
                    <a14:imgEffect>
                      <a14:brightnessContrast bright="-2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36" y="1764802"/>
            <a:ext cx="3644900" cy="6350000"/>
          </a:xfrm>
          <a:prstGeom prst="rect">
            <a:avLst/>
          </a:prstGeom>
        </p:spPr>
      </p:pic>
      <p:sp>
        <p:nvSpPr>
          <p:cNvPr id="63" name="Szövegdoboz 62">
            <a:extLst>
              <a:ext uri="{FF2B5EF4-FFF2-40B4-BE49-F238E27FC236}">
                <a16:creationId xmlns:a16="http://schemas.microsoft.com/office/drawing/2014/main" id="{8580E8D3-CD71-124F-A5A3-1169864D3234}"/>
              </a:ext>
            </a:extLst>
          </p:cNvPr>
          <p:cNvSpPr txBox="1"/>
          <p:nvPr/>
        </p:nvSpPr>
        <p:spPr>
          <a:xfrm>
            <a:off x="7889008" y="190639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Nagy Imre</a:t>
            </a:r>
          </a:p>
        </p:txBody>
      </p:sp>
    </p:spTree>
    <p:extLst>
      <p:ext uri="{BB962C8B-B14F-4D97-AF65-F5344CB8AC3E}">
        <p14:creationId xmlns:p14="http://schemas.microsoft.com/office/powerpoint/2010/main" val="146448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62953-B3E0-5B61-2C70-354DEF5C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Kép 4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F396EFB-2315-08AA-B8B6-B490A7CB17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214728" y="3182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2" name="Kép 4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DBE32B9-E61D-3A18-23A1-0F9EE8DB18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191673" y="3034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Kép 4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0D2D2B2-7E9F-2796-3097-AAAE8292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753657" y="509879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4" name="Kép 4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9BBB601-0029-E5FA-A56A-E4131EFC16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307611" y="35787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5" name="Kép 4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11AA62C-6CDE-365F-28DF-DCB3624B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819885" y="507699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6" name="Kép 4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37337EB-BE0E-BAEA-F148-FB23177338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494114" y="422143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7" name="Kép 4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5E6C4F7-FCAB-E411-C08D-527C06CCA5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768014" y="434176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8" name="Kép 4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0FBFAE1-A30B-BBD3-CF8E-000FC92A85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363021" y="317957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9" name="Kép 4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BC27B4B-72B5-4E72-D66B-9F5694A906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339966" y="30316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0" name="Kép 4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AEE4A0C-70BA-E2AC-69F6-67BAE9C705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901950" y="509614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" name="Kép 5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9D77316-AED0-76BD-2A74-360BD5B7D7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455904" y="35760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2" name="Kép 5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1B6268D-180B-08BE-632C-D6E3D3BDA2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968178" y="507433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3" name="Kép 5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507D23C-0751-0550-1576-4445A43969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642407" y="421878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4" name="Kép 5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6407910-27D5-8DB6-0E3C-971DCA4501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916307" y="4339110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5" name="Kép 5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C0C6940-249E-A77B-F237-E0FE5917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454008" y="445217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6" name="Kép 5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2486D00-8952-4A4E-6786-F627F940FE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827411" y="531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Kép 5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8817AB7-C5A2-11F3-4D14-2BC17490A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693344" y="537408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Kép 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1357528-6E64-913B-9BCE-319E733407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42077" y="-353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Kép 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ED9897E-A028-E54E-025D-CDFDCEF0E8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019022" y="-501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Kép 1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EAD1810-AB2C-2FAF-5FC1-6B7413BC6E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581006" y="156324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Kép 1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C255A0F-CFC0-0CD0-7DCC-5A0C4CBA3F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134960" y="4317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Kép 1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08D111A-1139-075A-CC57-0CF92ABA6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647234" y="15414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8AD1809-1FD4-3827-BC72-C7EDCC6B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321463" y="68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79EE45C-63B3-E79A-889D-2662EC29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595363" y="80621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A5BBB34-C79B-0DC4-43EB-C1E681F957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190370" y="-35597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Kép 1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07F449F-7B74-A724-787A-6A470909E1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167315" y="-50387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6EB3926-5C2A-9129-5020-EA08CA3D50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729299" y="156059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Kép 1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4DE67BE-4BB7-3DEE-998F-39E892A3A8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283253" y="4052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Kép 1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C64EDC6-D09C-FE1A-BCE4-969BE1A4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795527" y="153878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0D89BD1-1209-D0B0-35B1-534E79B9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469756" y="68323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62BE723-4244-0393-74C0-F36B1855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743656" y="80356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8E7AECF-C396-6994-C1D0-735A6C1021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281357" y="91663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198B0C4-5AEB-7381-4D72-31BA312178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654760" y="1780339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6EDBF64-0298-AFA6-134B-EE5CD942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520693" y="18385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Kép 35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D740EFE-A290-3607-9A15-287036E9CA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099" y="692549"/>
            <a:ext cx="7748594" cy="7571423"/>
          </a:xfrm>
          <a:prstGeom prst="rect">
            <a:avLst/>
          </a:prstGeom>
        </p:spPr>
      </p:pic>
      <p:pic>
        <p:nvPicPr>
          <p:cNvPr id="35" name="Kép 34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949098F-F609-BB07-2389-FB18A7E732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5127" y="708814"/>
            <a:ext cx="7748594" cy="7571423"/>
          </a:xfrm>
          <a:prstGeom prst="rect">
            <a:avLst/>
          </a:prstGeom>
        </p:spPr>
      </p:pic>
      <p:pic>
        <p:nvPicPr>
          <p:cNvPr id="59" name="Kép 58" descr="A képen Emberi arc, ruházat, portré, Retro stíl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176F37A-E88F-3E96-7B54-CD625DC0E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0" b="97619" l="7186" r="89721">
                        <a14:foregroundMark x1="43214" y1="19424" x2="33832" y2="73747"/>
                        <a14:foregroundMark x1="33832" y1="73747" x2="34631" y2="75689"/>
                        <a14:foregroundMark x1="44511" y1="18860" x2="68064" y2="26441"/>
                        <a14:foregroundMark x1="68064" y1="26441" x2="68663" y2="27945"/>
                        <a14:foregroundMark x1="50299" y1="10652" x2="68164" y2="21491"/>
                        <a14:foregroundMark x1="68164" y1="21491" x2="68164" y2="21491"/>
                        <a14:foregroundMark x1="64072" y1="14411" x2="64072" y2="14411"/>
                        <a14:foregroundMark x1="67565" y1="18860" x2="67565" y2="18860"/>
                        <a14:foregroundMark x1="68663" y1="18609" x2="68663" y2="18609"/>
                        <a14:foregroundMark x1="70060" y1="18860" x2="70060" y2="18860"/>
                        <a14:foregroundMark x1="70958" y1="20927" x2="61277" y2="12970"/>
                        <a14:foregroundMark x1="56986" y1="13659" x2="40719" y2="14286"/>
                        <a14:foregroundMark x1="40719" y1="14286" x2="39222" y2="22368"/>
                        <a14:foregroundMark x1="48902" y1="12093" x2="38723" y2="18421"/>
                        <a14:foregroundMark x1="38723" y1="18421" x2="37924" y2="31454"/>
                        <a14:foregroundMark x1="37924" y1="31454" x2="39022" y2="32707"/>
                        <a14:foregroundMark x1="36727" y1="34336" x2="21357" y2="56203"/>
                        <a14:foregroundMark x1="21357" y1="56203" x2="17665" y2="68922"/>
                        <a14:foregroundMark x1="17665" y1="68922" x2="11377" y2="77193"/>
                        <a14:foregroundMark x1="11377" y1="77193" x2="21856" y2="85401"/>
                        <a14:foregroundMark x1="21856" y1="85401" x2="22455" y2="85652"/>
                        <a14:foregroundMark x1="15170" y1="70050" x2="7485" y2="79887"/>
                        <a14:foregroundMark x1="7485" y1="79887" x2="17665" y2="89536"/>
                        <a14:foregroundMark x1="17166" y1="67607" x2="24750" y2="46303"/>
                        <a14:foregroundMark x1="19461" y1="55075" x2="19461" y2="55075"/>
                        <a14:foregroundMark x1="17864" y1="57080" x2="17864" y2="57080"/>
                        <a14:foregroundMark x1="15569" y1="63471" x2="15569" y2="63471"/>
                        <a14:foregroundMark x1="10279" y1="73684" x2="10279" y2="73684"/>
                        <a14:foregroundMark x1="46806" y1="60401" x2="46806" y2="60401"/>
                        <a14:foregroundMark x1="49102" y1="56391" x2="49102" y2="55952"/>
                        <a14:foregroundMark x1="53293" y1="53947" x2="53293" y2="59398"/>
                        <a14:foregroundMark x1="53493" y1="57268" x2="53393" y2="46303"/>
                        <a14:foregroundMark x1="53393" y1="46303" x2="50299" y2="70865"/>
                        <a14:foregroundMark x1="50299" y1="70865" x2="47804" y2="73684"/>
                        <a14:foregroundMark x1="67764" y1="16729" x2="67764" y2="16729"/>
                        <a14:foregroundMark x1="57685" y1="84774" x2="38822" y2="86090"/>
                        <a14:foregroundMark x1="38822" y1="86090" x2="59182" y2="75439"/>
                        <a14:foregroundMark x1="59182" y1="75439" x2="41916" y2="73496"/>
                        <a14:foregroundMark x1="41916" y1="73496" x2="42016" y2="77256"/>
                        <a14:foregroundMark x1="30739" y1="78321" x2="34431" y2="96867"/>
                        <a14:foregroundMark x1="49401" y1="96178" x2="19561" y2="95426"/>
                        <a14:foregroundMark x1="19561" y1="95426" x2="14471" y2="88221"/>
                        <a14:foregroundMark x1="21357" y1="97619" x2="11477" y2="91980"/>
                        <a14:foregroundMark x1="29142" y1="97619" x2="11677" y2="96053"/>
                        <a14:foregroundMark x1="11677" y1="96053" x2="9182" y2="94612"/>
                        <a14:foregroundMark x1="12575" y1="71930" x2="14870" y2="64286"/>
                        <a14:foregroundMark x1="20659" y1="48872" x2="20659" y2="48872"/>
                        <a14:foregroundMark x1="25250" y1="42544" x2="25250" y2="42544"/>
                        <a14:foregroundMark x1="23653" y1="44674" x2="23653" y2="44674"/>
                        <a14:foregroundMark x1="21557" y1="47306" x2="21557" y2="47306"/>
                        <a14:foregroundMark x1="33733" y1="17732" x2="33733" y2="17732"/>
                        <a14:foregroundMark x1="34232" y1="17168" x2="34232" y2="17168"/>
                        <a14:foregroundMark x1="35329" y1="14975" x2="35329" y2="14975"/>
                        <a14:foregroundMark x1="34431" y1="14850" x2="34431" y2="14850"/>
                        <a14:foregroundMark x1="33034" y1="15100" x2="33034" y2="1510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277" y="2005890"/>
            <a:ext cx="3494035" cy="5565349"/>
          </a:xfrm>
          <a:prstGeom prst="rect">
            <a:avLst/>
          </a:prstGeom>
        </p:spPr>
      </p:pic>
      <p:sp>
        <p:nvSpPr>
          <p:cNvPr id="60" name="Szövegdoboz 59">
            <a:extLst>
              <a:ext uri="{FF2B5EF4-FFF2-40B4-BE49-F238E27FC236}">
                <a16:creationId xmlns:a16="http://schemas.microsoft.com/office/drawing/2014/main" id="{ACFC93B0-5A2B-2120-8435-10B5289BD9E6}"/>
              </a:ext>
            </a:extLst>
          </p:cNvPr>
          <p:cNvSpPr txBox="1"/>
          <p:nvPr/>
        </p:nvSpPr>
        <p:spPr>
          <a:xfrm>
            <a:off x="-6183127" y="190639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Márkus Emília</a:t>
            </a:r>
          </a:p>
        </p:txBody>
      </p:sp>
      <p:pic>
        <p:nvPicPr>
          <p:cNvPr id="62" name="Kép 61" descr="A képen ruházat, személy, Emberi arc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BF509F7-8EB0-7B64-86FD-96AEF599E9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600" l="8711" r="95819">
                        <a14:foregroundMark x1="52962" y1="23000" x2="52962" y2="23000"/>
                        <a14:foregroundMark x1="53310" y1="21600" x2="57143" y2="30200"/>
                        <a14:foregroundMark x1="57143" y1="30200" x2="53310" y2="19200"/>
                        <a14:foregroundMark x1="53310" y1="19200" x2="53310" y2="18800"/>
                        <a14:foregroundMark x1="54704" y1="12800" x2="54704" y2="12800"/>
                        <a14:foregroundMark x1="55401" y1="12200" x2="55401" y2="12200"/>
                        <a14:foregroundMark x1="56794" y1="11800" x2="56794" y2="11800"/>
                        <a14:foregroundMark x1="59233" y1="12200" x2="59233" y2="12200"/>
                        <a14:foregroundMark x1="62021" y1="12400" x2="62021" y2="12400"/>
                        <a14:foregroundMark x1="35540" y1="51600" x2="52613" y2="67800"/>
                        <a14:foregroundMark x1="9059" y1="54600" x2="9059" y2="54600"/>
                        <a14:foregroundMark x1="42160" y1="93600" x2="42160" y2="93600"/>
                        <a14:foregroundMark x1="43206" y1="98600" x2="43206" y2="98600"/>
                        <a14:foregroundMark x1="68293" y1="69800" x2="68293" y2="69800"/>
                        <a14:foregroundMark x1="74913" y1="66400" x2="74913" y2="66400"/>
                        <a14:foregroundMark x1="82230" y1="65200" x2="86760" y2="74800"/>
                        <a14:foregroundMark x1="89895" y1="71000" x2="85714" y2="84800"/>
                        <a14:foregroundMark x1="85714" y1="84800" x2="85017" y2="85200"/>
                        <a14:foregroundMark x1="95819" y1="68600" x2="95122" y2="87800"/>
                        <a14:foregroundMark x1="72822" y1="76800" x2="63415" y2="93000"/>
                        <a14:foregroundMark x1="63415" y1="93000" x2="63415" y2="93000"/>
                      </a14:backgroundRemoval>
                    </a14:imgEffect>
                    <a14:imgEffect>
                      <a14:sharpenSoften amount="18000"/>
                    </a14:imgEffect>
                    <a14:imgEffect>
                      <a14:colorTemperature colorTemp="9990"/>
                    </a14:imgEffect>
                    <a14:imgEffect>
                      <a14:saturation sat="91000"/>
                    </a14:imgEffect>
                    <a14:imgEffect>
                      <a14:brightnessContrast bright="-2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123" y="1764802"/>
            <a:ext cx="3644900" cy="6350000"/>
          </a:xfrm>
          <a:prstGeom prst="rect">
            <a:avLst/>
          </a:prstGeom>
        </p:spPr>
      </p:pic>
      <p:sp>
        <p:nvSpPr>
          <p:cNvPr id="63" name="Szövegdoboz 62">
            <a:extLst>
              <a:ext uri="{FF2B5EF4-FFF2-40B4-BE49-F238E27FC236}">
                <a16:creationId xmlns:a16="http://schemas.microsoft.com/office/drawing/2014/main" id="{1F59BF5F-13F3-AAC3-9501-E78AAD5CEFFA}"/>
              </a:ext>
            </a:extLst>
          </p:cNvPr>
          <p:cNvSpPr txBox="1"/>
          <p:nvPr/>
        </p:nvSpPr>
        <p:spPr>
          <a:xfrm>
            <a:off x="14845495" y="190639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Nagy Imre</a:t>
            </a:r>
          </a:p>
        </p:txBody>
      </p:sp>
      <p:pic>
        <p:nvPicPr>
          <p:cNvPr id="3" name="Kép 2" descr="A képen ruházat, Emberi arc, Retro stílus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62E400D-5315-292D-0A57-6F8997F5C3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3525" y1="36555" x2="50417" y2="54104"/>
                        <a14:foregroundMark x1="61183" y1="42459" x2="42077" y2="37930"/>
                        <a14:foregroundMark x1="42077" y1="37930" x2="40637" y2="39345"/>
                        <a14:foregroundMark x1="48901" y1="26890" x2="48901" y2="22766"/>
                        <a14:foregroundMark x1="53525" y1="24909" x2="53525" y2="22604"/>
                        <a14:foregroundMark x1="54435" y1="22928" x2="52009" y2="30975"/>
                        <a14:foregroundMark x1="31994" y1="39345" x2="26156" y2="48686"/>
                        <a14:foregroundMark x1="59060" y1="53093" x2="62472" y2="53093"/>
                        <a14:foregroundMark x1="28961" y1="51799" x2="27976" y2="52770"/>
                        <a14:foregroundMark x1="29265" y1="51152" x2="22138" y2="53093"/>
                        <a14:foregroundMark x1="22745" y1="54428" x2="22745" y2="54428"/>
                        <a14:foregroundMark x1="23124" y1="53781" x2="23124" y2="53781"/>
                        <a14:foregroundMark x1="21835" y1="54590" x2="21835" y2="54590"/>
                        <a14:foregroundMark x1="22441" y1="55237" x2="22441" y2="55237"/>
                        <a14:foregroundMark x1="22138" y1="55237" x2="22138" y2="55237"/>
                        <a14:backgroundMark x1="36012" y1="50829" x2="36012" y2="50829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saturation sat="12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0" y="1600478"/>
            <a:ext cx="4131239" cy="774649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86982C1-9C90-D259-0D5D-090F512E7412}"/>
              </a:ext>
            </a:extLst>
          </p:cNvPr>
          <p:cNvSpPr txBox="1"/>
          <p:nvPr/>
        </p:nvSpPr>
        <p:spPr>
          <a:xfrm>
            <a:off x="635947" y="190639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Jászai Mari</a:t>
            </a:r>
          </a:p>
        </p:txBody>
      </p:sp>
      <p:pic>
        <p:nvPicPr>
          <p:cNvPr id="8" name="Kép 7" descr="A képen személy, ruházat, Retro stílus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4D57872-8265-EBF2-809B-151B64B15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0476" y1="20596" x2="50476" y2="25203"/>
                        <a14:foregroundMark x1="61905" y1="17886" x2="61905" y2="17886"/>
                        <a14:foregroundMark x1="64762" y1="20054" x2="61905" y2="15989"/>
                        <a14:foregroundMark x1="40000" y1="33604" x2="39048" y2="36585"/>
                        <a14:foregroundMark x1="59524" y1="32791" x2="65238" y2="36043"/>
                        <a14:foregroundMark x1="56667" y1="26016" x2="56667" y2="26016"/>
                        <a14:foregroundMark x1="48095" y1="80217" x2="54286" y2="83469"/>
                        <a14:foregroundMark x1="57143" y1="85366" x2="65714" y2="82114"/>
                        <a14:foregroundMark x1="44762" y1="16260" x2="51905" y2="20596"/>
                        <a14:foregroundMark x1="24286" y1="52846" x2="24286" y2="52846"/>
                        <a14:foregroundMark x1="23096" y1="53388" x2="21429" y2="55285"/>
                        <a14:foregroundMark x1="24286" y1="52033" x2="23096" y2="53388"/>
                        <a14:backgroundMark x1="78095" y1="51491" x2="93810" y2="66396"/>
                        <a14:backgroundMark x1="14286" y1="72358" x2="14762" y2="68293"/>
                        <a14:backgroundMark x1="18429" y1="50487" x2="20000" y2="46612"/>
                        <a14:backgroundMark x1="16190" y1="67751" x2="19048" y2="76694"/>
                        <a14:backgroundMark x1="19048" y1="76694" x2="18571" y2="76965"/>
                        <a14:backgroundMark x1="17619" y1="52033" x2="17619" y2="51220"/>
                        <a14:backgroundMark x1="19524" y1="52033" x2="19524" y2="52033"/>
                        <a14:backgroundMark x1="19524" y1="53388" x2="19524" y2="53388"/>
                        <a14:backgroundMark x1="18571" y1="55285" x2="18571" y2="55285"/>
                      </a14:backgroundRemoval>
                    </a14:imgEffect>
                    <a14:imgEffect>
                      <a14:sharpenSoften amount="7000"/>
                    </a14:imgEffect>
                    <a14:imgEffect>
                      <a14:saturation sat="85000"/>
                    </a14:imgEffect>
                    <a14:imgEffect>
                      <a14:brightnessContrast bright="-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4860" y="1695326"/>
            <a:ext cx="4591709" cy="8068289"/>
          </a:xfrm>
          <a:prstGeom prst="rect">
            <a:avLst/>
          </a:prstGeom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FE196D49-4CF1-2C58-8848-288D5D62268C}"/>
              </a:ext>
            </a:extLst>
          </p:cNvPr>
          <p:cNvSpPr txBox="1"/>
          <p:nvPr/>
        </p:nvSpPr>
        <p:spPr>
          <a:xfrm>
            <a:off x="7776909" y="1918126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Helvey</a:t>
            </a:r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 Laura</a:t>
            </a:r>
          </a:p>
        </p:txBody>
      </p:sp>
    </p:spTree>
    <p:extLst>
      <p:ext uri="{BB962C8B-B14F-4D97-AF65-F5344CB8AC3E}">
        <p14:creationId xmlns:p14="http://schemas.microsoft.com/office/powerpoint/2010/main" val="219523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4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F269FF-5D23-4273-CE15-7E6693805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Kép 4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786A4D2-0471-5537-2FD8-D7EEDA05E3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214728" y="3182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2" name="Kép 4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7FE54AA-EEEE-990B-8577-28E835F0E8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191673" y="3034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Kép 4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DE1B3D1-CD11-B263-1435-3E7FE74D4B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753657" y="509879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4" name="Kép 4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E85F01C-1561-BF80-4E7B-F5B4696C9A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307611" y="35787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5" name="Kép 4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6F1B8C-CC6C-78A2-6F82-B7861BD79C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819885" y="507699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6" name="Kép 4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E4F7534-D8FE-2F9D-B210-35F8681E68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494114" y="422143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7" name="Kép 4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83420D0-95F8-9012-DCA0-A004B9DBE5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768014" y="434176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8" name="Kép 4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C3087B0-17CC-D64F-8275-EAF17F1B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363021" y="317957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9" name="Kép 4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A779B18-B0C6-3C30-F0DD-5AE17F2F1D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339966" y="30316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0" name="Kép 4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BEF7989-8E8B-87BD-EF3E-A2FE1A00AE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901950" y="509614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" name="Kép 5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D9ECFDE-D843-6204-9E9B-9262F38E4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455904" y="35760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2" name="Kép 5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EA821CD-532A-9910-9242-B060B7DF47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968178" y="507433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3" name="Kép 5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FAA4A77-B6D2-2832-DEEB-E5DB47F2A7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642407" y="421878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4" name="Kép 5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52615D7-1789-E2B9-3AD6-733E93CFA4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916307" y="4339110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5" name="Kép 5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0F9EAAF-9846-4020-9012-5C3439FE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454008" y="445217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6" name="Kép 5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FEE024-46F1-0298-8866-87E556AB6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827411" y="531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Kép 5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2FCA59D-EBEC-9794-AADA-E2A1235461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693344" y="537408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Kép 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3B6B6BE-8E81-9362-145F-12D4235FAD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42077" y="-353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Kép 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D41027D-BFFD-1164-04D3-14ABFF5F96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019022" y="-501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Kép 1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085EC07-DDA5-2610-6CC4-396ED10B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581006" y="156324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Kép 1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18952D-5C18-2BA6-946D-830A15EF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134960" y="4317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Kép 1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E84E3DC-3263-73AF-C1E5-1C2D31CB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647234" y="15414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CECDD9C-A9FB-60EA-26C6-2714459CAD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321463" y="68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7C88973-8087-59D5-CA7F-0A84B07C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595363" y="80621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6E1B772-5C11-3DA3-0242-A44EE110C1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190370" y="-35597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Kép 1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EB6F32D-9EB3-5109-89D4-C23CFC46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167315" y="-50387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8F4A86C-D281-9510-7FD9-C533261A36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729299" y="156059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Kép 1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67343C7-40D7-CB8A-8B4F-E5F5655661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283253" y="4052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Kép 1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499D2CD-D4C3-2687-5A9C-FCFDDBD31E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795527" y="153878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C4C6F69-F70C-93BF-9226-4C00C6BB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469756" y="68323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6C7C0D7-FDDF-FE12-BCD7-F06B7E24C7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743656" y="80356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20BE3CF-7BE1-840C-784A-3349CBEF7A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281357" y="91663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0638D1C-1119-E14A-5205-37C01720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654760" y="1780339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17CD887-7C53-21DE-1587-BD3C2FCA95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520693" y="18385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Kép 35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2941B46-FB3C-87AB-FE25-D54615A40D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099" y="692549"/>
            <a:ext cx="7748594" cy="7571423"/>
          </a:xfrm>
          <a:prstGeom prst="rect">
            <a:avLst/>
          </a:prstGeom>
        </p:spPr>
      </p:pic>
      <p:pic>
        <p:nvPicPr>
          <p:cNvPr id="35" name="Kép 34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F55DA9F-93F9-FCF8-7EFE-26E05C3984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5127" y="708814"/>
            <a:ext cx="7748594" cy="7571423"/>
          </a:xfrm>
          <a:prstGeom prst="rect">
            <a:avLst/>
          </a:prstGeom>
        </p:spPr>
      </p:pic>
      <p:pic>
        <p:nvPicPr>
          <p:cNvPr id="3" name="Kép 2" descr="A képen ruházat, Emberi arc, Retro stílus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D92C97A-BE37-C31C-64BC-467F4ED5D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3525" y1="36555" x2="50417" y2="54104"/>
                        <a14:foregroundMark x1="61183" y1="42459" x2="42077" y2="37930"/>
                        <a14:foregroundMark x1="42077" y1="37930" x2="40637" y2="39345"/>
                        <a14:foregroundMark x1="48901" y1="26890" x2="48901" y2="22766"/>
                        <a14:foregroundMark x1="53525" y1="24909" x2="53525" y2="22604"/>
                        <a14:foregroundMark x1="54435" y1="22928" x2="52009" y2="30975"/>
                        <a14:foregroundMark x1="31994" y1="39345" x2="26156" y2="48686"/>
                        <a14:foregroundMark x1="59060" y1="53093" x2="62472" y2="53093"/>
                        <a14:foregroundMark x1="28961" y1="51799" x2="27976" y2="52770"/>
                        <a14:foregroundMark x1="29265" y1="51152" x2="22138" y2="53093"/>
                        <a14:foregroundMark x1="22745" y1="54428" x2="22745" y2="54428"/>
                        <a14:foregroundMark x1="23124" y1="53781" x2="23124" y2="53781"/>
                        <a14:foregroundMark x1="21835" y1="54590" x2="21835" y2="54590"/>
                        <a14:foregroundMark x1="22441" y1="55237" x2="22441" y2="55237"/>
                        <a14:foregroundMark x1="22138" y1="55237" x2="22138" y2="55237"/>
                        <a14:backgroundMark x1="36012" y1="50829" x2="36012" y2="50829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saturation sat="12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160" y="1600478"/>
            <a:ext cx="4131239" cy="774649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C9F777D-8E23-AC11-F1B8-CD3620F62310}"/>
              </a:ext>
            </a:extLst>
          </p:cNvPr>
          <p:cNvSpPr txBox="1"/>
          <p:nvPr/>
        </p:nvSpPr>
        <p:spPr>
          <a:xfrm>
            <a:off x="-6610403" y="190639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Jászai Mari</a:t>
            </a:r>
          </a:p>
        </p:txBody>
      </p:sp>
      <p:pic>
        <p:nvPicPr>
          <p:cNvPr id="8" name="Kép 7" descr="A képen személy, ruházat, Retro stílus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2FF3788-8099-3357-6E1B-9B8A5F2CD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476" y1="20596" x2="50476" y2="25203"/>
                        <a14:foregroundMark x1="61905" y1="17886" x2="61905" y2="17886"/>
                        <a14:foregroundMark x1="64762" y1="20054" x2="61905" y2="15989"/>
                        <a14:foregroundMark x1="40000" y1="33604" x2="39048" y2="36585"/>
                        <a14:foregroundMark x1="59524" y1="32791" x2="65238" y2="36043"/>
                        <a14:foregroundMark x1="56667" y1="26016" x2="56667" y2="26016"/>
                        <a14:foregroundMark x1="48095" y1="80217" x2="54286" y2="83469"/>
                        <a14:foregroundMark x1="57143" y1="85366" x2="65714" y2="82114"/>
                        <a14:foregroundMark x1="44762" y1="16260" x2="51905" y2="20596"/>
                        <a14:foregroundMark x1="24286" y1="52846" x2="24286" y2="52846"/>
                        <a14:foregroundMark x1="23096" y1="53388" x2="21429" y2="55285"/>
                        <a14:foregroundMark x1="24286" y1="52033" x2="23096" y2="53388"/>
                        <a14:backgroundMark x1="78095" y1="51491" x2="93810" y2="66396"/>
                        <a14:backgroundMark x1="14286" y1="72358" x2="14762" y2="68293"/>
                        <a14:backgroundMark x1="18429" y1="50487" x2="20000" y2="46612"/>
                        <a14:backgroundMark x1="16190" y1="67751" x2="19048" y2="76694"/>
                        <a14:backgroundMark x1="19048" y1="76694" x2="18571" y2="76965"/>
                        <a14:backgroundMark x1="17619" y1="52033" x2="17619" y2="51220"/>
                        <a14:backgroundMark x1="19524" y1="52033" x2="19524" y2="52033"/>
                        <a14:backgroundMark x1="19524" y1="53388" x2="19524" y2="53388"/>
                        <a14:backgroundMark x1="18571" y1="55285" x2="18571" y2="55285"/>
                      </a14:backgroundRemoval>
                    </a14:imgEffect>
                    <a14:imgEffect>
                      <a14:sharpenSoften amount="7000"/>
                    </a14:imgEffect>
                    <a14:imgEffect>
                      <a14:saturation sat="85000"/>
                    </a14:imgEffect>
                    <a14:imgEffect>
                      <a14:brightnessContrast bright="-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65973" y="1695326"/>
            <a:ext cx="4591709" cy="8068289"/>
          </a:xfrm>
          <a:prstGeom prst="rect">
            <a:avLst/>
          </a:prstGeom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FC556760-B541-F63D-CCF0-EB9C40C16510}"/>
              </a:ext>
            </a:extLst>
          </p:cNvPr>
          <p:cNvSpPr txBox="1"/>
          <p:nvPr/>
        </p:nvSpPr>
        <p:spPr>
          <a:xfrm>
            <a:off x="15038022" y="1918126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Helvey</a:t>
            </a:r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 Laura</a:t>
            </a:r>
          </a:p>
        </p:txBody>
      </p:sp>
      <p:pic>
        <p:nvPicPr>
          <p:cNvPr id="5" name="Kép 4" descr="A képen ruházat, személy, Emberi arc, nyakörv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70ABE4D-21B9-DFFB-AA65-36AB9A329D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50" b="99500" l="9211" r="89474">
                        <a14:foregroundMark x1="57895" y1="22250" x2="57895" y2="22250"/>
                        <a14:foregroundMark x1="55425" y1="24058" x2="53509" y2="27250"/>
                        <a14:foregroundMark x1="59211" y1="17750" x2="55649" y2="23685"/>
                        <a14:foregroundMark x1="55759" y1="24269" x2="54825" y2="26000"/>
                        <a14:foregroundMark x1="58333" y1="19500" x2="56152" y2="23542"/>
                        <a14:foregroundMark x1="58187" y1="24194" x2="60088" y2="19500"/>
                        <a14:foregroundMark x1="57456" y1="26000" x2="57669" y2="25474"/>
                        <a14:foregroundMark x1="60526" y1="20250" x2="58302" y2="24266"/>
                        <a14:foregroundMark x1="60526" y1="22750" x2="58095" y2="24136"/>
                        <a14:foregroundMark x1="62719" y1="10750" x2="62719" y2="10750"/>
                        <a14:foregroundMark x1="59211" y1="8500" x2="50000" y2="14250"/>
                        <a14:foregroundMark x1="55702" y1="7250" x2="54386" y2="4250"/>
                        <a14:foregroundMark x1="78947" y1="54250" x2="79386" y2="72750"/>
                        <a14:foregroundMark x1="85088" y1="73250" x2="83333" y2="57000"/>
                        <a14:foregroundMark x1="82895" y1="56250" x2="79386" y2="42000"/>
                        <a14:foregroundMark x1="77193" y1="42250" x2="76754" y2="34500"/>
                        <a14:foregroundMark x1="86842" y1="77500" x2="85965" y2="82500"/>
                        <a14:foregroundMark x1="86404" y1="85500" x2="86404" y2="85500"/>
                        <a14:foregroundMark x1="87719" y1="83500" x2="87719" y2="83500"/>
                        <a14:foregroundMark x1="87281" y1="65250" x2="85965" y2="61250"/>
                        <a14:foregroundMark x1="23246" y1="39000" x2="17105" y2="73250"/>
                        <a14:foregroundMark x1="17105" y1="73250" x2="27632" y2="78500"/>
                        <a14:foregroundMark x1="38158" y1="88250" x2="38158" y2="90250"/>
                        <a14:foregroundMark x1="42105" y1="96000" x2="31579" y2="89250"/>
                        <a14:foregroundMark x1="31579" y1="89250" x2="37281" y2="96000"/>
                        <a14:foregroundMark x1="64474" y1="89750" x2="70614" y2="97750"/>
                        <a14:foregroundMark x1="75000" y1="87000" x2="71491" y2="98750"/>
                        <a14:foregroundMark x1="76316" y1="88250" x2="77193" y2="99500"/>
                        <a14:foregroundMark x1="58333" y1="28250" x2="58333" y2="28250"/>
                        <a14:foregroundMark x1="60965" y1="22250" x2="60965" y2="22250"/>
                        <a14:foregroundMark x1="60088" y1="23750" x2="60088" y2="23750"/>
                        <a14:foregroundMark x1="60965" y1="23500" x2="62281" y2="20250"/>
                        <a14:foregroundMark x1="59649" y1="25250" x2="59649" y2="25250"/>
                        <a14:foregroundMark x1="60526" y1="24250" x2="60526" y2="24250"/>
                        <a14:backgroundMark x1="64504" y1="25250" x2="77632" y2="32250"/>
                        <a14:backgroundMark x1="64035" y1="25000" x2="64504" y2="25250"/>
                        <a14:backgroundMark x1="62719" y1="27000" x2="62719" y2="27000"/>
                        <a14:backgroundMark x1="61404" y1="26750" x2="61404" y2="26750"/>
                        <a14:backgroundMark x1="61842" y1="26500" x2="60088" y2="27000"/>
                      </a14:backgroundRemoval>
                    </a14:imgEffect>
                    <a14:imgEffect>
                      <a14:sharpenSoften amount="12000"/>
                    </a14:imgEffect>
                    <a14:imgEffect>
                      <a14:colorTemperature colorTemp="7703"/>
                    </a14:imgEffect>
                    <a14:imgEffect>
                      <a14:saturation sat="116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16" y="1938179"/>
            <a:ext cx="3661060" cy="64229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EA91118-8A6C-F233-0A68-EF7CF83FE60F}"/>
              </a:ext>
            </a:extLst>
          </p:cNvPr>
          <p:cNvSpPr txBox="1"/>
          <p:nvPr/>
        </p:nvSpPr>
        <p:spPr>
          <a:xfrm>
            <a:off x="4205509" y="1613165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Újházi Ede</a:t>
            </a:r>
          </a:p>
        </p:txBody>
      </p:sp>
      <p:pic>
        <p:nvPicPr>
          <p:cNvPr id="26" name="Kép 25" descr="A képen személy, Emberi arc, portré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9C449F8-EDC1-0A6D-DB0C-5EEA16DD8E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28" b="98276" l="3241" r="97222">
                        <a14:foregroundMark x1="66667" y1="29310" x2="67130" y2="32759"/>
                        <a14:foregroundMark x1="38889" y1="16207" x2="36574" y2="28966"/>
                        <a14:foregroundMark x1="45833" y1="13103" x2="31019" y2="14828"/>
                        <a14:foregroundMark x1="31019" y1="14828" x2="32870" y2="17241"/>
                        <a14:foregroundMark x1="51389" y1="10345" x2="35185" y2="7241"/>
                        <a14:foregroundMark x1="44907" y1="4828" x2="44907" y2="4828"/>
                        <a14:foregroundMark x1="55093" y1="6552" x2="55093" y2="6552"/>
                        <a14:foregroundMark x1="30093" y1="10690" x2="25926" y2="17586"/>
                        <a14:foregroundMark x1="25926" y1="18276" x2="30556" y2="11034"/>
                        <a14:foregroundMark x1="31481" y1="10000" x2="23148" y2="16552"/>
                        <a14:foregroundMark x1="27778" y1="9310" x2="27778" y2="9310"/>
                        <a14:foregroundMark x1="28241" y1="27241" x2="37963" y2="42759"/>
                        <a14:foregroundMark x1="29630" y1="40345" x2="24537" y2="29310"/>
                        <a14:foregroundMark x1="18981" y1="25517" x2="18981" y2="25517"/>
                        <a14:foregroundMark x1="18056" y1="26552" x2="18056" y2="26552"/>
                        <a14:foregroundMark x1="47685" y1="56207" x2="38426" y2="73793"/>
                        <a14:foregroundMark x1="38426" y1="73793" x2="39352" y2="91724"/>
                        <a14:foregroundMark x1="39352" y1="91724" x2="46296" y2="93793"/>
                        <a14:foregroundMark x1="63889" y1="66897" x2="70370" y2="79655"/>
                        <a14:foregroundMark x1="70370" y1="79655" x2="61111" y2="70000"/>
                        <a14:foregroundMark x1="64815" y1="62414" x2="66667" y2="65862"/>
                        <a14:foregroundMark x1="53704" y1="61379" x2="75463" y2="67931"/>
                        <a14:foregroundMark x1="75463" y1="67931" x2="77315" y2="72414"/>
                        <a14:foregroundMark x1="69907" y1="60345" x2="87963" y2="70345"/>
                        <a14:foregroundMark x1="77778" y1="63103" x2="84722" y2="74828"/>
                        <a14:foregroundMark x1="84722" y1="74828" x2="82870" y2="85862"/>
                        <a14:foregroundMark x1="82870" y1="85862" x2="81019" y2="86552"/>
                        <a14:foregroundMark x1="72685" y1="92069" x2="92130" y2="77241"/>
                        <a14:foregroundMark x1="92130" y1="77241" x2="93981" y2="73103"/>
                        <a14:foregroundMark x1="90741" y1="68966" x2="78241" y2="92414"/>
                        <a14:foregroundMark x1="78241" y1="92414" x2="67130" y2="93448"/>
                        <a14:foregroundMark x1="49537" y1="90000" x2="19444" y2="88966"/>
                        <a14:foregroundMark x1="19444" y1="88966" x2="14815" y2="73103"/>
                        <a14:foregroundMark x1="14815" y1="73103" x2="26852" y2="65172"/>
                        <a14:foregroundMark x1="26852" y1="65172" x2="30556" y2="52759"/>
                        <a14:foregroundMark x1="30556" y1="52759" x2="8796" y2="62414"/>
                        <a14:foregroundMark x1="8796" y1="62414" x2="25000" y2="73103"/>
                        <a14:foregroundMark x1="25000" y1="73103" x2="59722" y2="84828"/>
                        <a14:foregroundMark x1="59722" y1="84828" x2="48611" y2="93103"/>
                        <a14:foregroundMark x1="48611" y1="93103" x2="23148" y2="94828"/>
                        <a14:foregroundMark x1="23148" y1="94828" x2="81481" y2="92414"/>
                        <a14:foregroundMark x1="81481" y1="92414" x2="89815" y2="83103"/>
                        <a14:foregroundMark x1="37963" y1="86552" x2="24074" y2="94138"/>
                        <a14:foregroundMark x1="24074" y1="94138" x2="5093" y2="88276"/>
                        <a14:foregroundMark x1="5093" y1="88276" x2="7407" y2="68621"/>
                        <a14:foregroundMark x1="5556" y1="61379" x2="3241" y2="64138"/>
                        <a14:foregroundMark x1="93056" y1="67241" x2="95370" y2="88621"/>
                        <a14:foregroundMark x1="95370" y1="88621" x2="73611" y2="92069"/>
                        <a14:foregroundMark x1="98148" y1="68621" x2="98148" y2="68621"/>
                        <a14:foregroundMark x1="72222" y1="37241" x2="72222" y2="37241"/>
                        <a14:foregroundMark x1="59722" y1="96552" x2="59722" y2="96552"/>
                        <a14:foregroundMark x1="50000" y1="98276" x2="50000" y2="98276"/>
                        <a14:backgroundMark x1="99537" y1="63103" x2="99537" y2="63103"/>
                        <a14:backgroundMark x1="11111" y1="10345" x2="8796" y2="43448"/>
                        <a14:backgroundMark x1="92593" y1="34483" x2="88889" y2="52414"/>
                      </a14:backgroundRemoval>
                    </a14:imgEffect>
                    <a14:imgEffect>
                      <a14:sharpenSoften amount="-6000"/>
                    </a14:imgEffect>
                    <a14:imgEffect>
                      <a14:colorTemperature colorTemp="8783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6" y="2915230"/>
            <a:ext cx="3269103" cy="4389074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DE58BBE8-6397-816A-F51A-EF0BA0B7FFE2}"/>
              </a:ext>
            </a:extLst>
          </p:cNvPr>
          <p:cNvSpPr txBox="1"/>
          <p:nvPr/>
        </p:nvSpPr>
        <p:spPr>
          <a:xfrm>
            <a:off x="702843" y="2162086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E. Kovács Gyula</a:t>
            </a:r>
          </a:p>
        </p:txBody>
      </p:sp>
      <p:pic>
        <p:nvPicPr>
          <p:cNvPr id="29" name="Kép 28" descr="A képen portré, Emberi arc, ruházat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93D405D-5D90-7D34-590E-BC8D5ED63D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8" b="99091" l="3670" r="95872">
                        <a14:foregroundMark x1="47706" y1="9394" x2="47706" y2="9394"/>
                        <a14:foregroundMark x1="54587" y1="6667" x2="54587" y2="6667"/>
                        <a14:foregroundMark x1="51376" y1="5758" x2="51376" y2="5758"/>
                        <a14:foregroundMark x1="43578" y1="6970" x2="43578" y2="6970"/>
                        <a14:foregroundMark x1="40367" y1="8182" x2="40367" y2="8182"/>
                        <a14:foregroundMark x1="43578" y1="7273" x2="43578" y2="7273"/>
                        <a14:foregroundMark x1="41284" y1="6364" x2="41284" y2="6364"/>
                        <a14:foregroundMark x1="46330" y1="6364" x2="46330" y2="6364"/>
                        <a14:foregroundMark x1="44954" y1="6667" x2="39450" y2="6667"/>
                        <a14:foregroundMark x1="38073" y1="8182" x2="40367" y2="11212"/>
                        <a14:foregroundMark x1="41284" y1="40606" x2="37615" y2="83333"/>
                        <a14:foregroundMark x1="37615" y1="83333" x2="37615" y2="83333"/>
                        <a14:foregroundMark x1="71101" y1="69394" x2="85321" y2="73636"/>
                        <a14:foregroundMark x1="85321" y1="73636" x2="90367" y2="82424"/>
                        <a14:foregroundMark x1="85780" y1="69394" x2="69725" y2="57273"/>
                        <a14:foregroundMark x1="69725" y1="57273" x2="67890" y2="56970"/>
                        <a14:foregroundMark x1="52294" y1="80303" x2="69725" y2="88182"/>
                        <a14:foregroundMark x1="69725" y1="88182" x2="58257" y2="80000"/>
                        <a14:foregroundMark x1="58257" y1="80000" x2="44954" y2="85455"/>
                        <a14:foregroundMark x1="44954" y1="85455" x2="25229" y2="87273"/>
                        <a14:foregroundMark x1="25229" y1="87273" x2="22018" y2="74242"/>
                        <a14:foregroundMark x1="22018" y1="74242" x2="18807" y2="71515"/>
                        <a14:foregroundMark x1="13761" y1="71515" x2="6422" y2="88788"/>
                        <a14:foregroundMark x1="6422" y1="88788" x2="9633" y2="91515"/>
                        <a14:foregroundMark x1="27982" y1="88788" x2="80275" y2="95758"/>
                        <a14:foregroundMark x1="80275" y1="95758" x2="90826" y2="85758"/>
                        <a14:foregroundMark x1="90826" y1="85758" x2="87156" y2="74545"/>
                        <a14:foregroundMark x1="5046" y1="80303" x2="4587" y2="85455"/>
                        <a14:foregroundMark x1="6881" y1="95455" x2="66514" y2="97576"/>
                        <a14:foregroundMark x1="83945" y1="98788" x2="90490" y2="94464"/>
                        <a14:foregroundMark x1="92202" y1="77273" x2="92207" y2="77436"/>
                        <a14:foregroundMark x1="90826" y1="79697" x2="90826" y2="79697"/>
                        <a14:foregroundMark x1="89908" y1="84242" x2="89908" y2="86970"/>
                        <a14:foregroundMark x1="92202" y1="91212" x2="92202" y2="93333"/>
                        <a14:foregroundMark x1="93578" y1="82727" x2="95872" y2="98485"/>
                        <a14:foregroundMark x1="95872" y1="98485" x2="95872" y2="99091"/>
                        <a14:backgroundMark x1="82569" y1="50000" x2="82569" y2="50000"/>
                        <a14:backgroundMark x1="73853" y1="50909" x2="73853" y2="50909"/>
                        <a14:backgroundMark x1="98624" y1="77273" x2="99541" y2="81515"/>
                        <a14:backgroundMark x1="99083" y1="77576" x2="98858" y2="82392"/>
                      </a14:backgroundRemoval>
                    </a14:imgEffect>
                    <a14:imgEffect>
                      <a14:colorTemperature colorTemp="11312"/>
                    </a14:imgEffect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5894" y="2947946"/>
            <a:ext cx="3599268" cy="5448433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50E9C45B-5A3A-74B9-8AFC-12A6C8CA6B9E}"/>
              </a:ext>
            </a:extLst>
          </p:cNvPr>
          <p:cNvSpPr txBox="1"/>
          <p:nvPr/>
        </p:nvSpPr>
        <p:spPr>
          <a:xfrm>
            <a:off x="8323603" y="2162086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Bercsényi Béla</a:t>
            </a:r>
          </a:p>
        </p:txBody>
      </p:sp>
    </p:spTree>
    <p:extLst>
      <p:ext uri="{BB962C8B-B14F-4D97-AF65-F5344CB8AC3E}">
        <p14:creationId xmlns:p14="http://schemas.microsoft.com/office/powerpoint/2010/main" val="3321352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  <p:bldP spid="6" grpId="0"/>
      <p:bldP spid="27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B0896-58FC-FF8E-D698-550CF99FF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Kép 4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F8EF563-180E-D191-96DC-1858CE9B86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214728" y="3182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2" name="Kép 4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A7D610F-9D0C-305E-2472-23D512858C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191673" y="3034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Kép 4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3491A5A-4E80-AF94-61F1-8629DC3FC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753657" y="509879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4" name="Kép 4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C4931BB-BB3C-08A0-799B-4DFB66D2C8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307611" y="35787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5" name="Kép 4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E484C06-69E0-DD6F-F43D-2FDEFF63FB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819885" y="507699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6" name="Kép 4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9899936-047F-8C1E-98DD-A054768520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494114" y="422143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7" name="Kép 4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FABFA3E-A837-88D2-3ED5-1442D3078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768014" y="434176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8" name="Kép 4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13F4493-AA4B-F1E0-FF47-58D093164D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363021" y="317957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9" name="Kép 4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42FD692-5531-BFB3-6350-6070BB748E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339966" y="30316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0" name="Kép 4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51597B1-0CEC-747B-5A8B-DBAD08C7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901950" y="509614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" name="Kép 5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354F5B2-1E6F-40F9-1385-6F2E35739B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455904" y="35760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2" name="Kép 5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F32CCB7-EACA-DA99-ACB6-3F53551D01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968178" y="507433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3" name="Kép 5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7D4ADC5-3A45-071A-D537-40F08B6301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642407" y="421878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4" name="Kép 5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73E536E-F6E4-D974-722D-E8B1AA9BB8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916307" y="4339110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5" name="Kép 5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C38C53B-A801-687D-CB44-0A6C3A89D4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454008" y="445217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6" name="Kép 5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EFE875E-F06B-B878-9365-81940C8E39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827411" y="531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Kép 5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6B974C4-D53C-9ED5-D521-4F02B95820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693344" y="537408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Kép 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295EFFC-E2EE-9645-DAC9-F35EB2A9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42077" y="-353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Kép 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5E72F43-AA17-D440-9D54-F58D7883AA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019022" y="-501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Kép 1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FBD4FC0-E94C-2E07-B35A-D02F2A04A6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581006" y="156324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Kép 1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1150D0E-C408-0E4C-6478-21D699D84F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134960" y="4317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Kép 1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A28AE88-EA30-B959-527B-FD28D6EF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647234" y="15414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8E64DF5-39D5-E824-D813-F0B603EA54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321463" y="68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26707AC-98E3-6102-9736-D68DC30446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595363" y="80621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87F3EF1-B306-628A-05DD-E8E929AD21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190370" y="-35597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Kép 1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E31055-F2EE-51E6-3E32-F3498C6F3A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167315" y="-50387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5EF0C1F-BC22-58FB-A982-8B48EA63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729299" y="156059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Kép 1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C6D6B27-3C87-7713-8938-85DFD18B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283253" y="4052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Kép 1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648407F-0B8E-C5D9-7D3C-3C5A8E7B98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795527" y="153878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66D7C5C-D294-E03F-23F0-0108ADF8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469756" y="68323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35E80D5-BE31-17AB-BAFA-2759E49E6A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743656" y="80356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A91994F-C340-E635-2094-DB000131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281357" y="91663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32A6EF8-5E3A-45F7-C253-F89F6CFA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654760" y="1780339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18AAA47-8F54-87D0-85CA-219A63A8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520693" y="18385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Kép 35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632252C-5B99-18D7-C7A5-D8D43061F7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4735">
            <a:off x="-6396516" y="6215491"/>
            <a:ext cx="7748594" cy="7571423"/>
          </a:xfrm>
          <a:prstGeom prst="rect">
            <a:avLst/>
          </a:prstGeom>
        </p:spPr>
      </p:pic>
      <p:pic>
        <p:nvPicPr>
          <p:cNvPr id="35" name="Kép 34" descr="A képen vázlat, rajz, Vonalas grafika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5DC831F-3089-F51C-DBB4-8BBA25D722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alphaModFix amt="8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1" b="90000" l="9943" r="89976">
                        <a14:foregroundMark x1="45395" y1="8921" x2="45395" y2="8921"/>
                        <a14:foregroundMark x1="67645" y1="12158" x2="67645" y2="12158"/>
                        <a14:foregroundMark x1="72779" y1="14820" x2="72779" y2="14820"/>
                        <a14:foregroundMark x1="73676" y1="15252" x2="73676" y2="15252"/>
                      </a14:backgroundRemoval>
                    </a14:imgEffect>
                    <a14:imgEffect>
                      <a14:sharpenSoften amount="-28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4667" flipH="1">
            <a:off x="10407749" y="5565916"/>
            <a:ext cx="7748594" cy="7571423"/>
          </a:xfrm>
          <a:prstGeom prst="rect">
            <a:avLst/>
          </a:prstGeom>
        </p:spPr>
      </p:pic>
      <p:pic>
        <p:nvPicPr>
          <p:cNvPr id="5" name="Kép 4" descr="A képen ruházat, személy, Emberi arc, nyakörv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41EFCC4-2C0B-DE46-07CD-980100587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0" b="99500" l="9211" r="89474">
                        <a14:foregroundMark x1="57895" y1="22250" x2="57895" y2="22250"/>
                        <a14:foregroundMark x1="55425" y1="24058" x2="53509" y2="27250"/>
                        <a14:foregroundMark x1="59211" y1="17750" x2="55649" y2="23685"/>
                        <a14:foregroundMark x1="55759" y1="24269" x2="54825" y2="26000"/>
                        <a14:foregroundMark x1="58333" y1="19500" x2="56152" y2="23542"/>
                        <a14:foregroundMark x1="58187" y1="24194" x2="60088" y2="19500"/>
                        <a14:foregroundMark x1="57456" y1="26000" x2="57669" y2="25474"/>
                        <a14:foregroundMark x1="60526" y1="20250" x2="58302" y2="24266"/>
                        <a14:foregroundMark x1="60526" y1="22750" x2="58095" y2="24136"/>
                        <a14:foregroundMark x1="62719" y1="10750" x2="62719" y2="10750"/>
                        <a14:foregroundMark x1="59211" y1="8500" x2="50000" y2="14250"/>
                        <a14:foregroundMark x1="55702" y1="7250" x2="54386" y2="4250"/>
                        <a14:foregroundMark x1="78947" y1="54250" x2="79386" y2="72750"/>
                        <a14:foregroundMark x1="85088" y1="73250" x2="83333" y2="57000"/>
                        <a14:foregroundMark x1="82895" y1="56250" x2="79386" y2="42000"/>
                        <a14:foregroundMark x1="77193" y1="42250" x2="76754" y2="34500"/>
                        <a14:foregroundMark x1="86842" y1="77500" x2="85965" y2="82500"/>
                        <a14:foregroundMark x1="86404" y1="85500" x2="86404" y2="85500"/>
                        <a14:foregroundMark x1="87719" y1="83500" x2="87719" y2="83500"/>
                        <a14:foregroundMark x1="87281" y1="65250" x2="85965" y2="61250"/>
                        <a14:foregroundMark x1="23246" y1="39000" x2="17105" y2="73250"/>
                        <a14:foregroundMark x1="17105" y1="73250" x2="27632" y2="78500"/>
                        <a14:foregroundMark x1="38158" y1="88250" x2="38158" y2="90250"/>
                        <a14:foregroundMark x1="42105" y1="96000" x2="31579" y2="89250"/>
                        <a14:foregroundMark x1="31579" y1="89250" x2="37281" y2="96000"/>
                        <a14:foregroundMark x1="64474" y1="89750" x2="70614" y2="97750"/>
                        <a14:foregroundMark x1="75000" y1="87000" x2="71491" y2="98750"/>
                        <a14:foregroundMark x1="76316" y1="88250" x2="77193" y2="99500"/>
                        <a14:foregroundMark x1="58333" y1="28250" x2="58333" y2="28250"/>
                        <a14:foregroundMark x1="60965" y1="22250" x2="60965" y2="22250"/>
                        <a14:foregroundMark x1="60088" y1="23750" x2="60088" y2="23750"/>
                        <a14:foregroundMark x1="60965" y1="23500" x2="62281" y2="20250"/>
                        <a14:foregroundMark x1="59649" y1="25250" x2="59649" y2="25250"/>
                        <a14:foregroundMark x1="60526" y1="24250" x2="60526" y2="24250"/>
                        <a14:backgroundMark x1="64504" y1="25250" x2="77632" y2="32250"/>
                        <a14:backgroundMark x1="64035" y1="25000" x2="64504" y2="25250"/>
                        <a14:backgroundMark x1="62719" y1="27000" x2="62719" y2="27000"/>
                        <a14:backgroundMark x1="61404" y1="26750" x2="61404" y2="26750"/>
                        <a14:backgroundMark x1="61842" y1="26500" x2="60088" y2="27000"/>
                      </a14:backgroundRemoval>
                    </a14:imgEffect>
                    <a14:imgEffect>
                      <a14:sharpenSoften amount="12000"/>
                    </a14:imgEffect>
                    <a14:imgEffect>
                      <a14:colorTemperature colorTemp="7703"/>
                    </a14:imgEffect>
                    <a14:imgEffect>
                      <a14:saturation sat="116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16" y="9556775"/>
            <a:ext cx="3661060" cy="64229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2FE93BC-835E-074D-E073-C1AB2BC9C2AF}"/>
              </a:ext>
            </a:extLst>
          </p:cNvPr>
          <p:cNvSpPr txBox="1"/>
          <p:nvPr/>
        </p:nvSpPr>
        <p:spPr>
          <a:xfrm>
            <a:off x="4205509" y="9231761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Újházi Ede</a:t>
            </a:r>
          </a:p>
        </p:txBody>
      </p:sp>
      <p:pic>
        <p:nvPicPr>
          <p:cNvPr id="26" name="Kép 25" descr="A képen személy, Emberi arc, portré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B65927F-823B-5463-0E31-783C5E46F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28" b="98276" l="3241" r="97222">
                        <a14:foregroundMark x1="66667" y1="29310" x2="67130" y2="32759"/>
                        <a14:foregroundMark x1="38889" y1="16207" x2="36574" y2="28966"/>
                        <a14:foregroundMark x1="45833" y1="13103" x2="31019" y2="14828"/>
                        <a14:foregroundMark x1="31019" y1="14828" x2="32870" y2="17241"/>
                        <a14:foregroundMark x1="51389" y1="10345" x2="35185" y2="7241"/>
                        <a14:foregroundMark x1="44907" y1="4828" x2="44907" y2="4828"/>
                        <a14:foregroundMark x1="55093" y1="6552" x2="55093" y2="6552"/>
                        <a14:foregroundMark x1="30093" y1="10690" x2="25926" y2="17586"/>
                        <a14:foregroundMark x1="25926" y1="18276" x2="30556" y2="11034"/>
                        <a14:foregroundMark x1="31481" y1="10000" x2="23148" y2="16552"/>
                        <a14:foregroundMark x1="27778" y1="9310" x2="27778" y2="9310"/>
                        <a14:foregroundMark x1="28241" y1="27241" x2="37963" y2="42759"/>
                        <a14:foregroundMark x1="29630" y1="40345" x2="24537" y2="29310"/>
                        <a14:foregroundMark x1="18981" y1="25517" x2="18981" y2="25517"/>
                        <a14:foregroundMark x1="18056" y1="26552" x2="18056" y2="26552"/>
                        <a14:foregroundMark x1="47685" y1="56207" x2="38426" y2="73793"/>
                        <a14:foregroundMark x1="38426" y1="73793" x2="39352" y2="91724"/>
                        <a14:foregroundMark x1="39352" y1="91724" x2="46296" y2="93793"/>
                        <a14:foregroundMark x1="63889" y1="66897" x2="70370" y2="79655"/>
                        <a14:foregroundMark x1="70370" y1="79655" x2="61111" y2="70000"/>
                        <a14:foregroundMark x1="64815" y1="62414" x2="66667" y2="65862"/>
                        <a14:foregroundMark x1="53704" y1="61379" x2="75463" y2="67931"/>
                        <a14:foregroundMark x1="75463" y1="67931" x2="77315" y2="72414"/>
                        <a14:foregroundMark x1="69907" y1="60345" x2="87963" y2="70345"/>
                        <a14:foregroundMark x1="77778" y1="63103" x2="84722" y2="74828"/>
                        <a14:foregroundMark x1="84722" y1="74828" x2="82870" y2="85862"/>
                        <a14:foregroundMark x1="82870" y1="85862" x2="81019" y2="86552"/>
                        <a14:foregroundMark x1="72685" y1="92069" x2="92130" y2="77241"/>
                        <a14:foregroundMark x1="92130" y1="77241" x2="93981" y2="73103"/>
                        <a14:foregroundMark x1="90741" y1="68966" x2="78241" y2="92414"/>
                        <a14:foregroundMark x1="78241" y1="92414" x2="67130" y2="93448"/>
                        <a14:foregroundMark x1="49537" y1="90000" x2="19444" y2="88966"/>
                        <a14:foregroundMark x1="19444" y1="88966" x2="14815" y2="73103"/>
                        <a14:foregroundMark x1="14815" y1="73103" x2="26852" y2="65172"/>
                        <a14:foregroundMark x1="26852" y1="65172" x2="30556" y2="52759"/>
                        <a14:foregroundMark x1="30556" y1="52759" x2="8796" y2="62414"/>
                        <a14:foregroundMark x1="8796" y1="62414" x2="25000" y2="73103"/>
                        <a14:foregroundMark x1="25000" y1="73103" x2="59722" y2="84828"/>
                        <a14:foregroundMark x1="59722" y1="84828" x2="48611" y2="93103"/>
                        <a14:foregroundMark x1="48611" y1="93103" x2="23148" y2="94828"/>
                        <a14:foregroundMark x1="23148" y1="94828" x2="81481" y2="92414"/>
                        <a14:foregroundMark x1="81481" y1="92414" x2="89815" y2="83103"/>
                        <a14:foregroundMark x1="37963" y1="86552" x2="24074" y2="94138"/>
                        <a14:foregroundMark x1="24074" y1="94138" x2="5093" y2="88276"/>
                        <a14:foregroundMark x1="5093" y1="88276" x2="7407" y2="68621"/>
                        <a14:foregroundMark x1="5556" y1="61379" x2="3241" y2="64138"/>
                        <a14:foregroundMark x1="93056" y1="67241" x2="95370" y2="88621"/>
                        <a14:foregroundMark x1="95370" y1="88621" x2="73611" y2="92069"/>
                        <a14:foregroundMark x1="98148" y1="68621" x2="98148" y2="68621"/>
                        <a14:foregroundMark x1="72222" y1="37241" x2="72222" y2="37241"/>
                        <a14:foregroundMark x1="59722" y1="96552" x2="59722" y2="96552"/>
                        <a14:foregroundMark x1="50000" y1="98276" x2="50000" y2="98276"/>
                        <a14:backgroundMark x1="99537" y1="63103" x2="99537" y2="63103"/>
                        <a14:backgroundMark x1="11111" y1="10345" x2="8796" y2="43448"/>
                        <a14:backgroundMark x1="92593" y1="34483" x2="88889" y2="52414"/>
                      </a14:backgroundRemoval>
                    </a14:imgEffect>
                    <a14:imgEffect>
                      <a14:sharpenSoften amount="-6000"/>
                    </a14:imgEffect>
                    <a14:imgEffect>
                      <a14:colorTemperature colorTemp="8783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419" y="2915230"/>
            <a:ext cx="3269103" cy="4389074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F195DD3F-47D2-F717-97BE-C8117B6BFB3E}"/>
              </a:ext>
            </a:extLst>
          </p:cNvPr>
          <p:cNvSpPr txBox="1"/>
          <p:nvPr/>
        </p:nvSpPr>
        <p:spPr>
          <a:xfrm>
            <a:off x="-7028712" y="2162086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E. Kovács Gyula</a:t>
            </a:r>
          </a:p>
        </p:txBody>
      </p:sp>
      <p:pic>
        <p:nvPicPr>
          <p:cNvPr id="29" name="Kép 28" descr="A képen portré, Emberi arc, ruházat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BB07004-E6A3-938F-C4D5-6F044476E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58" b="99091" l="3670" r="95872">
                        <a14:foregroundMark x1="47706" y1="9394" x2="47706" y2="9394"/>
                        <a14:foregroundMark x1="54587" y1="6667" x2="54587" y2="6667"/>
                        <a14:foregroundMark x1="51376" y1="5758" x2="51376" y2="5758"/>
                        <a14:foregroundMark x1="43578" y1="6970" x2="43578" y2="6970"/>
                        <a14:foregroundMark x1="40367" y1="8182" x2="40367" y2="8182"/>
                        <a14:foregroundMark x1="43578" y1="7273" x2="43578" y2="7273"/>
                        <a14:foregroundMark x1="41284" y1="6364" x2="41284" y2="6364"/>
                        <a14:foregroundMark x1="46330" y1="6364" x2="46330" y2="6364"/>
                        <a14:foregroundMark x1="44954" y1="6667" x2="39450" y2="6667"/>
                        <a14:foregroundMark x1="38073" y1="8182" x2="40367" y2="11212"/>
                        <a14:foregroundMark x1="41284" y1="40606" x2="37615" y2="83333"/>
                        <a14:foregroundMark x1="37615" y1="83333" x2="37615" y2="83333"/>
                        <a14:foregroundMark x1="71101" y1="69394" x2="85321" y2="73636"/>
                        <a14:foregroundMark x1="85321" y1="73636" x2="90367" y2="82424"/>
                        <a14:foregroundMark x1="85780" y1="69394" x2="69725" y2="57273"/>
                        <a14:foregroundMark x1="69725" y1="57273" x2="67890" y2="56970"/>
                        <a14:foregroundMark x1="52294" y1="80303" x2="69725" y2="88182"/>
                        <a14:foregroundMark x1="69725" y1="88182" x2="58257" y2="80000"/>
                        <a14:foregroundMark x1="58257" y1="80000" x2="44954" y2="85455"/>
                        <a14:foregroundMark x1="44954" y1="85455" x2="25229" y2="87273"/>
                        <a14:foregroundMark x1="25229" y1="87273" x2="22018" y2="74242"/>
                        <a14:foregroundMark x1="22018" y1="74242" x2="18807" y2="71515"/>
                        <a14:foregroundMark x1="13761" y1="71515" x2="6422" y2="88788"/>
                        <a14:foregroundMark x1="6422" y1="88788" x2="9633" y2="91515"/>
                        <a14:foregroundMark x1="27982" y1="88788" x2="80275" y2="95758"/>
                        <a14:foregroundMark x1="80275" y1="95758" x2="90826" y2="85758"/>
                        <a14:foregroundMark x1="90826" y1="85758" x2="87156" y2="74545"/>
                        <a14:foregroundMark x1="5046" y1="80303" x2="4587" y2="85455"/>
                        <a14:foregroundMark x1="6881" y1="95455" x2="66514" y2="97576"/>
                        <a14:foregroundMark x1="83945" y1="98788" x2="90490" y2="94464"/>
                        <a14:foregroundMark x1="92202" y1="77273" x2="92207" y2="77436"/>
                        <a14:foregroundMark x1="90826" y1="79697" x2="90826" y2="79697"/>
                        <a14:foregroundMark x1="89908" y1="84242" x2="89908" y2="86970"/>
                        <a14:foregroundMark x1="92202" y1="91212" x2="92202" y2="93333"/>
                        <a14:foregroundMark x1="93578" y1="82727" x2="95872" y2="98485"/>
                        <a14:foregroundMark x1="95872" y1="98485" x2="95872" y2="99091"/>
                        <a14:backgroundMark x1="82569" y1="50000" x2="82569" y2="50000"/>
                        <a14:backgroundMark x1="73853" y1="50909" x2="73853" y2="50909"/>
                        <a14:backgroundMark x1="98624" y1="77273" x2="99541" y2="81515"/>
                        <a14:backgroundMark x1="99083" y1="77576" x2="98858" y2="82392"/>
                      </a14:backgroundRemoval>
                    </a14:imgEffect>
                    <a14:imgEffect>
                      <a14:colorTemperature colorTemp="11312"/>
                    </a14:imgEffect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7525" y="2947946"/>
            <a:ext cx="3599268" cy="5448433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7646B15C-C418-9FEA-6973-53CD92D389BF}"/>
              </a:ext>
            </a:extLst>
          </p:cNvPr>
          <p:cNvSpPr txBox="1"/>
          <p:nvPr/>
        </p:nvSpPr>
        <p:spPr>
          <a:xfrm>
            <a:off x="15815234" y="2162086"/>
            <a:ext cx="380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2"/>
                </a:solidFill>
                <a:latin typeface="Cochocib Script Latin Pro" panose="02000503000000020003" pitchFamily="2" charset="-18"/>
                <a:cs typeface="Times New Roman" panose="02020603050405020304" pitchFamily="18" charset="0"/>
              </a:rPr>
              <a:t>Bercsényi Béla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68BE30C-99B8-6F00-1ADB-7FD44EFD908A}"/>
              </a:ext>
            </a:extLst>
          </p:cNvPr>
          <p:cNvSpPr/>
          <p:nvPr/>
        </p:nvSpPr>
        <p:spPr>
          <a:xfrm>
            <a:off x="-99569" y="-113611"/>
            <a:ext cx="12291570" cy="7078159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090669E-7E9E-B001-6733-41AD275697EE}"/>
              </a:ext>
            </a:extLst>
          </p:cNvPr>
          <p:cNvSpPr txBox="1"/>
          <p:nvPr/>
        </p:nvSpPr>
        <p:spPr>
          <a:xfrm>
            <a:off x="2306459" y="76839"/>
            <a:ext cx="75999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Érdekességek</a:t>
            </a:r>
          </a:p>
        </p:txBody>
      </p:sp>
      <p:pic>
        <p:nvPicPr>
          <p:cNvPr id="40" name="Kép 39" descr="A képen szöveg, szövet, művészet, Motívu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82FB028-2D30-C2EA-EDC5-37DE20A8F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8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6" b="95484" l="4492" r="96094">
                        <a14:foregroundMark x1="5273" y1="6882" x2="44824" y2="11828"/>
                        <a14:foregroundMark x1="44824" y1="11828" x2="76270" y2="4301"/>
                        <a14:foregroundMark x1="76270" y1="4301" x2="88574" y2="5376"/>
                        <a14:foregroundMark x1="88574" y1="5376" x2="91602" y2="12043"/>
                        <a14:foregroundMark x1="91602" y1="12043" x2="88770" y2="63441"/>
                        <a14:foregroundMark x1="85352" y1="54409" x2="18262" y2="60430"/>
                        <a14:foregroundMark x1="10645" y1="39785" x2="76367" y2="31828"/>
                        <a14:foregroundMark x1="80566" y1="20860" x2="54004" y2="27312"/>
                        <a14:foregroundMark x1="64746" y1="8387" x2="40234" y2="8172"/>
                        <a14:foregroundMark x1="46777" y1="7742" x2="58496" y2="2796"/>
                        <a14:foregroundMark x1="97070" y1="10538" x2="93848" y2="63226"/>
                        <a14:foregroundMark x1="93848" y1="63226" x2="94629" y2="70108"/>
                        <a14:foregroundMark x1="93457" y1="5376" x2="93457" y2="5376"/>
                        <a14:foregroundMark x1="81055" y1="13118" x2="81055" y2="13118"/>
                        <a14:foregroundMark x1="70410" y1="17204" x2="85742" y2="14409"/>
                        <a14:foregroundMark x1="65430" y1="70323" x2="28906" y2="74839"/>
                        <a14:foregroundMark x1="61328" y1="94409" x2="61328" y2="94409"/>
                        <a14:foregroundMark x1="63379" y1="93548" x2="63379" y2="93548"/>
                        <a14:foregroundMark x1="67676" y1="93548" x2="67676" y2="93548"/>
                        <a14:foregroundMark x1="71973" y1="93333" x2="71973" y2="93333"/>
                        <a14:foregroundMark x1="76367" y1="93118" x2="76758" y2="93118"/>
                        <a14:foregroundMark x1="81250" y1="92688" x2="93652" y2="90538"/>
                        <a14:foregroundMark x1="93652" y1="90538" x2="95703" y2="81505"/>
                        <a14:foregroundMark x1="95703" y1="81505" x2="95898" y2="77419"/>
                        <a14:foregroundMark x1="95117" y1="49677" x2="95117" y2="49677"/>
                        <a14:foregroundMark x1="95898" y1="50968" x2="95898" y2="50968"/>
                        <a14:foregroundMark x1="96191" y1="60430" x2="96191" y2="60430"/>
                        <a14:foregroundMark x1="95996" y1="66882" x2="95996" y2="66882"/>
                        <a14:foregroundMark x1="5176" y1="33333" x2="5176" y2="59355"/>
                        <a14:foregroundMark x1="7031" y1="5591" x2="7031" y2="5591"/>
                        <a14:foregroundMark x1="4883" y1="19355" x2="4883" y2="19355"/>
                        <a14:foregroundMark x1="12012" y1="5806" x2="12012" y2="5806"/>
                        <a14:foregroundMark x1="17773" y1="4301" x2="17773" y2="4301"/>
                        <a14:foregroundMark x1="15527" y1="95484" x2="15527" y2="95484"/>
                        <a14:foregroundMark x1="4688" y1="85376" x2="4688" y2="85376"/>
                        <a14:foregroundMark x1="4492" y1="78495" x2="4492" y2="78495"/>
                        <a14:foregroundMark x1="4395" y1="69462" x2="4395" y2="69462"/>
                        <a14:foregroundMark x1="20508" y1="93763" x2="20508" y2="93763"/>
                        <a14:foregroundMark x1="94629" y1="93118" x2="94629" y2="93118"/>
                      </a14:backgroundRemoval>
                    </a14:imgEffect>
                    <a14:imgEffect>
                      <a14:saturation sat="79000"/>
                    </a14:imgEffect>
                    <a14:imgEffect>
                      <a14:brightnessContrast bright="-2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651" y="3226415"/>
            <a:ext cx="13841222" cy="5740566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6929EE65-C4F1-0C10-E08B-EA4F6C23D554}"/>
              </a:ext>
            </a:extLst>
          </p:cNvPr>
          <p:cNvSpPr txBox="1"/>
          <p:nvPr/>
        </p:nvSpPr>
        <p:spPr>
          <a:xfrm>
            <a:off x="286473" y="1310140"/>
            <a:ext cx="1146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Ekkoriban  a Nemzeti Színházban hagyomány volt, hogy Vörösmartyra emlékezve  minden év december 1-jén egy művét (vagy fordítását) játsszák. Ennek apropóján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Ede, a Nemzeti Színház igazgatója dolgozta át a darabot Gyulai Pál Vörösmarty  életrajza című munkája alapján.</a:t>
            </a:r>
          </a:p>
        </p:txBody>
      </p:sp>
      <p:pic>
        <p:nvPicPr>
          <p:cNvPr id="33" name="Ábra 32" descr="Színpad és közönség egyszínű kitöltéssel">
            <a:extLst>
              <a:ext uri="{FF2B5EF4-FFF2-40B4-BE49-F238E27FC236}">
                <a16:creationId xmlns:a16="http://schemas.microsoft.com/office/drawing/2014/main" id="{3789697B-3C8C-9069-8994-CE6C8175D8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38260" y="99666"/>
            <a:ext cx="1124797" cy="1124797"/>
          </a:xfrm>
          <a:prstGeom prst="rect">
            <a:avLst/>
          </a:prstGeom>
        </p:spPr>
      </p:pic>
      <p:pic>
        <p:nvPicPr>
          <p:cNvPr id="37" name="Ábra 36" descr="Dráma egyszínű kitöltéssel">
            <a:extLst>
              <a:ext uri="{FF2B5EF4-FFF2-40B4-BE49-F238E27FC236}">
                <a16:creationId xmlns:a16="http://schemas.microsoft.com/office/drawing/2014/main" id="{977DAAFD-C555-9185-1E81-4A55374D3B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72074" y="213388"/>
            <a:ext cx="1116103" cy="1116103"/>
          </a:xfrm>
          <a:prstGeom prst="rect">
            <a:avLst/>
          </a:prstGeom>
        </p:spPr>
      </p:pic>
      <p:sp>
        <p:nvSpPr>
          <p:cNvPr id="38" name="Szövegdoboz 37">
            <a:extLst>
              <a:ext uri="{FF2B5EF4-FFF2-40B4-BE49-F238E27FC236}">
                <a16:creationId xmlns:a16="http://schemas.microsoft.com/office/drawing/2014/main" id="{724DE032-303A-84DF-85E0-98CE8A9C959E}"/>
              </a:ext>
            </a:extLst>
          </p:cNvPr>
          <p:cNvSpPr txBox="1"/>
          <p:nvPr/>
        </p:nvSpPr>
        <p:spPr>
          <a:xfrm>
            <a:off x="286473" y="2636042"/>
            <a:ext cx="11525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színpadi szöveget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három szakaszra tagolta (az eredeti öt helyett), a verssorokat egyes esetekben áthelyezte, de a szöveget nem írta át. "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(Péterfy Jenő szerint), egy dramatizált népmesét kívánt a költeményből a színpadra teremteni".  A színpadra vitelnek azonban megvoltak a maga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korlátai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így az eredi öt felvonásból három lett, a tizenhárom színből pedig hét.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676BD2C-8F2D-3709-4724-1EFFE82B3689}"/>
              </a:ext>
            </a:extLst>
          </p:cNvPr>
          <p:cNvSpPr txBox="1"/>
          <p:nvPr/>
        </p:nvSpPr>
        <p:spPr>
          <a:xfrm>
            <a:off x="286473" y="4077429"/>
            <a:ext cx="1152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darab értékelése:</a:t>
            </a:r>
            <a:b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Bár a premier sikeres volt, és a közönség kérésére </a:t>
            </a:r>
            <a:r>
              <a:rPr lang="hu-HU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Paulaynak</a:t>
            </a:r>
            <a:r>
              <a:rPr lang="hu-H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elő kellett jönnie a függöny mögül, a művet sem 1831-es megjelenésekor, sem színpadi bemutatója után nem fogadta egyöntetűen pozitívan a kritika és a közönség - Kölcsey kivételével. Maga Vörösmarty életrajzírója, Gyulai Pál is a dráma ,hibáit" hangsúlyozta amelyeket </a:t>
            </a:r>
            <a:r>
              <a:rPr lang="hu-HU" sz="2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igyekezett kijavítani az átdolgozás során A premiert követően a kritikusok a színészek játékával sem voltak elégedettek, a jelmezeket és a díszletet viszont dicsérték, valamint a rendező munkáját is méltatták, aki bebizonyította, hogy színpadra lehet állítani a művet."</a:t>
            </a: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02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5BED0-D2B4-5173-36A1-6A1F85411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Kép 4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9E6307B-6051-07F9-04A4-BE82B7DBDA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214728" y="3182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2" name="Kép 4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AF103B-6390-2DFB-D1DC-6DF2ECC655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191673" y="3034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3" name="Kép 4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AFF249E-952E-1A8C-94F4-5B0ACF33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753657" y="509879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4" name="Kép 4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E0F820E-A59C-FB28-40E3-48C83247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307611" y="35787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5" name="Kép 4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1B108B7-479E-E0F2-5970-69ED8277EA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819885" y="507699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6" name="Kép 4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F8766C1-B6D8-6DA5-A09C-6BE5117677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494114" y="422143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7" name="Kép 4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31CB236-C9C7-AA11-E229-686CBC3A63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768014" y="4341763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8" name="Kép 4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62914DC-83F9-599E-6552-33AB2A4708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363021" y="3179570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9" name="Kép 4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0DF806D-D704-CFF6-9EB5-72313D031A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339966" y="30316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0" name="Kép 4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83C71D7-014B-5958-D92A-52CD92C0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901950" y="509614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1" name="Kép 5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A342A5D-BAC6-4E9A-34CB-14F6C74CD9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455904" y="357607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2" name="Kép 5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24D2835-D090-E375-3F84-52537F6D8D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968178" y="507433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3" name="Kép 5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712ED5B-413E-7FA4-0966-CF12C8B11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642407" y="421878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4" name="Kép 5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15C37B6-B551-3B0D-A9BA-689F506A6D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916307" y="4339110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5" name="Kép 5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C3DD79F-FB71-E1D6-0E1A-9C200BE07A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454008" y="445217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6" name="Kép 5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6F3775-8891-DC14-3CBD-AEF2074A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827411" y="531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Kép 5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536CF40-2220-C11C-C2A1-362D956073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693344" y="537408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Kép 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AD8C37E-E84A-DCE5-0084-558B4A4A7C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8041">
            <a:off x="42077" y="-353325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Kép 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ABB0B78-7312-6015-93E0-AC6D17941B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260">
            <a:off x="4019022" y="-501223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Kép 1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E5A99D6-E719-A60F-918D-EDBA7E47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865">
            <a:off x="3581006" y="156324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Kép 1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D5455CF-9135-4DDE-91AF-170E341A43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075">
            <a:off x="2134960" y="43177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Kép 1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E85680E-19C6-C5C7-D218-A1DE9BA28D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5408">
            <a:off x="647234" y="1541442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ép 1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E680FCF-5E99-1887-8B20-B319103490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007">
            <a:off x="1321463" y="685887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Kép 1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CE6E19D-9314-DFCE-FBBC-BFF89D33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1685">
            <a:off x="3595363" y="806215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Kép 15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21696EE-B2B6-DD78-B134-BD0952816C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7615">
            <a:off x="6190370" y="-355978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Kép 16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E3329E-7659-0038-A069-319135E967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834">
            <a:off x="10167315" y="-50387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Kép 17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2239DFE-116E-543A-9318-D6143184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0439">
            <a:off x="9729299" y="1560596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Kép 18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47A5E26-24B1-67EC-FCFF-E55F99B0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1649">
            <a:off x="8283253" y="40524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Kép 19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8D4652C-D1E0-3DD1-04BF-05C83D86C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982">
            <a:off x="6795527" y="1538789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Kép 20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3A51B65-DE44-CA5B-3B89-2A13742DB3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581">
            <a:off x="7469756" y="683234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Kép 21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E9DCE95-A3B2-7697-53B8-0DCA199C50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259">
            <a:off x="9743656" y="803562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Kép 22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CFE8C02-3119-E783-1316-B25A79524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850">
            <a:off x="5281357" y="916631"/>
            <a:ext cx="1651108" cy="15740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Kép 23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635E67F-728F-AC48-B784-4D83D534DF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4588">
            <a:off x="8654760" y="1780339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Kép 24" descr="A képen gyümölcs, alma, Csendélet-fényképezés, sárg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F1B6484-3C41-B980-EF3C-83B6B1BD0A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45455" x2="61000" y2="57692"/>
                        <a14:foregroundMark x1="61000" y1="57692" x2="56667" y2="40559"/>
                        <a14:foregroundMark x1="56667" y1="40559" x2="57000" y2="54895"/>
                        <a14:backgroundMark x1="31000" y1="32168" x2="31000" y2="32168"/>
                        <a14:backgroundMark x1="29667" y1="34615" x2="29667" y2="34615"/>
                        <a14:backgroundMark x1="26667" y1="39860" x2="26667" y2="39860"/>
                        <a14:backgroundMark x1="32000" y1="77972" x2="32000" y2="77972"/>
                        <a14:backgroundMark x1="43333" y1="82867" x2="43333" y2="82867"/>
                        <a14:backgroundMark x1="57667" y1="81818" x2="57667" y2="81818"/>
                        <a14:backgroundMark x1="55000" y1="81818" x2="48000" y2="81818"/>
                        <a14:backgroundMark x1="60333" y1="79720" x2="60333" y2="79720"/>
                        <a14:backgroundMark x1="58667" y1="79371" x2="58667" y2="79371"/>
                        <a14:backgroundMark x1="55667" y1="80070" x2="55667" y2="80070"/>
                        <a14:backgroundMark x1="70333" y1="66434" x2="70333" y2="66434"/>
                        <a14:backgroundMark x1="76000" y1="54196" x2="76000" y2="54196"/>
                        <a14:backgroundMark x1="74333" y1="57343" x2="74333" y2="57343"/>
                        <a14:backgroundMark x1="61333" y1="29720" x2="61333" y2="29720"/>
                        <a14:backgroundMark x1="62333" y1="25874" x2="62333" y2="25874"/>
                        <a14:backgroundMark x1="57667" y1="27622" x2="57667" y2="27622"/>
                        <a14:backgroundMark x1="55000" y1="29021" x2="55000" y2="29021"/>
                        <a14:backgroundMark x1="51667" y1="19580" x2="51667" y2="19580"/>
                        <a14:backgroundMark x1="46000" y1="15385" x2="46000" y2="15385"/>
                      </a14:backgroundRemoval>
                    </a14:imgEffect>
                    <a14:imgEffect>
                      <a14:colorTemperature colorTemp="975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850">
            <a:off x="2520693" y="1838536"/>
            <a:ext cx="974080" cy="92862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E975EE4-6D62-9C8E-B1D0-B156EF0925AB}"/>
              </a:ext>
            </a:extLst>
          </p:cNvPr>
          <p:cNvSpPr/>
          <p:nvPr/>
        </p:nvSpPr>
        <p:spPr>
          <a:xfrm>
            <a:off x="-99569" y="-113611"/>
            <a:ext cx="12291570" cy="7078159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459E610-0A6D-F2AE-B07A-835C01BC179D}"/>
              </a:ext>
            </a:extLst>
          </p:cNvPr>
          <p:cNvSpPr txBox="1"/>
          <p:nvPr/>
        </p:nvSpPr>
        <p:spPr>
          <a:xfrm>
            <a:off x="-1059543" y="164956"/>
            <a:ext cx="14659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Színháztörténeti helyzetelemzés</a:t>
            </a:r>
          </a:p>
        </p:txBody>
      </p:sp>
      <p:pic>
        <p:nvPicPr>
          <p:cNvPr id="40" name="Kép 39" descr="A képen szöveg, szövet, művészet, Motívu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B606365-F7FD-0249-AA84-24F83942B6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6" b="95484" l="4492" r="96094">
                        <a14:foregroundMark x1="5273" y1="6882" x2="44824" y2="11828"/>
                        <a14:foregroundMark x1="44824" y1="11828" x2="76270" y2="4301"/>
                        <a14:foregroundMark x1="76270" y1="4301" x2="88574" y2="5376"/>
                        <a14:foregroundMark x1="88574" y1="5376" x2="91602" y2="12043"/>
                        <a14:foregroundMark x1="91602" y1="12043" x2="88770" y2="63441"/>
                        <a14:foregroundMark x1="85352" y1="54409" x2="18262" y2="60430"/>
                        <a14:foregroundMark x1="10645" y1="39785" x2="76367" y2="31828"/>
                        <a14:foregroundMark x1="80566" y1="20860" x2="54004" y2="27312"/>
                        <a14:foregroundMark x1="64746" y1="8387" x2="40234" y2="8172"/>
                        <a14:foregroundMark x1="46777" y1="7742" x2="58496" y2="2796"/>
                        <a14:foregroundMark x1="97070" y1="10538" x2="93848" y2="63226"/>
                        <a14:foregroundMark x1="93848" y1="63226" x2="94629" y2="70108"/>
                        <a14:foregroundMark x1="93457" y1="5376" x2="93457" y2="5376"/>
                        <a14:foregroundMark x1="81055" y1="13118" x2="81055" y2="13118"/>
                        <a14:foregroundMark x1="70410" y1="17204" x2="85742" y2="14409"/>
                        <a14:foregroundMark x1="65430" y1="70323" x2="28906" y2="74839"/>
                        <a14:foregroundMark x1="61328" y1="94409" x2="61328" y2="94409"/>
                        <a14:foregroundMark x1="63379" y1="93548" x2="63379" y2="93548"/>
                        <a14:foregroundMark x1="67676" y1="93548" x2="67676" y2="93548"/>
                        <a14:foregroundMark x1="71973" y1="93333" x2="71973" y2="93333"/>
                        <a14:foregroundMark x1="76367" y1="93118" x2="76758" y2="93118"/>
                        <a14:foregroundMark x1="81250" y1="92688" x2="93652" y2="90538"/>
                        <a14:foregroundMark x1="93652" y1="90538" x2="95703" y2="81505"/>
                        <a14:foregroundMark x1="95703" y1="81505" x2="95898" y2="77419"/>
                        <a14:foregroundMark x1="95117" y1="49677" x2="95117" y2="49677"/>
                        <a14:foregroundMark x1="95898" y1="50968" x2="95898" y2="50968"/>
                        <a14:foregroundMark x1="96191" y1="60430" x2="96191" y2="60430"/>
                        <a14:foregroundMark x1="95996" y1="66882" x2="95996" y2="66882"/>
                        <a14:foregroundMark x1="5176" y1="33333" x2="5176" y2="59355"/>
                        <a14:foregroundMark x1="7031" y1="5591" x2="7031" y2="5591"/>
                        <a14:foregroundMark x1="4883" y1="19355" x2="4883" y2="19355"/>
                        <a14:foregroundMark x1="12012" y1="5806" x2="12012" y2="5806"/>
                        <a14:foregroundMark x1="17773" y1="4301" x2="17773" y2="4301"/>
                        <a14:foregroundMark x1="15527" y1="95484" x2="15527" y2="95484"/>
                        <a14:foregroundMark x1="4688" y1="85376" x2="4688" y2="85376"/>
                        <a14:foregroundMark x1="4492" y1="78495" x2="4492" y2="78495"/>
                        <a14:foregroundMark x1="4395" y1="69462" x2="4395" y2="69462"/>
                        <a14:foregroundMark x1="20508" y1="93763" x2="20508" y2="93763"/>
                        <a14:foregroundMark x1="94629" y1="93118" x2="94629" y2="93118"/>
                      </a14:backgroundRemoval>
                    </a14:imgEffect>
                    <a14:imgEffect>
                      <a14:saturation sat="79000"/>
                    </a14:imgEffect>
                    <a14:imgEffect>
                      <a14:brightnessContrast bright="-2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651" y="8300793"/>
            <a:ext cx="13841222" cy="5740566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509FF733-1BF6-CAE1-D3DB-4A7F91FB78F6}"/>
              </a:ext>
            </a:extLst>
          </p:cNvPr>
          <p:cNvSpPr txBox="1"/>
          <p:nvPr/>
        </p:nvSpPr>
        <p:spPr>
          <a:xfrm>
            <a:off x="-15256348" y="1310140"/>
            <a:ext cx="1146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Ekkoriban  a Nemzeti Színházban hagyomány volt, hogy Vörösmartyra emlékezve  minden év december 1-jén egy művét (vagy fordítását)  játsszák. Ennek apropóján 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Ede, a Nemzeti Színház  igazgatója dolgozta át a darabot Gyulai Pál Vörösmarty  életrajza című munkája alapján.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451DA282-60DF-289D-430F-9AC09BE2CA64}"/>
              </a:ext>
            </a:extLst>
          </p:cNvPr>
          <p:cNvSpPr txBox="1"/>
          <p:nvPr/>
        </p:nvSpPr>
        <p:spPr>
          <a:xfrm>
            <a:off x="14020441" y="2780971"/>
            <a:ext cx="1152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színpadi szöveget  </a:t>
            </a:r>
            <a:r>
              <a:rPr lang="hu-HU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három szakaszra  tagolta (az eredeti öt helyett)  a verssorokat egyes esetekben áthelyezte, de a szöveget nem  írta át. "</a:t>
            </a:r>
            <a:r>
              <a:rPr lang="hu-HU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(Péterfy Jenő szerint)  ,egy dramatizált népmesét kívánt a költeményből a  színpadra teremteni". A színpadra vitelnek azonban megvoltak a  maga </a:t>
            </a:r>
            <a:r>
              <a:rPr lang="hu-HU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korlátai</a:t>
            </a:r>
            <a:r>
              <a:rPr lang="hu-H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így az eredi öt felvonásból négy lett,  a tizenhárom színből pedig hét.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EACA034-A1D1-3A05-2367-47BC75C9902E}"/>
              </a:ext>
            </a:extLst>
          </p:cNvPr>
          <p:cNvSpPr txBox="1"/>
          <p:nvPr/>
        </p:nvSpPr>
        <p:spPr>
          <a:xfrm>
            <a:off x="58692" y="1350362"/>
            <a:ext cx="53188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Társadalmi háttér és a kor szellemisége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romantika korát a felvilágosulás tüze után felfokozott érzelmek, de egyúttal kiábrándultság jellemezte, ezért is került előtérbe a boldogság keresése.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nemzeti értékek rendkívül fontossá váltak. Előtérbe került a magyar irodalom, múlt, kultúra, ezáltal a magyar nyelv fontossá, értékessé vált az emberek szemében.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Ede szerint ezért volt itt a mű színpadra állításának ideje.</a:t>
            </a:r>
            <a:r>
              <a:rPr lang="hu-HU" dirty="0"/>
              <a:t>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2286F1E-0D24-0F63-402A-7CA4A2E23AC0}"/>
              </a:ext>
            </a:extLst>
          </p:cNvPr>
          <p:cNvSpPr txBox="1"/>
          <p:nvPr/>
        </p:nvSpPr>
        <p:spPr>
          <a:xfrm>
            <a:off x="6354674" y="1307071"/>
            <a:ext cx="56620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Színháztörténeti kontextus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 színház addig sosem látott mértékben fellendült, azonban a színházba járók száma még nem közelítette meg a modern korban jellemzőt, így egy-egy darabot nem tudtak olyan sokszor leadni, mint manapság.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darab megrendezése nehézkes volt, nemcsak a kor technikai kihívásai miatt, hanem azért is, mert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 eredeti öt felvonást háromra rövidítette.</a:t>
            </a:r>
          </a:p>
          <a:p>
            <a:r>
              <a:rPr lang="hu-HU" sz="24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Hatása</a:t>
            </a:r>
            <a:endParaRPr lang="hu-HU" sz="2000" u="sng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Bár azóta rengetegen, rengetegszer állították színpadra, kétségtelenül </a:t>
            </a:r>
            <a:r>
              <a:rPr lang="hu-HU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bizonyította be, hogy a Csongor és Tünde színházi darabként is megállja a helyét, ahogy Vörösmarty eredetileg tervezte</a:t>
            </a:r>
          </a:p>
        </p:txBody>
      </p:sp>
      <p:pic>
        <p:nvPicPr>
          <p:cNvPr id="30" name="Ábra 29" descr="Tündérmese körvonalas">
            <a:extLst>
              <a:ext uri="{FF2B5EF4-FFF2-40B4-BE49-F238E27FC236}">
                <a16:creationId xmlns:a16="http://schemas.microsoft.com/office/drawing/2014/main" id="{BEFC596D-B0D2-33B7-BB5D-CB6435E4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93665">
            <a:off x="4213798" y="4799910"/>
            <a:ext cx="914400" cy="914400"/>
          </a:xfrm>
          <a:prstGeom prst="rect">
            <a:avLst/>
          </a:prstGeom>
        </p:spPr>
      </p:pic>
      <p:pic>
        <p:nvPicPr>
          <p:cNvPr id="32" name="Ábra 31" descr="Tündérmese körvonalas">
            <a:extLst>
              <a:ext uri="{FF2B5EF4-FFF2-40B4-BE49-F238E27FC236}">
                <a16:creationId xmlns:a16="http://schemas.microsoft.com/office/drawing/2014/main" id="{3D089B34-8EEE-C952-41A0-5D54061A9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1250">
            <a:off x="562861" y="5359982"/>
            <a:ext cx="914400" cy="914400"/>
          </a:xfrm>
          <a:prstGeom prst="rect">
            <a:avLst/>
          </a:prstGeom>
        </p:spPr>
      </p:pic>
      <p:grpSp>
        <p:nvGrpSpPr>
          <p:cNvPr id="65" name="Csoportba foglalás 64">
            <a:extLst>
              <a:ext uri="{FF2B5EF4-FFF2-40B4-BE49-F238E27FC236}">
                <a16:creationId xmlns:a16="http://schemas.microsoft.com/office/drawing/2014/main" id="{6E04DC33-4974-FA4B-801A-52732FEF444E}"/>
              </a:ext>
            </a:extLst>
          </p:cNvPr>
          <p:cNvGrpSpPr/>
          <p:nvPr/>
        </p:nvGrpSpPr>
        <p:grpSpPr>
          <a:xfrm flipH="1">
            <a:off x="7333224" y="5777217"/>
            <a:ext cx="1197996" cy="1031096"/>
            <a:chOff x="4587617" y="5160972"/>
            <a:chExt cx="1759654" cy="1759654"/>
          </a:xfrm>
        </p:grpSpPr>
        <p:pic>
          <p:nvPicPr>
            <p:cNvPr id="39" name="Ábra 38" descr="Ördög arc kitöltéssel egyszínű kitöltéssel">
              <a:extLst>
                <a:ext uri="{FF2B5EF4-FFF2-40B4-BE49-F238E27FC236}">
                  <a16:creationId xmlns:a16="http://schemas.microsoft.com/office/drawing/2014/main" id="{DC5F329E-9AB6-42F1-66C9-AE5E90A2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159769">
              <a:off x="5181235" y="5446364"/>
              <a:ext cx="435492" cy="435492"/>
            </a:xfrm>
            <a:prstGeom prst="rect">
              <a:avLst/>
            </a:prstGeom>
          </p:spPr>
        </p:pic>
        <p:pic>
          <p:nvPicPr>
            <p:cNvPr id="59" name="Ábra 58" descr="Törekvés körvonalas">
              <a:extLst>
                <a:ext uri="{FF2B5EF4-FFF2-40B4-BE49-F238E27FC236}">
                  <a16:creationId xmlns:a16="http://schemas.microsoft.com/office/drawing/2014/main" id="{7FAA3BA6-38F8-8A35-FFCB-AAC822E4E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87617" y="5160972"/>
              <a:ext cx="1759654" cy="1759654"/>
            </a:xfrm>
            <a:prstGeom prst="rect">
              <a:avLst/>
            </a:prstGeom>
          </p:spPr>
        </p:pic>
      </p:grpSp>
      <p:grpSp>
        <p:nvGrpSpPr>
          <p:cNvPr id="66" name="Csoportba foglalás 65">
            <a:extLst>
              <a:ext uri="{FF2B5EF4-FFF2-40B4-BE49-F238E27FC236}">
                <a16:creationId xmlns:a16="http://schemas.microsoft.com/office/drawing/2014/main" id="{DD60F88D-06AB-5D68-1675-C456B4226D49}"/>
              </a:ext>
            </a:extLst>
          </p:cNvPr>
          <p:cNvGrpSpPr/>
          <p:nvPr/>
        </p:nvGrpSpPr>
        <p:grpSpPr>
          <a:xfrm>
            <a:off x="5739031" y="5806907"/>
            <a:ext cx="1197996" cy="1031096"/>
            <a:chOff x="4587617" y="5160972"/>
            <a:chExt cx="1759654" cy="1759654"/>
          </a:xfrm>
        </p:grpSpPr>
        <p:pic>
          <p:nvPicPr>
            <p:cNvPr id="67" name="Ábra 66" descr="Ördög arc kitöltéssel egyszínű kitöltéssel">
              <a:extLst>
                <a:ext uri="{FF2B5EF4-FFF2-40B4-BE49-F238E27FC236}">
                  <a16:creationId xmlns:a16="http://schemas.microsoft.com/office/drawing/2014/main" id="{8D6636EC-4555-EB63-6840-BDBFE805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159769">
              <a:off x="5181235" y="5446364"/>
              <a:ext cx="435492" cy="435492"/>
            </a:xfrm>
            <a:prstGeom prst="rect">
              <a:avLst/>
            </a:prstGeom>
          </p:spPr>
        </p:pic>
        <p:pic>
          <p:nvPicPr>
            <p:cNvPr id="68" name="Ábra 67" descr="Törekvés körvonalas">
              <a:extLst>
                <a:ext uri="{FF2B5EF4-FFF2-40B4-BE49-F238E27FC236}">
                  <a16:creationId xmlns:a16="http://schemas.microsoft.com/office/drawing/2014/main" id="{80533FF9-2470-1C6E-7F6E-B706D421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87617" y="5160972"/>
              <a:ext cx="1759654" cy="1759654"/>
            </a:xfrm>
            <a:prstGeom prst="rect">
              <a:avLst/>
            </a:prstGeom>
          </p:spPr>
        </p:pic>
      </p:grpSp>
      <p:grpSp>
        <p:nvGrpSpPr>
          <p:cNvPr id="69" name="Csoportba foglalás 68">
            <a:extLst>
              <a:ext uri="{FF2B5EF4-FFF2-40B4-BE49-F238E27FC236}">
                <a16:creationId xmlns:a16="http://schemas.microsoft.com/office/drawing/2014/main" id="{274CF6C3-2C25-AE63-0D23-92CA785B4395}"/>
              </a:ext>
            </a:extLst>
          </p:cNvPr>
          <p:cNvGrpSpPr/>
          <p:nvPr/>
        </p:nvGrpSpPr>
        <p:grpSpPr>
          <a:xfrm>
            <a:off x="4858550" y="5870106"/>
            <a:ext cx="1197996" cy="1031096"/>
            <a:chOff x="4587617" y="5160972"/>
            <a:chExt cx="1759654" cy="1759654"/>
          </a:xfrm>
        </p:grpSpPr>
        <p:pic>
          <p:nvPicPr>
            <p:cNvPr id="70" name="Ábra 69" descr="Ördög arc kitöltéssel egyszínű kitöltéssel">
              <a:extLst>
                <a:ext uri="{FF2B5EF4-FFF2-40B4-BE49-F238E27FC236}">
                  <a16:creationId xmlns:a16="http://schemas.microsoft.com/office/drawing/2014/main" id="{1DE5D5CF-1086-BBDC-A079-798B9AA2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159769">
              <a:off x="5181235" y="5446364"/>
              <a:ext cx="435492" cy="435492"/>
            </a:xfrm>
            <a:prstGeom prst="rect">
              <a:avLst/>
            </a:prstGeom>
          </p:spPr>
        </p:pic>
        <p:pic>
          <p:nvPicPr>
            <p:cNvPr id="71" name="Ábra 70" descr="Törekvés körvonalas">
              <a:extLst>
                <a:ext uri="{FF2B5EF4-FFF2-40B4-BE49-F238E27FC236}">
                  <a16:creationId xmlns:a16="http://schemas.microsoft.com/office/drawing/2014/main" id="{B20F0208-3638-2B4A-2F1F-AB6F075BF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87617" y="5160972"/>
              <a:ext cx="1759654" cy="1759654"/>
            </a:xfrm>
            <a:prstGeom prst="rect">
              <a:avLst/>
            </a:prstGeom>
          </p:spPr>
        </p:pic>
      </p:grpSp>
      <p:pic>
        <p:nvPicPr>
          <p:cNvPr id="73" name="Ábra 72" descr="Séta körvonalas">
            <a:extLst>
              <a:ext uri="{FF2B5EF4-FFF2-40B4-BE49-F238E27FC236}">
                <a16:creationId xmlns:a16="http://schemas.microsoft.com/office/drawing/2014/main" id="{5DF3B33D-8B67-D4E2-0562-998CF19E6C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286207" flipH="1">
            <a:off x="1384523" y="5928455"/>
            <a:ext cx="914400" cy="914400"/>
          </a:xfrm>
          <a:prstGeom prst="rect">
            <a:avLst/>
          </a:prstGeom>
        </p:spPr>
      </p:pic>
      <p:pic>
        <p:nvPicPr>
          <p:cNvPr id="75" name="Ábra 74" descr="Lombhullató fa körvonalas">
            <a:extLst>
              <a:ext uri="{FF2B5EF4-FFF2-40B4-BE49-F238E27FC236}">
                <a16:creationId xmlns:a16="http://schemas.microsoft.com/office/drawing/2014/main" id="{81ADA22E-8914-348F-5F8F-A78E9E0A69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23799" y="4879101"/>
            <a:ext cx="2084298" cy="2084298"/>
          </a:xfrm>
          <a:prstGeom prst="rect">
            <a:avLst/>
          </a:prstGeom>
        </p:spPr>
      </p:pic>
      <p:pic>
        <p:nvPicPr>
          <p:cNvPr id="77" name="Ábra 76" descr="Férfi pálcával körvonalas">
            <a:extLst>
              <a:ext uri="{FF2B5EF4-FFF2-40B4-BE49-F238E27FC236}">
                <a16:creationId xmlns:a16="http://schemas.microsoft.com/office/drawing/2014/main" id="{ACD1EDBA-218B-A5BB-1682-9D7400D52B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0044664" y="5928454"/>
            <a:ext cx="914400" cy="914400"/>
          </a:xfrm>
          <a:prstGeom prst="rect">
            <a:avLst/>
          </a:prstGeom>
        </p:spPr>
      </p:pic>
      <p:pic>
        <p:nvPicPr>
          <p:cNvPr id="79" name="Ábra 78" descr="Róka körvonalas">
            <a:extLst>
              <a:ext uri="{FF2B5EF4-FFF2-40B4-BE49-F238E27FC236}">
                <a16:creationId xmlns:a16="http://schemas.microsoft.com/office/drawing/2014/main" id="{0BB0164B-7363-5E0E-5E37-BF556342A9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42055" y="60946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26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873</Words>
  <Application>Microsoft Office PowerPoint</Application>
  <PresentationFormat>Szélesvásznú</PresentationFormat>
  <Paragraphs>76</Paragraphs>
  <Slides>8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Cochocib Script Latin Pro</vt:lpstr>
      <vt:lpstr>inherit</vt:lpstr>
      <vt:lpstr>Times New Roman</vt:lpstr>
      <vt:lpstr>Office-téma</vt:lpstr>
      <vt:lpstr>Csongor és Tünde  --ősbemutató- Paulay Ede rendezése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O365 felhasználó</dc:creator>
  <cp:lastModifiedBy>O365 felhasználó</cp:lastModifiedBy>
  <cp:revision>32</cp:revision>
  <dcterms:created xsi:type="dcterms:W3CDTF">2025-04-05T12:09:18Z</dcterms:created>
  <dcterms:modified xsi:type="dcterms:W3CDTF">2025-04-06T16:35:53Z</dcterms:modified>
</cp:coreProperties>
</file>