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EDA9F-CC48-496B-82C0-40968F45F7BC}" v="140" dt="2021-04-09T15:22:24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>
        <p:scale>
          <a:sx n="97" d="100"/>
          <a:sy n="97" d="100"/>
        </p:scale>
        <p:origin x="-11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Gotsik" userId="940205813b18fce2" providerId="LiveId" clId="{95BEDA9F-CC48-496B-82C0-40968F45F7BC}"/>
    <pc:docChg chg="modSld">
      <pc:chgData name="Barbara Gotsik" userId="940205813b18fce2" providerId="LiveId" clId="{95BEDA9F-CC48-496B-82C0-40968F45F7BC}" dt="2021-04-09T15:22:24.183" v="9" actId="20577"/>
      <pc:docMkLst>
        <pc:docMk/>
      </pc:docMkLst>
      <pc:sldChg chg="modAnim">
        <pc:chgData name="Barbara Gotsik" userId="940205813b18fce2" providerId="LiveId" clId="{95BEDA9F-CC48-496B-82C0-40968F45F7BC}" dt="2021-04-09T15:20:02.135" v="1"/>
        <pc:sldMkLst>
          <pc:docMk/>
          <pc:sldMk cId="2410266102" sldId="259"/>
        </pc:sldMkLst>
      </pc:sldChg>
      <pc:sldChg chg="modSp">
        <pc:chgData name="Barbara Gotsik" userId="940205813b18fce2" providerId="LiveId" clId="{95BEDA9F-CC48-496B-82C0-40968F45F7BC}" dt="2021-04-09T15:22:24.183" v="9" actId="20577"/>
        <pc:sldMkLst>
          <pc:docMk/>
          <pc:sldMk cId="2840472391" sldId="262"/>
        </pc:sldMkLst>
        <pc:spChg chg="mod">
          <ac:chgData name="Barbara Gotsik" userId="940205813b18fce2" providerId="LiveId" clId="{95BEDA9F-CC48-496B-82C0-40968F45F7BC}" dt="2021-04-09T15:22:24.183" v="9" actId="20577"/>
          <ac:spMkLst>
            <pc:docMk/>
            <pc:sldMk cId="2840472391" sldId="262"/>
            <ac:spMk id="3" creationId="{96E0F3BC-E457-4468-831B-904E38ACB3A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xmlns="" id="{0485609F-65BF-4AE5-B2B2-6C9C08809D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91" t="14746" b="56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8EC1A43B-D167-4E96-B7AD-61D3D9225C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86623E07-B4B3-43D5-AB6E-5FD9A1C11D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7"/>
          <a:stretch/>
        </p:blipFill>
        <p:spPr>
          <a:xfrm>
            <a:off x="5147732" y="93132"/>
            <a:ext cx="7044267" cy="6764867"/>
          </a:xfrm>
          <a:prstGeom prst="rect">
            <a:avLst/>
          </a:prstGeom>
        </p:spPr>
      </p:pic>
      <p:sp>
        <p:nvSpPr>
          <p:cNvPr id="108" name="Freeform 5">
            <a:extLst>
              <a:ext uri="{FF2B5EF4-FFF2-40B4-BE49-F238E27FC236}">
                <a16:creationId xmlns:a16="http://schemas.microsoft.com/office/drawing/2014/main" xmlns="" id="{C727912B-C157-4CDB-8486-00E702D36C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2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78B480F-424E-4F99-81C2-57EE39638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6333" y="2032000"/>
            <a:ext cx="4513792" cy="2819398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2">
                    <a:lumMod val="75000"/>
                  </a:schemeClr>
                </a:solidFill>
                <a:latin typeface="Algerian" panose="04020705040A02060702" pitchFamily="82" charset="0"/>
              </a:rPr>
              <a:t>A  Nemzeti színház Klasszikusai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BB3B7498-8F57-490E-A4ED-4F7A5CA1C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6333" y="4851399"/>
            <a:ext cx="4513792" cy="914401"/>
          </a:xfrm>
        </p:spPr>
        <p:txBody>
          <a:bodyPr>
            <a:normAutofit/>
          </a:bodyPr>
          <a:lstStyle/>
          <a:p>
            <a:endParaRPr lang="hu-HU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Bánk bán - Hazám, hazám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ADAF7DEF-71CC-40DD-9DEB-96F77315F7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21495" y="172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3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BD94887-6A10-4F62-8EE1-B2BCFA1F38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920326A1-8226-494C-B626-813D5E96E6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45023" b="99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3D512BA-228A-4979-9312-ACD246E10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63B1EDF6-1087-4463-BD3E-312C49CEB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>
                <a:latin typeface="Algerian" panose="04020705040A02060702" pitchFamily="82" charset="0"/>
              </a:rPr>
              <a:t>Köszönjük a figyelmet!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B98D1EAE-BCC9-4C49-B95D-34FFFB95464C}"/>
              </a:ext>
            </a:extLst>
          </p:cNvPr>
          <p:cNvSpPr txBox="1"/>
          <p:nvPr/>
        </p:nvSpPr>
        <p:spPr>
          <a:xfrm>
            <a:off x="9356036" y="5382342"/>
            <a:ext cx="2835964" cy="65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lgerian" panose="04020705040A02060702" pitchFamily="82" charset="0"/>
              </a:rPr>
              <a:t>Készítette:</a:t>
            </a:r>
          </a:p>
          <a:p>
            <a:r>
              <a:rPr lang="hu-HU" dirty="0">
                <a:latin typeface="Algerian" panose="04020705040A02060702" pitchFamily="82" charset="0"/>
              </a:rPr>
              <a:t>varga könyvmolyok</a:t>
            </a:r>
          </a:p>
        </p:txBody>
      </p:sp>
    </p:spTree>
    <p:extLst>
      <p:ext uri="{BB962C8B-B14F-4D97-AF65-F5344CB8AC3E}">
        <p14:creationId xmlns:p14="http://schemas.microsoft.com/office/powerpoint/2010/main" val="13680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9ADB78F-DAF4-4E80-8E1E-AA1C3C9B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112563" cy="1139687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latin typeface="Algerian" panose="04020705040A02060702" pitchFamily="82" charset="0"/>
              </a:rPr>
              <a:t/>
            </a:r>
            <a:br>
              <a:rPr lang="hu-HU" dirty="0">
                <a:latin typeface="Algerian" panose="04020705040A02060702" pitchFamily="82" charset="0"/>
              </a:rPr>
            </a:br>
            <a:r>
              <a:rPr lang="hu-HU" dirty="0">
                <a:latin typeface="Algerian" panose="04020705040A02060702" pitchFamily="82" charset="0"/>
              </a:rPr>
              <a:t> Katona József (1791-1830)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18B88D2-522E-4F92-93EE-3B82352D5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" y="2065867"/>
            <a:ext cx="7407965" cy="4573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jogi egyetemi tanulmányai során színészként csatlakozott a pesti magyar színtársulathoz (1807-1815)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1815-ben tett ügyvédi vizsgát,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Tevékenysége: Pesti ügyvédek irodájában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1820 önálló ügyvédi iroda működtetése - kudarc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1820 Kecskeméten alügyész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500" dirty="0">
                <a:latin typeface="Algerian" panose="04020705040A02060702" pitchFamily="82" charset="0"/>
                <a:cs typeface="Arial" panose="020B0604020202020204" pitchFamily="34" charset="0"/>
              </a:rPr>
              <a:t>Művei: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szegény lantos és az Örökség (1811) - Drámafordítások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István, a magyarok első királya (1813)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Jeruzsálem pusztulása (1814)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rózsa, vagyis a tapasztalatlan légy a pókok között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1826 Kecskeméten városi főügyész lett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Zárkózott, magányos életet élt, színjátszással, irodalommal hivatásszerűen nem foglalkozott</a:t>
            </a:r>
          </a:p>
          <a:p>
            <a:pPr>
              <a:lnSpc>
                <a:spcPct val="90000"/>
              </a:lnSpc>
            </a:pP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hu-HU" sz="15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6D803A30-4308-4774-B46A-E2D2DBFF72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710"/>
          <a:stretch/>
        </p:blipFill>
        <p:spPr>
          <a:xfrm>
            <a:off x="7590936" y="990600"/>
            <a:ext cx="3445714" cy="480059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91C50A4-D1D9-4B85-B2F9-0A7D9937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4681873" cy="1456267"/>
          </a:xfrm>
        </p:spPr>
        <p:txBody>
          <a:bodyPr>
            <a:normAutofit/>
          </a:bodyPr>
          <a:lstStyle/>
          <a:p>
            <a:pPr algn="ctr"/>
            <a:endParaRPr lang="hu-HU" dirty="0">
              <a:latin typeface="Algerian" panose="04020705040A02060702" pitchFamily="8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1916EB9-2993-4A28-BD3C-F509E4A183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55310">
            <a:off x="5543259" y="331783"/>
            <a:ext cx="1972986" cy="1714626"/>
            <a:chOff x="5281603" y="104899"/>
            <a:chExt cx="6910397" cy="6005491"/>
          </a:xfrm>
        </p:grpSpPr>
        <p:sp>
          <p:nvSpPr>
            <p:cNvPr id="14" name="Freeform 267">
              <a:extLst>
                <a:ext uri="{FF2B5EF4-FFF2-40B4-BE49-F238E27FC236}">
                  <a16:creationId xmlns:a16="http://schemas.microsoft.com/office/drawing/2014/main" xmlns="" id="{68C9F252-C33E-4D9D-89A9-29C71202CE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20E27CE-CCF2-4A56-8EE6-56D7776D3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280382FE-22DF-4A28-9E18-18DF0B98DD7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F1E1CA71-1F75-4CC2-A04C-F5469D3E7D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27E93F71-2CD6-4E95-929F-A37A04E90D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11D4D4AB-D40F-4366-87D4-14140A8DC0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34C2C7D6-CCA9-455E-A2B4-950CF60E6D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F8F49D09-5255-4576-AA26-3047912100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5ABBE43B-5C15-4092-8397-F2EE0D6EE6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37BE7213-1F74-43F3-B30E-3A3BBBB3745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D37C6D0F-4E5D-43F3-9271-C9BEB47ECD8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D707BC88-122E-4904-AA15-DC64CB47351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1132BDCA-81AF-4984-9FED-3B7F0A6E7B7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48258699-45E9-4DF2-98B9-413E4AF7EA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8E35C4B6-6EA7-46D1-A77C-0A43EB70606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C858FB89-435A-421D-8569-40E836F9B7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B038B114-A273-47EA-B808-D40DF6A87B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10C3AFFB-4ABE-4CDD-9D15-D3A1E034A7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82D2AC70-77E2-4E47-8819-AE98F45F20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23B98B88-092B-40F1-83AF-EF05FE90C6A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44E156B4-07C7-4693-BE8A-6474C8382BC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55062320-E086-4A55-AC85-B47125E460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3D4C6582-EB0A-4797-B783-9FDB444780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E43BCB88-1F09-40B4-877B-7F1DB19D26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11CEDE52-1DBA-46CB-B162-483FA12366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F4EAC206-5CBE-4294-BCB3-B6BB8365FD2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F68EC73D-68E6-4D01-994D-D79A158F792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B83BF9F4-A2DC-4BB4-AB2C-5D5A8C63087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7CDFD330-651C-4E2D-B43C-67305599676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0B02860E-DE31-4D1D-9814-84634B06176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BF2B2203-67C0-421E-B730-5442C7FC52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DC81C27A-0E22-4AE4-9DC6-BA282A8DCF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796C7698-2E0B-4EB3-BD5B-4466A8FB5C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2B9E4CCE-BD05-4EB3-89A6-5D657EDF7C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668E1002-3777-49D4-8287-79A6EA1055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DEC9682F-6679-4064-93F6-629EADCDA0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1C305438-8571-46ED-AD5E-7C7EC2EAF2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4AF15B4E-ED23-4114-8624-AA4E39E541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842EABB4-278D-4444-88C0-4A46BB353B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7646E931-2EB7-4ACA-B157-D0A94A6CC84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47DEB787-3410-495B-9CE9-34B2C45B45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14554FCB-2FCB-4262-90EC-26A76CE7779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B532B4D5-1FD8-4D61-9006-4FB87DBEA2A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EC0A07D9-D524-4DAD-9C9B-D017A34786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826263BD-284E-4554-A24C-B670279433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E41829ED-6190-46C7-9DF5-D6428A87ED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73AF3AA5-A1DA-43EF-94BC-6201541B886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FDD8BF8E-408E-4CBD-8A16-F6C48B5F952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C2F5A71F-B7DE-4473-9726-3DDE4B1D9A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CE6C478E-120B-4F22-807F-FE8D78AE10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A77BC7E5-76F8-4173-90C6-748A0B10FC4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4DB73477-1282-48F5-AF98-FBAED0A73CD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87481F57-CDDC-4607-8526-EDFC8B249EE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21B9223D-EFC9-4152-850B-08E154E9112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8269E02D-6469-428E-BF24-6CDC65C42C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8E21E2EE-3BB1-4047-ACA2-A3C5C65D28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ED163CA9-710E-4EED-A788-2101F338F04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AD0BBC0A-86F2-4F24-9FD6-24DA772F48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AD70A49C-EF11-4EF2-BFAE-B80EA5B3A4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xmlns="" id="{A06BF5D9-1663-4A67-BB15-1C58CFA77CB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xmlns="" id="{9CAFEF6B-14D7-4260-9860-8BB499A4938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xmlns="" id="{3167A90B-062B-42FF-A167-6F09D774583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674F8228-3BB9-4418-81B6-36478D2E3C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C98F3879-57E1-4FD3-9664-ACC502D9FD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42E24A83-1E83-4A8F-A3BB-4D9B2601C2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3A76F6C4-6952-438D-9E6E-98BC6CE589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A05BEC62-1C92-4593-962B-C54BD944E4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C8615AD1-5421-416F-A4D4-6956C3B2AC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FC466A0F-A8C2-43CF-8701-FE4C8F2BF8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0A668953-3447-4870-8105-2CCE9B06A8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xmlns="" id="{8F4264AA-B924-4ADE-BB7A-2DE6AD2744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C43ABEF4-4632-442E-B63C-7366546EE9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F8560FE6-736C-4255-B7E8-FF0D1ECE42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960865E5-6FC1-453A-B022-58D5D20FD7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F54DFF81-B50B-408D-AC3A-0D8358A48D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F3AB2AE8-5E1B-427C-9752-710CF62677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xmlns="" id="{77DCA7C7-6525-409C-BB4A-781E2EAD2D6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xmlns="" id="{4C4B6460-EC37-455C-A7F0-1FFB954771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7835FD8D-189B-4DBF-9331-5B63456DBED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xmlns="" id="{7205E40C-D7A1-4A5A-B706-74E8B829D9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53EC74D-CFD4-422C-8FC1-9BED73A5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51" y="2142067"/>
            <a:ext cx="4798523" cy="44570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1815 - az Erdélyi Múzeum pályázatára készült el a történelmi dráma első változata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Az “első kidolgozás”-ban mind a cselekményben, mind az egyes drámai szituációkban jelentősek az eltérések. Az eredeti szöveg több, mint 2500 sorából csak 344 maradt meg.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1819	- A második kidolgozásban Katona a megismert forrásművek alapján pontosítja művét (a cselekmény időpontja)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1820	 - nyomtatásban jelenik meg</a:t>
            </a:r>
          </a:p>
          <a:p>
            <a:endParaRPr lang="hu-HU" dirty="0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B2347F19-25D3-4479-BD08-0070E8D6C9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96" name="Freeform 98">
              <a:extLst>
                <a:ext uri="{FF2B5EF4-FFF2-40B4-BE49-F238E27FC236}">
                  <a16:creationId xmlns:a16="http://schemas.microsoft.com/office/drawing/2014/main" xmlns="" id="{2FEDD424-ECF8-4BE4-B455-5660ACF310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53395919-480A-4AED-8762-FE010FCE0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D42A908A-0313-4789-BED7-5F0DC48CF0A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xmlns="" id="{9329C319-928A-41DF-AAD8-192F6831189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31BC2E3B-06A6-4B53-88C6-60F9508B23B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xmlns="" id="{92A5E27D-29D6-4F3C-9B42-C4CD79A496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5E918645-ADBD-4FBE-9125-FC963DA300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4189719D-E41B-4537-ACBB-2B15156B1B6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D8A39D42-7904-45EA-94A1-452BEDCC916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xmlns="" id="{5F86641C-01DF-4424-A4E0-8AC46C1CC3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3E0DB12C-C1EB-431A-8F69-16AF768A821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BAA9FDEC-D683-44B7-B850-3D8D70CD8F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xmlns="" id="{D2CDDD1D-A217-4662-8C60-CA94B58A69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xmlns="" id="{40982A69-39A2-4CB7-A7B7-537CCA5BBA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86DA7B0D-D68A-42B3-8493-B3591625D2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1E8396E6-0D76-4AB0-AB88-5642627A69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xmlns="" id="{28C59E9E-60C9-4777-8A93-1A9A4D952D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xmlns="" id="{A5165D84-A940-426B-9F2B-3CA05E3F80E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xmlns="" id="{CDEAF07B-DC40-47D6-94F0-F4A246AEF66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xmlns="" id="{78816FCA-973E-41CF-B4C3-F56E4750018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xmlns="" id="{188FC69A-2CB5-4793-834F-4FCD6C7AEE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1DC8F704-75B4-416D-B151-B1BEC7F3DA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12447E86-5613-4D02-ACFA-18AEF6916E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xmlns="" id="{F924CF0F-E419-4E9B-A600-32E3137194D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xmlns="" id="{11E6A985-1D5E-4E21-97CA-D86D42E800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xmlns="" id="{D10784A5-CCBE-4DF3-9CE7-2AE9C6C07C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xmlns="" id="{2EEF7A8A-F430-4687-9455-19709325A3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xmlns="" id="{B73690C5-E93C-4AB0-AC84-2669E31A9B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xmlns="" id="{02C8787F-E35E-48D8-8203-53F97CFBE3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31F8989E-ECDD-4121-8AED-AEE38D9A13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xmlns="" id="{F13143EE-5D37-4047-ABA0-9E499618B0F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10E3E1E1-16F1-4294-A545-458F31A9144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648A3E59-EEB5-4F9D-8CE9-762433A2C0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ECF2D288-19B2-409E-832F-5F6E1FFFBB2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3EBDFADF-FB69-498E-BD93-730DD27A37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5B19D7E0-00BA-4B15-8FD1-7A93BCD8E3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xmlns="" id="{AF650A0E-4EE1-4E70-8473-20B55E3FCDC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xmlns="" id="{D5BA3A2A-30DF-48F1-A2FD-4723ACFBA8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xmlns="" id="{24A03DE9-4B81-4253-9EE4-B92209815E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xmlns="" id="{6899AFCE-C434-4469-97AC-ABE720A357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xmlns="" id="{07E0DFAB-9CBF-4060-9DE1-D9AB2AFD420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xmlns="" id="{48078366-B29C-4371-874D-BECCB1EDE9B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xmlns="" id="{DE008D64-8769-4A13-A8B0-89213457C7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xmlns="" id="{2846D4F9-EC40-489A-9EF6-0F0CDD8671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xmlns="" id="{84115676-20E5-452E-9398-C0FCB32FEA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xmlns="" id="{8A621957-37E8-451F-BB84-5D6B03CF3A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xmlns="" id="{DACCCD2F-2274-4BBF-9B5E-26E62490F5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xmlns="" id="{4E87762F-D0DE-4363-93FD-E9631AFBBD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xmlns="" id="{99F47FEF-F06A-4C16-AA27-B960D195201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xmlns="" id="{3FDF56CA-1BB6-415F-8D3E-30F26B40C5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xmlns="" id="{7E6630A1-3217-4E63-9788-5A3260A5824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xmlns="" id="{770D5610-7B36-415F-8AA3-0D7759FDDF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xmlns="" id="{C4F85022-0CE1-430D-8B1A-0F676F4AF03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xmlns="" id="{31354BC8-A827-4AA1-96EE-6360E8C960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xmlns="" id="{CDAC0527-948D-4011-BCD9-270E4297842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xmlns="" id="{1300D97D-2A0F-4304-89BE-766397C61A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xmlns="" id="{42C89D97-5330-4086-A830-182F7582A6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xmlns="" id="{EDBD7367-EA95-40EB-90AC-465845C746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xmlns="" id="{443E242C-FE1A-4A13-9D43-829B8B8272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xmlns="" id="{67AC161D-718C-43E4-8F7D-7C294600C2C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xmlns="" id="{F86EC5E7-FE84-45D4-BFD1-55EE5102601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xmlns="" id="{A9A41384-ABD9-4502-8CFB-550D9C9935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xmlns="" id="{37B0BC74-BD29-4ACA-A07C-8C6038BBB5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xmlns="" id="{2E0421E2-5A11-418B-A32C-58861852812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xmlns="" id="{16B33503-18E3-4A3B-933F-30D0EE5C1D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xmlns="" id="{1B61DA4A-82CE-4AC1-9909-7C4700516DE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xmlns="" id="{F919C909-7E7B-4578-8E2C-DD61B8D44E8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xmlns="" id="{C86C93AE-A899-4040-AD7E-D8B434CAD8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xmlns="" id="{490C13BE-1E9D-4E17-ACF7-96D3EFB833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xmlns="" id="{1B37F1B8-B2B1-409C-B02E-1A55C22214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xmlns="" id="{58DB9BF9-338F-4628-BBFE-15C697F200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xmlns="" id="{47D45C16-7517-49A1-BBEC-89F21AA605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xmlns="" id="{4E30B89E-B14C-4845-A5A1-9CCA44E6F13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xmlns="" id="{B1F41D7C-DCA7-4481-A76A-48B66E72A17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xmlns="" id="{136EFEF5-B92F-4400-AFC7-BFFD45243C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xmlns="" id="{39650283-94D1-4738-9FCE-D31753ACAD4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xmlns="" id="{EB9232A0-B62C-4957-BCB3-870183FB92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xmlns="" id="{185459AE-C704-4293-B5C4-69D2A60A38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xmlns="" id="{0B73290C-EEC7-44A0-A8AD-EB70F8BD3D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xmlns="" id="{AB61CA57-2FEB-4363-A188-ED7D346B82A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xmlns="" id="{7F6F524E-C752-4B7C-A9F0-3F00DFDB2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5804892">
            <a:off x="5612564" y="3157613"/>
            <a:ext cx="2928062" cy="2544637"/>
            <a:chOff x="5281603" y="104899"/>
            <a:chExt cx="6910397" cy="6005491"/>
          </a:xfrm>
        </p:grpSpPr>
        <p:sp>
          <p:nvSpPr>
            <p:cNvPr id="178" name="Freeform 183">
              <a:extLst>
                <a:ext uri="{FF2B5EF4-FFF2-40B4-BE49-F238E27FC236}">
                  <a16:creationId xmlns:a16="http://schemas.microsoft.com/office/drawing/2014/main" xmlns="" id="{F6D4360C-5226-4CC2-A109-812DF510B8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xmlns="" id="{71143042-758C-43AF-A97C-B7D63B027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xmlns="" id="{EF45F6D5-0990-402B-86E4-3FFA333290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xmlns="" id="{CA63F896-F673-4808-9847-3290BC521D6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xmlns="" id="{727B7CC0-2D7E-4864-83B9-BA7FC28EAD7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xmlns="" id="{9C052304-DB27-476B-AFA8-BD7682F268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xmlns="" id="{A92951F8-B9F3-4590-AFDE-59A8EACE8C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xmlns="" id="{1AB35A88-629B-4CF8-8E88-27B47B6E71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xmlns="" id="{FFECC77E-4526-4599-A8F7-D39D6BC1A9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xmlns="" id="{AE4412F1-F32B-49C5-8970-F94CFEEF0A6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xmlns="" id="{5098ABEA-D561-45BC-8A01-FFA7460E346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xmlns="" id="{FA9CD9D9-DEDB-486C-ADA4-B2B712EAA15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xmlns="" id="{72FB09B0-0D8F-40F4-B2DE-A229EC8B18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xmlns="" id="{7E5227CC-F30E-44CE-B06A-8CDF97E6ED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xmlns="" id="{0A7115AF-CB25-46A8-B470-FFB668CBB5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xmlns="" id="{CDC4E23D-21D0-4FAF-A904-65688F78A17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xmlns="" id="{BCEE73AD-62FE-49E3-996D-238B6EAD07F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xmlns="" id="{F44830C9-92A0-4D81-8480-68226E8337D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xmlns="" id="{C122A750-9CA2-4958-AD1B-91D5D739FFE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xmlns="" id="{B1F19686-D816-4075-9BC2-E4792413F28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xmlns="" id="{85B0CED0-2C33-4F23-86D6-D855082B974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xmlns="" id="{54AD91B0-026C-43CB-A26E-0F4FE5795E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xmlns="" id="{8A5A8161-CE5A-426A-8E7D-88FE124F043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xmlns="" id="{3E1195E8-E9D6-4449-A1FC-C53993F128C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xmlns="" id="{25C823AC-E3CF-4F0E-8C20-99CEBD7044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xmlns="" id="{C4184468-B8BA-4EDD-9D1A-B7F67248CF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xmlns="" id="{DB74EE2C-38D7-4587-B35B-CD2FAB7512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xmlns="" id="{75D1F630-BE7A-4D3B-819B-FAFB4FAE02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xmlns="" id="{F7AF57EB-EF82-42AC-BD04-C10F298FAA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xmlns="" id="{8EDD9EB0-BB53-481D-B22A-4236C4FD1F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xmlns="" id="{99690E1A-C081-4CF2-B888-74279CC425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xmlns="" id="{E9AC17F0-0388-469A-ACAA-553993A8E3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xmlns="" id="{ACB86715-ABC0-4431-8CCB-5379346A8E8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xmlns="" id="{5F8DB845-071D-4D84-B5C8-C0067F7296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xmlns="" id="{C9580A67-EF5C-4713-A07A-34EA96CABB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xmlns="" id="{63DBBEE5-A19D-4D61-8ADB-B9CE891AD0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xmlns="" id="{9FDD44CF-315C-42FB-92C4-93920F28E7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xmlns="" id="{C3C9E918-79D3-4512-93DE-1121C5E7B94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xmlns="" id="{6E15671A-99FE-42DE-830A-BC8B7BE715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xmlns="" id="{0D2234C8-E6B2-45CE-A80E-BBAAEF18EB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xmlns="" id="{3BDB90FE-4EC8-43DA-931A-718213EBA4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xmlns="" id="{07E986C7-23D3-4677-9FEA-3308535C3B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xmlns="" id="{B53DB176-4CF0-49F5-8731-03DCE8656D1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xmlns="" id="{206AA562-0996-4E32-AE2D-7CDC038D76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xmlns="" id="{779EB801-B846-4FA2-ABF8-27EA46A9DB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xmlns="" id="{AAF39C99-3F13-477F-B2EE-E326399BE2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xmlns="" id="{BD47E02F-C783-4A07-9B56-04B17EE6AC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xmlns="" id="{7DDD33B4-5EB7-44BE-B64C-67F21C81C31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xmlns="" id="{41014B22-F4AF-4687-90A5-BEF3130855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xmlns="" id="{AF9C0885-CCC4-4136-ADCF-59A1E72112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xmlns="" id="{E0CED535-4BDA-46E5-BE57-BFC3FAEBF9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xmlns="" id="{D4144031-5FC2-45C8-A55A-3ECF44AFB2F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xmlns="" id="{24862D56-259E-408C-AD1F-CDEC7368AA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xmlns="" id="{026B85E4-6653-4FFC-AFA8-A8D0C54F8A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xmlns="" id="{741AF38F-97CD-44BE-A079-914577FF29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xmlns="" id="{0E5CD4DD-5DF6-4681-B1DF-5B0F20299C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xmlns="" id="{15069975-2552-4DC3-A2FC-1AEA2158AB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xmlns="" id="{DC918371-E870-4119-B051-C77893B28E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xmlns="" id="{30E6C0C5-90B9-4DD2-B4A9-A738CCF39C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xmlns="" id="{0B780211-574F-4D2A-BF67-4E4FBF0480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xmlns="" id="{1BD8EA0D-272F-45D3-AD7D-14E2FCC7E3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xmlns="" id="{85273A52-980C-40E2-8337-166300A2A5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xmlns="" id="{36C02875-55F3-4482-AD70-2EE3FF82462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xmlns="" id="{FB32E058-164C-44EE-B305-8D901B0FCB7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xmlns="" id="{57736E96-8075-4F5E-8E5E-BDAC9FADA1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xmlns="" id="{E8FCD13A-FF10-415A-9FA9-B529680496E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xmlns="" id="{A9FB36D0-68BC-4789-BB30-F501D457377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xmlns="" id="{33BB585D-96D0-4265-89EB-1A9C80C7B3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xmlns="" id="{85E69DAA-05E3-4592-92D1-B85D8057AD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xmlns="" id="{7A49CCBB-CE21-4AB8-A4CA-4A8AAC7C33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xmlns="" id="{CADF9F91-32A1-4038-BB7A-828C84B2D8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xmlns="" id="{B7B92E8A-F0BC-4D57-96B9-7C10643C75F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xmlns="" id="{9EFCB507-ED5F-4A0C-B49E-E8CF8A035A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xmlns="" id="{D2CBD98E-005E-41DC-9A76-AA1F380609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xmlns="" id="{8C4E4940-5B6C-4020-81FE-33DB69297D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xmlns="" id="{AB02739E-8E33-4A74-8252-80603F70C8E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xmlns="" id="{B0BCFE26-5D1E-42E9-839D-5726C56BE23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xmlns="" id="{F6C8FD74-B3C0-46E5-BA47-52EFF95749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xmlns="" id="{0C86A344-DEC9-47F3-A90D-1960BC927B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xmlns="" id="{69CB55C8-87B2-4BE3-A6A2-D90000E3A3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xmlns="" id="{6191F0AD-C720-4E9E-9B1A-9C8A537B8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5392608">
            <a:off x="7643280" y="-580942"/>
            <a:ext cx="4662812" cy="4052224"/>
            <a:chOff x="5281603" y="104899"/>
            <a:chExt cx="6910397" cy="6005491"/>
          </a:xfrm>
        </p:grpSpPr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xmlns="" id="{BB5A9845-3ACA-4CDF-8F0E-F681D62A5D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xmlns="" id="{FC1F1F73-7ABC-4F79-A342-876B2D81E4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xmlns="" id="{066E07A7-A8B9-4A11-8B11-7CA574B7A1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xmlns="" id="{16788C9C-03FD-4123-8B67-FB1E2CE47F6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xmlns="" id="{FB4DEE61-8FDF-435F-9A6B-90322E34FFF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xmlns="" id="{CEEAE353-6EB4-436E-9D9C-702B0EC2B7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xmlns="" id="{88EA36F9-B6F3-407E-B6CD-BB2A79BD7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xmlns="" id="{F6014454-46D0-403C-A267-7E8AE36E18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xmlns="" id="{13C96F4A-ED2D-4A99-A9DC-453A754279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xmlns="" id="{1873097A-0FDE-47BA-B389-D16F6B0E012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xmlns="" id="{6B6BC893-2000-4112-8529-C45A6B7E68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xmlns="" id="{647597FF-250D-4A88-9BF2-28AAE8B548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xmlns="" id="{08A8627F-6A72-426F-B60B-FBCEF8E27D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xmlns="" id="{297EF6A1-1052-4DE5-BA8F-F7BCD2DDE1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xmlns="" id="{5050F261-9C54-4EEE-B6B9-A233F107DD9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xmlns="" id="{18578ABE-40D8-44AC-9EC4-CE211E859A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xmlns="" id="{C5537058-9800-4394-BC5D-65603E4967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xmlns="" id="{8A54A785-F349-468B-B6B7-E4BC4BAEFF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xmlns="" id="{7792D4DE-5135-462C-9AF3-72ECC55114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xmlns="" id="{000BBF14-A6BD-44A2-BBB1-7D8E4A5463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xmlns="" id="{69B59866-70A6-4217-91FD-6E56DD4C96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xmlns="" id="{0E92ACEF-0732-4B5A-A22F-4D2161889FB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xmlns="" id="{34D17BC3-65D0-46DE-B715-53DB58D595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xmlns="" id="{FF06A701-0A1F-49FD-AA0B-346D447D9FF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xmlns="" id="{8A8694D1-7DCA-46FF-A89A-9133A61C66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xmlns="" id="{77B12B06-3CC5-4F71-8EA3-FCA7A9CB70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xmlns="" id="{C49F5517-E015-41C4-BC97-076F6BE9E9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xmlns="" id="{B2C289BC-09CC-4C4C-8FDB-1E18F38D324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xmlns="" id="{477C671B-653A-4E8C-A768-C0BBE506AD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xmlns="" id="{23700B49-038C-4F33-96A7-2829930640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xmlns="" id="{7F032AD8-9069-4C43-9033-7BF0278F7D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xmlns="" id="{B85B7AAA-BB0B-46DC-9DA5-F6A50FA4B18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xmlns="" id="{020430C3-CDA0-4859-8D85-9A4B37DF80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xmlns="" id="{8D831F4E-9351-4E9B-89B7-467DB13F20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xmlns="" id="{98748E92-CD47-476D-93AD-FDA8B0005BA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xmlns="" id="{980E8134-4223-4A47-9A01-40AE4E8133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xmlns="" id="{744BDD2C-AD14-4FC1-8C82-D1669BECC0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xmlns="" id="{64567A16-FCD6-4418-9574-3995B12B13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xmlns="" id="{9AA58126-98FE-4C95-A09A-FBDFAA7973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xmlns="" id="{54F61547-264D-4C69-AE76-89B5497FCC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xmlns="" id="{9BB0AE43-ADA3-48EC-8CEA-B9A44A5C34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xmlns="" id="{315E9DE5-6616-4550-B31D-909339B238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xmlns="" id="{4A0B24BA-3A17-4ADB-AC89-50C89AB168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xmlns="" id="{C60B08DF-39D4-4FED-8E90-1B8AF0C2B88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xmlns="" id="{E03A27FF-C8C7-415F-9BA4-8E64C342EA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xmlns="" id="{9ABDA913-71FD-4826-927C-C0E8D41E20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xmlns="" id="{57A6A8BD-D397-4213-AD6B-E4D0B59953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xmlns="" id="{5E30D5A7-42E8-4972-8739-C9268D6426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xmlns="" id="{A92936C1-14EB-472B-842F-9921DC2E12C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xmlns="" id="{F64CD999-0C77-4E08-A169-75AF10E2A5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xmlns="" id="{65CCDBD0-7E08-4DA2-A8E7-C4B838EEA8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xmlns="" id="{79216250-F15C-4EF0-BD96-02601887F78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xmlns="" id="{7DE8C460-09C8-4887-9A44-A6E05CEA29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xmlns="" id="{45BFC8C1-9B0D-40E6-A5A4-0EE6946FE1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xmlns="" id="{5A4DEAB9-2D45-40F7-A115-534D3AE130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xmlns="" id="{044D516C-8603-4096-B89F-16E5D7D6CAB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xmlns="" id="{71F0C0B6-D1FF-4842-9D71-F9F360D564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xmlns="" id="{F7C16E21-459A-46FA-B927-B9A9A35333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xmlns="" id="{9FC29217-CA19-4B46-86F5-1053515EB27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xmlns="" id="{5875C3DE-314B-45BE-8C23-EA9D452FDA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xmlns="" id="{6F85B899-F3C4-4556-854B-78F90C57AF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xmlns="" id="{6FD381B4-0957-451B-98B0-5BA77C6E24E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xmlns="" id="{AD64D872-D788-4DA9-B4AE-2874D52F851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xmlns="" id="{D89F8248-B8BD-4622-BE3A-DEDCFEDE58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xmlns="" id="{28ADBAB7-EC82-4518-85AE-65119D1A81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xmlns="" id="{CE69525B-0F79-47DF-AF24-8527E1366D0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xmlns="" id="{B4877CF2-206E-4EB6-97BF-C9DA57033E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xmlns="" id="{B577180A-D57A-4020-8F6F-F5DEE8CDC1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xmlns="" id="{E60A6B6D-736D-4AF8-BD15-81CD7410EF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xmlns="" id="{C1F97AB2-5AD8-4616-9F86-FE765143B86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xmlns="" id="{ACA444D5-80DD-4760-B4EE-6C23CA4446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xmlns="" id="{00515E3E-4E7F-4B1E-B9CF-E918852FD6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xmlns="" id="{2038EA72-0798-4E79-B412-FA603E87F0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xmlns="" id="{93E9084A-6F15-4DB1-AF7C-EE14898DF21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xmlns="" id="{3D1A7182-8DB0-4A4A-A1EA-62B0955AF3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xmlns="" id="{E4A6A125-7133-4A58-91C2-E091460D86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xmlns="" id="{4BFF675B-560B-4AB6-9EF0-489C47D9FA4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xmlns="" id="{616905A4-890A-41C7-85F7-3C064C8D32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xmlns="" id="{354AD671-7BE2-460C-ADD8-00E4595D78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xmlns="" id="{C9D949C4-C239-4981-B5FD-4022F48489F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A1CBECD2-FBD4-4651-90DF-A065A8566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71" r="2" b="15252"/>
          <a:stretch/>
        </p:blipFill>
        <p:spPr>
          <a:xfrm>
            <a:off x="5676698" y="487425"/>
            <a:ext cx="1955786" cy="1955787"/>
          </a:xfrm>
          <a:custGeom>
            <a:avLst/>
            <a:gdLst/>
            <a:ahLst/>
            <a:cxnLst/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C5AA9F91-27EF-4EEC-A12A-A061884238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36" r="1" b="22897"/>
          <a:stretch/>
        </p:blipFill>
        <p:spPr>
          <a:xfrm>
            <a:off x="5998438" y="2732176"/>
            <a:ext cx="2902538" cy="2902537"/>
          </a:xfrm>
          <a:custGeom>
            <a:avLst/>
            <a:gdLst/>
            <a:ahLst/>
            <a:cxnLst/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9FF6C609-91D4-4EB8-A835-15E3214C19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563" r="2" b="25365"/>
          <a:stretch/>
        </p:blipFill>
        <p:spPr>
          <a:xfrm>
            <a:off x="8267683" y="2490"/>
            <a:ext cx="3920658" cy="3269097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424082FA-E5E8-4927-ACEB-2601D3313A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298" r="-3" b="29147"/>
          <a:stretch/>
        </p:blipFill>
        <p:spPr>
          <a:xfrm>
            <a:off x="8788957" y="4031521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026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xmlns="" id="{1AC8D172-0399-4FA4-9DF8-BD8E9AE5C1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1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xmlns="" id="{C63E20F8-074D-4B3B-AE66-7BBD6F1CB7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xmlns="" id="{168A5C37-E0A9-462D-BC65-C14D9025F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962026" y="607814"/>
            <a:ext cx="10264775" cy="5640586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00B0AA11-648B-421A-B718-63678C176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787400"/>
            <a:ext cx="9437159" cy="1278467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Algerian" panose="04020705040A02060702" pitchFamily="82" charset="0"/>
              </a:rPr>
              <a:t>Ősbemutató: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5ABA45F-3CA1-41A0-A44F-8E1FD8295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67" y="2142067"/>
            <a:ext cx="9437159" cy="3725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1819 májusára készült el a mű, s a tervek szerint ősszel a pesti színház be is mutatta volna. A cenzúra azonban megakadályozta a bemutatást, csak a kiadáshoz járult hozzá.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cenzor indoklása szerint "Bánk nagysága elhomályosítja a királyi házét". Ugyanakkor attól is tarthattak, hogy a darabot, különösen a benne szereplő uralkodógyilkosságot, propagandaként használhatják Habsburg- és királyságellenes mozgalmak támogatására.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Ősbemutató a szerző barátjának, Udvarhelyi Miklósnak köszönhető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Kassa, 1833. febr. 15.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Először a Nemzeti Színházban: 1839. március 23.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1845-től kezdve a Nemzeti Színház műsorán évenként is többször mutatták be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758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F5F5839-CDD0-485F-993F-692BA851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384" y="609599"/>
            <a:ext cx="6282266" cy="1456267"/>
          </a:xfrm>
        </p:spPr>
        <p:txBody>
          <a:bodyPr>
            <a:normAutofit/>
          </a:bodyPr>
          <a:lstStyle/>
          <a:p>
            <a:r>
              <a:rPr lang="hu-HU" dirty="0">
                <a:latin typeface="Algerian" panose="04020705040A02060702" pitchFamily="82" charset="0"/>
              </a:rPr>
              <a:t/>
            </a:r>
            <a:br>
              <a:rPr lang="hu-HU" dirty="0">
                <a:latin typeface="Algerian" panose="04020705040A02060702" pitchFamily="82" charset="0"/>
              </a:rPr>
            </a:br>
            <a:r>
              <a:rPr lang="hu-HU" dirty="0" err="1">
                <a:latin typeface="Algerian" panose="04020705040A02060702" pitchFamily="82" charset="0"/>
              </a:rPr>
              <a:t>Madách</a:t>
            </a:r>
            <a:r>
              <a:rPr lang="hu-HU" dirty="0">
                <a:latin typeface="Algerian" panose="04020705040A02060702" pitchFamily="82" charset="0"/>
              </a:rPr>
              <a:t> Imre(1823-1864)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6E0F3BC-E457-4468-831B-904E38ACB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5" y="2142066"/>
            <a:ext cx="7680960" cy="45119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1837 őszétől a pesti egyetemre került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filozófiai tanfolyam, majd a jogi kar első évének hallgatója volt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1848-as forradalom, majd a szabadságharc idején részt vett az új közigazgatás megszervezésében, a nemzetőrség felállításában, sőt maga is jelentkezett katonai szolgálatra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1849-ben pedig az orosz csapatok elleni népfelkelést szervezte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dirty="0">
                <a:latin typeface="Algerian" panose="04020705040A02060702" pitchFamily="82" charset="0"/>
                <a:cs typeface="Arial" panose="020B0604020202020204" pitchFamily="34" charset="0"/>
              </a:rPr>
              <a:t>    Művei: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Lantvirágok, első s egyetlen verseskötete (1840)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Férfi és nő (1843)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Csák végnapjai (1843-1861)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Vadrózsák (1844)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Mózes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(1860-1861)</a:t>
            </a:r>
          </a:p>
          <a:p>
            <a:pPr>
              <a:lnSpc>
                <a:spcPct val="90000"/>
              </a:lnSpc>
            </a:pPr>
            <a:endParaRPr lang="hu-HU" sz="13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A27E496C-5FEE-4161-A575-32B32A9105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08"/>
          <a:stretch/>
        </p:blipFill>
        <p:spPr>
          <a:xfrm>
            <a:off x="685800" y="1030288"/>
            <a:ext cx="3445714" cy="480059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04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xmlns="" id="{CBD94887-6A10-4F62-8EE1-B2BCFA1F38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431CE788-4116-47BE-8054-DDE75DB42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325" b="200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A3D512BA-228A-4979-9312-ACD246E10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06465DE1-D10D-4829-9876-893B4128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Algerian" panose="04020705040A02060702" pitchFamily="82" charset="0"/>
              </a:rPr>
              <a:t>Az ember tragédiája-Ősbemutató: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489FD2A-8BFB-49C4-B064-34BFF632B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1860. március 26-án keletkezett mű 1883. szeptember 21-én került első ízben színpadra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A késedelem oka nyilvánvalóan a műfaj és a kortárs színpad összeférhetetlenségében keresendő. A későromantika színháza nem volt alkalmas egy hatalmas emberiségköltemény gondolati világának megjelenítésére.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a Nemzeti Színház igazgató-rendezője, </a:t>
            </a:r>
            <a:r>
              <a:rPr lang="hu-HU" dirty="0" err="1"/>
              <a:t>Paulay</a:t>
            </a:r>
            <a:r>
              <a:rPr lang="hu-HU" dirty="0"/>
              <a:t> Ede állította legelőször színre </a:t>
            </a:r>
          </a:p>
        </p:txBody>
      </p:sp>
    </p:spTree>
    <p:extLst>
      <p:ext uri="{BB962C8B-B14F-4D97-AF65-F5344CB8AC3E}">
        <p14:creationId xmlns:p14="http://schemas.microsoft.com/office/powerpoint/2010/main" val="124264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E2E8D10-B554-409E-9F29-CAF1D6C21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858129"/>
            <a:ext cx="4553756" cy="1858567"/>
          </a:xfrm>
        </p:spPr>
        <p:txBody>
          <a:bodyPr>
            <a:normAutofit/>
          </a:bodyPr>
          <a:lstStyle/>
          <a:p>
            <a:r>
              <a:rPr lang="hu-HU" dirty="0">
                <a:latin typeface="Algerian" panose="04020705040A02060702" pitchFamily="82" charset="0"/>
              </a:rPr>
              <a:t>További bemutatók: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EE26A6C8-F9DA-4863-A681-6A801470B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226" y="637281"/>
            <a:ext cx="1084723" cy="1672033"/>
          </a:xfrm>
          <a:prstGeom prst="roundRect">
            <a:avLst>
              <a:gd name="adj" fmla="val 1045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751D9EA2-495D-4092-A100-AFBBE5B6A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23" y="637281"/>
            <a:ext cx="1254024" cy="1672033"/>
          </a:xfrm>
          <a:prstGeom prst="roundRect">
            <a:avLst>
              <a:gd name="adj" fmla="val 1045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xmlns="" id="{F4622898-CF8D-4EBD-9B2D-6F74105A9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5948" y="670445"/>
            <a:ext cx="2169871" cy="1605704"/>
          </a:xfrm>
          <a:prstGeom prst="roundRect">
            <a:avLst>
              <a:gd name="adj" fmla="val 1045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4153573-A971-4CFA-A69A-8B8664737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71" y="2496137"/>
            <a:ext cx="10819664" cy="412994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I. VH utáni forradalmi években nem lehetett játszani, mert a baloldaliak haragudtak a falanszter-jelenet miatt. Sőt még az iskolai kötelező olvasmányok sorából is törölni akarták a Tragédiát.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1923 – Hevesi Sándor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1908-as előadásban mind a látvány- és a zenei elemek, mind a dramaturgiai változtatások arra utalnak, hogy Hevesi egy új, látványos, magával ragadó Tragédiát álmodott.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1939 – Németh Antal rendezése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újra gondolta a madáchi mű színpadi megjelenítésének lehetőségeit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„Az új rendezés nem forradalmi újításokra tör, hanem a tradícióban gyökerezik, a múltnak jövőbe mutató eredményeiből, ezeknek egységes felhasználásából alakítja ki az új színpadi formát.”</a:t>
            </a:r>
          </a:p>
        </p:txBody>
      </p:sp>
    </p:spTree>
    <p:extLst>
      <p:ext uri="{BB962C8B-B14F-4D97-AF65-F5344CB8AC3E}">
        <p14:creationId xmlns:p14="http://schemas.microsoft.com/office/powerpoint/2010/main" val="24659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1496967-E597-4704-9CD1-7854F423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5410198" cy="881575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Algerian" panose="04020705040A02060702" pitchFamily="82" charset="0"/>
              </a:rPr>
              <a:t>További bemutatók: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9B94236-97CB-43B0-9431-70DF1AF52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84607"/>
            <a:ext cx="7977808" cy="49547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1947-ig volt lehetséges Az ember tragédiája színpadi előadása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1955 - az előadás miatt fölháborodott a pártfőtitkár, Rákosi Mátyás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1960 – Révai József: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nem a mű betiltásával követte el a párt a legnagyobb hibát, hanem azzal, hogy mindaddig nem sikerült kidolgozniuk a </a:t>
            </a:r>
            <a:r>
              <a:rPr lang="hu-HU" sz="1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Madách</a:t>
            </a:r>
            <a:r>
              <a:rPr lang="hu-HU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 mű helyes, marxista értelmezését.”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Major Tamás: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1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Madách</a:t>
            </a:r>
            <a:r>
              <a:rPr lang="hu-HU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 Imre halálának 100 éves évfordulóján nemcsak azért játsszuk el Az ember tragédiáját, mert jubileumot ünneplünk. Semmi sem veszélyesebb egy nagy jelentőségű irodalmi műre, mint az akadémikus ünneplés, vagy meghatott zászlóhajtás a nagy nemzeti érték előtt. Az ilyen évforduló egyben próbatétel is. Kibírta-e a remekmű a hosszú évtizedek őrlő hatását, élő tudott-e maradni, nem borítja-e el a tisztelet, nem ásta-e el értékeit az évszázad pora?”</a:t>
            </a:r>
          </a:p>
          <a:p>
            <a:pPr>
              <a:lnSpc>
                <a:spcPct val="90000"/>
              </a:lnSpc>
            </a:pPr>
            <a:endParaRPr lang="hu-HU" sz="13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AC870C8E-02F6-4E56-A27A-FBAA9EFAEB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9790"/>
          <a:stretch/>
        </p:blipFill>
        <p:spPr>
          <a:xfrm>
            <a:off x="8153249" y="1491175"/>
            <a:ext cx="3445714" cy="480059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798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1585DD8-25CC-463F-8A38-8500A02B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09" y="609601"/>
            <a:ext cx="4681873" cy="115876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latin typeface="Algerian" panose="04020705040A02060702" pitchFamily="82" charset="0"/>
              </a:rPr>
              <a:t>A két mű rendezése 2002-ig</a:t>
            </a:r>
          </a:p>
        </p:txBody>
      </p:sp>
      <p:grpSp>
        <p:nvGrpSpPr>
          <p:cNvPr id="106" name="Group 24">
            <a:extLst>
              <a:ext uri="{FF2B5EF4-FFF2-40B4-BE49-F238E27FC236}">
                <a16:creationId xmlns:a16="http://schemas.microsoft.com/office/drawing/2014/main" xmlns="" id="{71916EB9-2993-4A28-BD3C-F509E4A183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55310">
            <a:off x="5543259" y="331783"/>
            <a:ext cx="1972986" cy="1714626"/>
            <a:chOff x="5281603" y="104899"/>
            <a:chExt cx="6910397" cy="6005491"/>
          </a:xfrm>
        </p:grpSpPr>
        <p:sp>
          <p:nvSpPr>
            <p:cNvPr id="26" name="Freeform 267">
              <a:extLst>
                <a:ext uri="{FF2B5EF4-FFF2-40B4-BE49-F238E27FC236}">
                  <a16:creationId xmlns:a16="http://schemas.microsoft.com/office/drawing/2014/main" xmlns="" id="{68C9F252-C33E-4D9D-89A9-29C71202CE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8" name="Group 26">
              <a:extLst>
                <a:ext uri="{FF2B5EF4-FFF2-40B4-BE49-F238E27FC236}">
                  <a16:creationId xmlns:a16="http://schemas.microsoft.com/office/drawing/2014/main" xmlns="" id="{820E27CE-CCF2-4A56-8EE6-56D7776D3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280382FE-22DF-4A28-9E18-18DF0B98DD7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8">
                <a:extLst>
                  <a:ext uri="{FF2B5EF4-FFF2-40B4-BE49-F238E27FC236}">
                    <a16:creationId xmlns:a16="http://schemas.microsoft.com/office/drawing/2014/main" xmlns="" id="{F1E1CA71-1F75-4CC2-A04C-F5469D3E7D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27E93F71-2CD6-4E95-929F-A37A04E90D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11D4D4AB-D40F-4366-87D4-14140A8DC0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34C2C7D6-CCA9-455E-A2B4-950CF60E6D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F8F49D09-5255-4576-AA26-3047912100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5ABBE43B-5C15-4092-8397-F2EE0D6EE6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7BE7213-1F74-43F3-B30E-3A3BBBB3745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D37C6D0F-4E5D-43F3-9271-C9BEB47ECD8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D707BC88-122E-4904-AA15-DC64CB47351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1132BDCA-81AF-4984-9FED-3B7F0A6E7B7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48258699-45E9-4DF2-98B9-413E4AF7EA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8E35C4B6-6EA7-46D1-A77C-0A43EB70606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C858FB89-435A-421D-8569-40E836F9B7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B038B114-A273-47EA-B808-D40DF6A87B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10C3AFFB-4ABE-4CDD-9D15-D3A1E034A7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82D2AC70-77E2-4E47-8819-AE98F45F20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23B98B88-092B-40F1-83AF-EF05FE90C6A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44E156B4-07C7-4693-BE8A-6474C8382BC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55062320-E086-4A55-AC85-B47125E460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3D4C6582-EB0A-4797-B783-9FDB444780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E43BCB88-1F09-40B4-877B-7F1DB19D26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11CEDE52-1DBA-46CB-B162-483FA12366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F4EAC206-5CBE-4294-BCB3-B6BB8365FD2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F68EC73D-68E6-4D01-994D-D79A158F792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B83BF9F4-A2DC-4BB4-AB2C-5D5A8C63087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7CDFD330-651C-4E2D-B43C-67305599676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0B02860E-DE31-4D1D-9814-84634B06176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BF2B2203-67C0-421E-B730-5442C7FC52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DC81C27A-0E22-4AE4-9DC6-BA282A8DCF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796C7698-2E0B-4EB3-BD5B-4466A8FB5C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2B9E4CCE-BD05-4EB3-89A6-5D657EDF7C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668E1002-3777-49D4-8287-79A6EA1055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DEC9682F-6679-4064-93F6-629EADCDA0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1C305438-8571-46ED-AD5E-7C7EC2EAF2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4AF15B4E-ED23-4114-8624-AA4E39E541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842EABB4-278D-4444-88C0-4A46BB353B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7646E931-2EB7-4ACA-B157-D0A94A6CC84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47DEB787-3410-495B-9CE9-34B2C45B45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14554FCB-2FCB-4262-90EC-26A76CE7779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B532B4D5-1FD8-4D61-9006-4FB87DBEA2A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EC0A07D9-D524-4DAD-9C9B-D017A34786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826263BD-284E-4554-A24C-B670279433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E41829ED-6190-46C7-9DF5-D6428A87ED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73AF3AA5-A1DA-43EF-94BC-6201541B886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xmlns="" id="{FDD8BF8E-408E-4CBD-8A16-F6C48B5F952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xmlns="" id="{C2F5A71F-B7DE-4473-9726-3DDE4B1D9A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xmlns="" id="{CE6C478E-120B-4F22-807F-FE8D78AE10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A77BC7E5-76F8-4173-90C6-748A0B10FC4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4DB73477-1282-48F5-AF98-FBAED0A73CD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87481F57-CDDC-4607-8526-EDFC8B249EE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21B9223D-EFC9-4152-850B-08E154E9112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8269E02D-6469-428E-BF24-6CDC65C42C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8E21E2EE-3BB1-4047-ACA2-A3C5C65D28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ED163CA9-710E-4EED-A788-2101F338F04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AD0BBC0A-86F2-4F24-9FD6-24DA772F48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xmlns="" id="{AD70A49C-EF11-4EF2-BFAE-B80EA5B3A4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A06BF5D9-1663-4A67-BB15-1C58CFA77CB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9CAFEF6B-14D7-4260-9860-8BB499A4938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3167A90B-062B-42FF-A167-6F09D774583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674F8228-3BB9-4418-81B6-36478D2E3C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C98F3879-57E1-4FD3-9664-ACC502D9FD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xmlns="" id="{42E24A83-1E83-4A8F-A3BB-4D9B2601C2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xmlns="" id="{3A76F6C4-6952-438D-9E6E-98BC6CE589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A05BEC62-1C92-4593-962B-C54BD944E4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xmlns="" id="{C8615AD1-5421-416F-A4D4-6956C3B2AC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FC466A0F-A8C2-43CF-8701-FE4C8F2BF8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xmlns="" id="{0A668953-3447-4870-8105-2CCE9B06A8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xmlns="" id="{8F4264AA-B924-4ADE-BB7A-2DE6AD2744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xmlns="" id="{C43ABEF4-4632-442E-B63C-7366546EE9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F8560FE6-736C-4255-B7E8-FF0D1ECE42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xmlns="" id="{960865E5-6FC1-453A-B022-58D5D20FD7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F54DFF81-B50B-408D-AC3A-0D8358A48D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xmlns="" id="{F3AB2AE8-5E1B-427C-9752-710CF62677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77DCA7C7-6525-409C-BB4A-781E2EAD2D6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4C4B6460-EC37-455C-A7F0-1FFB954771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7835FD8D-189B-4DBF-9331-5B63456DBED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xmlns="" id="{7205E40C-D7A1-4A5A-B706-74E8B829D9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64B4C2C-D45B-4133-A73E-F062F8BF5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18" y="1694297"/>
            <a:ext cx="4725637" cy="402803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dirty="0">
                <a:latin typeface="Algerian" panose="04020705040A02060702" pitchFamily="82" charset="0"/>
                <a:cs typeface="Arial" panose="020B0604020202020204" pitchFamily="34" charset="0"/>
              </a:rPr>
              <a:t>Bánk Bán: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Bánk bán mint „egységes színpadi alkotás” (Pándi Pál)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Nemzeti Színház, 1975. március 22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u-HU" dirty="0">
                <a:latin typeface="Algerian" panose="04020705040A02060702" pitchFamily="82" charset="0"/>
                <a:cs typeface="Arial" panose="020B0604020202020204" pitchFamily="34" charset="0"/>
              </a:rPr>
              <a:t>Az ember tragédiája: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2002. március 15-én az új Nemzeti épületének megnyitásán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Szikora János bírált rendezése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2347F19-25D3-4479-BD08-0070E8D6C9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08" name="Freeform 98">
              <a:extLst>
                <a:ext uri="{FF2B5EF4-FFF2-40B4-BE49-F238E27FC236}">
                  <a16:creationId xmlns:a16="http://schemas.microsoft.com/office/drawing/2014/main" xmlns="" id="{2FEDD424-ECF8-4BE4-B455-5660ACF310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53395919-480A-4AED-8762-FE010FCE0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D42A908A-0313-4789-BED7-5F0DC48CF0A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9329C319-928A-41DF-AAD8-192F6831189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xmlns="" id="{31BC2E3B-06A6-4B53-88C6-60F9508B23B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xmlns="" id="{92A5E27D-29D6-4F3C-9B42-C4CD79A496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xmlns="" id="{5E918645-ADBD-4FBE-9125-FC963DA300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xmlns="" id="{4189719D-E41B-4537-ACBB-2B15156B1B6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xmlns="" id="{D8A39D42-7904-45EA-94A1-452BEDCC916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5F86641C-01DF-4424-A4E0-8AC46C1CC3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3E0DB12C-C1EB-431A-8F69-16AF768A821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xmlns="" id="{BAA9FDEC-D683-44B7-B850-3D8D70CD8F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xmlns="" id="{D2CDDD1D-A217-4662-8C60-CA94B58A69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xmlns="" id="{40982A69-39A2-4CB7-A7B7-537CCA5BBA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xmlns="" id="{86DA7B0D-D68A-42B3-8493-B3591625D2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xmlns="" id="{1E8396E6-0D76-4AB0-AB88-5642627A69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xmlns="" id="{28C59E9E-60C9-4777-8A93-1A9A4D952D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A5165D84-A940-426B-9F2B-3CA05E3F80E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xmlns="" id="{CDEAF07B-DC40-47D6-94F0-F4A246AEF66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78816FCA-973E-41CF-B4C3-F56E4750018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188FC69A-2CB5-4793-834F-4FCD6C7AEE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1DC8F704-75B4-416D-B151-B1BEC7F3DA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12447E86-5613-4D02-ACFA-18AEF6916E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F924CF0F-E419-4E9B-A600-32E3137194D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xmlns="" id="{11E6A985-1D5E-4E21-97CA-D86D42E800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xmlns="" id="{D10784A5-CCBE-4DF3-9CE7-2AE9C6C07C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xmlns="" id="{2EEF7A8A-F430-4687-9455-19709325A3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xmlns="" id="{B73690C5-E93C-4AB0-AC84-2669E31A9B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xmlns="" id="{02C8787F-E35E-48D8-8203-53F97CFBE3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xmlns="" id="{31F8989E-ECDD-4121-8AED-AEE38D9A13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xmlns="" id="{F13143EE-5D37-4047-ABA0-9E499618B0F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xmlns="" id="{10E3E1E1-16F1-4294-A545-458F31A9144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xmlns="" id="{648A3E59-EEB5-4F9D-8CE9-762433A2C0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xmlns="" id="{ECF2D288-19B2-409E-832F-5F6E1FFFBB2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xmlns="" id="{3EBDFADF-FB69-498E-BD93-730DD27A37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xmlns="" id="{5B19D7E0-00BA-4B15-8FD1-7A93BCD8E3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xmlns="" id="{AF650A0E-4EE1-4E70-8473-20B55E3FCDC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xmlns="" id="{D5BA3A2A-30DF-48F1-A2FD-4723ACFBA8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xmlns="" id="{24A03DE9-4B81-4253-9EE4-B92209815E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xmlns="" id="{6899AFCE-C434-4469-97AC-ABE720A357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xmlns="" id="{07E0DFAB-9CBF-4060-9DE1-D9AB2AFD420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xmlns="" id="{48078366-B29C-4371-874D-BECCB1EDE9B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xmlns="" id="{DE008D64-8769-4A13-A8B0-89213457C7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xmlns="" id="{2846D4F9-EC40-489A-9EF6-0F0CDD8671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xmlns="" id="{84115676-20E5-452E-9398-C0FCB32FEA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xmlns="" id="{8A621957-37E8-451F-BB84-5D6B03CF3A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xmlns="" id="{DACCCD2F-2274-4BBF-9B5E-26E62490F5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xmlns="" id="{4E87762F-D0DE-4363-93FD-E9631AFBBD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xmlns="" id="{99F47FEF-F06A-4C16-AA27-B960D195201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xmlns="" id="{3FDF56CA-1BB6-415F-8D3E-30F26B40C5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xmlns="" id="{7E6630A1-3217-4E63-9788-5A3260A5824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xmlns="" id="{770D5610-7B36-415F-8AA3-0D7759FDDF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xmlns="" id="{C4F85022-0CE1-430D-8B1A-0F676F4AF03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xmlns="" id="{31354BC8-A827-4AA1-96EE-6360E8C960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xmlns="" id="{CDAC0527-948D-4011-BCD9-270E4297842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xmlns="" id="{1300D97D-2A0F-4304-89BE-766397C61A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xmlns="" id="{42C89D97-5330-4086-A830-182F7582A6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xmlns="" id="{EDBD7367-EA95-40EB-90AC-465845C746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xmlns="" id="{443E242C-FE1A-4A13-9D43-829B8B8272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xmlns="" id="{67AC161D-718C-43E4-8F7D-7C294600C2C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xmlns="" id="{F86EC5E7-FE84-45D4-BFD1-55EE5102601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xmlns="" id="{A9A41384-ABD9-4502-8CFB-550D9C9935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xmlns="" id="{37B0BC74-BD29-4ACA-A07C-8C6038BBB5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xmlns="" id="{2E0421E2-5A11-418B-A32C-58861852812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xmlns="" id="{16B33503-18E3-4A3B-933F-30D0EE5C1D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xmlns="" id="{1B61DA4A-82CE-4AC1-9909-7C4700516DE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xmlns="" id="{F919C909-7E7B-4578-8E2C-DD61B8D44E8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xmlns="" id="{C86C93AE-A899-4040-AD7E-D8B434CAD8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xmlns="" id="{490C13BE-1E9D-4E17-ACF7-96D3EFB833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xmlns="" id="{1B37F1B8-B2B1-409C-B02E-1A55C22214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xmlns="" id="{58DB9BF9-338F-4628-BBFE-15C697F200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xmlns="" id="{47D45C16-7517-49A1-BBEC-89F21AA605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xmlns="" id="{4E30B89E-B14C-4845-A5A1-9CCA44E6F13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xmlns="" id="{B1F41D7C-DCA7-4481-A76A-48B66E72A17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xmlns="" id="{136EFEF5-B92F-4400-AFC7-BFFD45243C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xmlns="" id="{39650283-94D1-4738-9FCE-D31753ACAD4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xmlns="" id="{EB9232A0-B62C-4957-BCB3-870183FB92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xmlns="" id="{185459AE-C704-4293-B5C4-69D2A60A38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xmlns="" id="{0B73290C-EEC7-44A0-A8AD-EB70F8BD3D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xmlns="" id="{AB61CA57-2FEB-4363-A188-ED7D346B82A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xmlns="" id="{7F6F524E-C752-4B7C-A9F0-3F00DFDB2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5804892">
            <a:off x="5612564" y="3157613"/>
            <a:ext cx="2928062" cy="2544637"/>
            <a:chOff x="5281603" y="104899"/>
            <a:chExt cx="6910397" cy="6005491"/>
          </a:xfrm>
        </p:grpSpPr>
        <p:sp>
          <p:nvSpPr>
            <p:cNvPr id="190" name="Freeform 183">
              <a:extLst>
                <a:ext uri="{FF2B5EF4-FFF2-40B4-BE49-F238E27FC236}">
                  <a16:creationId xmlns:a16="http://schemas.microsoft.com/office/drawing/2014/main" xmlns="" id="{F6D4360C-5226-4CC2-A109-812DF510B8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xmlns="" id="{71143042-758C-43AF-A97C-B7D63B027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xmlns="" id="{EF45F6D5-0990-402B-86E4-3FFA333290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xmlns="" id="{CA63F896-F673-4808-9847-3290BC521D6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xmlns="" id="{727B7CC0-2D7E-4864-83B9-BA7FC28EAD7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xmlns="" id="{9C052304-DB27-476B-AFA8-BD7682F268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xmlns="" id="{A92951F8-B9F3-4590-AFDE-59A8EACE8C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xmlns="" id="{1AB35A88-629B-4CF8-8E88-27B47B6E71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xmlns="" id="{FFECC77E-4526-4599-A8F7-D39D6BC1A9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xmlns="" id="{AE4412F1-F32B-49C5-8970-F94CFEEF0A6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xmlns="" id="{5098ABEA-D561-45BC-8A01-FFA7460E346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xmlns="" id="{FA9CD9D9-DEDB-486C-ADA4-B2B712EAA15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xmlns="" id="{72FB09B0-0D8F-40F4-B2DE-A229EC8B18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xmlns="" id="{7E5227CC-F30E-44CE-B06A-8CDF97E6ED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xmlns="" id="{0A7115AF-CB25-46A8-B470-FFB668CBB5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xmlns="" id="{CDC4E23D-21D0-4FAF-A904-65688F78A17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xmlns="" id="{BCEE73AD-62FE-49E3-996D-238B6EAD07F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xmlns="" id="{F44830C9-92A0-4D81-8480-68226E8337D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xmlns="" id="{C122A750-9CA2-4958-AD1B-91D5D739FFE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xmlns="" id="{B1F19686-D816-4075-9BC2-E4792413F28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xmlns="" id="{85B0CED0-2C33-4F23-86D6-D855082B974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xmlns="" id="{54AD91B0-026C-43CB-A26E-0F4FE5795E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xmlns="" id="{8A5A8161-CE5A-426A-8E7D-88FE124F043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xmlns="" id="{3E1195E8-E9D6-4449-A1FC-C53993F128C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xmlns="" id="{25C823AC-E3CF-4F0E-8C20-99CEBD7044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xmlns="" id="{C4184468-B8BA-4EDD-9D1A-B7F67248CF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xmlns="" id="{DB74EE2C-38D7-4587-B35B-CD2FAB7512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xmlns="" id="{75D1F630-BE7A-4D3B-819B-FAFB4FAE02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xmlns="" id="{F7AF57EB-EF82-42AC-BD04-C10F298FAA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xmlns="" id="{8EDD9EB0-BB53-481D-B22A-4236C4FD1F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xmlns="" id="{99690E1A-C081-4CF2-B888-74279CC425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xmlns="" id="{E9AC17F0-0388-469A-ACAA-553993A8E3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xmlns="" id="{ACB86715-ABC0-4431-8CCB-5379346A8E8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xmlns="" id="{5F8DB845-071D-4D84-B5C8-C0067F7296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xmlns="" id="{C9580A67-EF5C-4713-A07A-34EA96CABB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xmlns="" id="{63DBBEE5-A19D-4D61-8ADB-B9CE891AD0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xmlns="" id="{9FDD44CF-315C-42FB-92C4-93920F28E7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xmlns="" id="{C3C9E918-79D3-4512-93DE-1121C5E7B94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xmlns="" id="{6E15671A-99FE-42DE-830A-BC8B7BE715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xmlns="" id="{0D2234C8-E6B2-45CE-A80E-BBAAEF18EB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xmlns="" id="{3BDB90FE-4EC8-43DA-931A-718213EBA4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xmlns="" id="{07E986C7-23D3-4677-9FEA-3308535C3B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xmlns="" id="{B53DB176-4CF0-49F5-8731-03DCE8656D1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xmlns="" id="{206AA562-0996-4E32-AE2D-7CDC038D76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xmlns="" id="{779EB801-B846-4FA2-ABF8-27EA46A9DB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xmlns="" id="{AAF39C99-3F13-477F-B2EE-E326399BE2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xmlns="" id="{BD47E02F-C783-4A07-9B56-04B17EE6AC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xmlns="" id="{7DDD33B4-5EB7-44BE-B64C-67F21C81C31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xmlns="" id="{41014B22-F4AF-4687-90A5-BEF3130855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xmlns="" id="{AF9C0885-CCC4-4136-ADCF-59A1E72112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xmlns="" id="{E0CED535-4BDA-46E5-BE57-BFC3FAEBF9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xmlns="" id="{D4144031-5FC2-45C8-A55A-3ECF44AFB2F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xmlns="" id="{24862D56-259E-408C-AD1F-CDEC7368AA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xmlns="" id="{026B85E4-6653-4FFC-AFA8-A8D0C54F8A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xmlns="" id="{741AF38F-97CD-44BE-A079-914577FF29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xmlns="" id="{0E5CD4DD-5DF6-4681-B1DF-5B0F20299C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xmlns="" id="{15069975-2552-4DC3-A2FC-1AEA2158AB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xmlns="" id="{DC918371-E870-4119-B051-C77893B28E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xmlns="" id="{30E6C0C5-90B9-4DD2-B4A9-A738CCF39C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xmlns="" id="{0B780211-574F-4D2A-BF67-4E4FBF0480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xmlns="" id="{1BD8EA0D-272F-45D3-AD7D-14E2FCC7E3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xmlns="" id="{85273A52-980C-40E2-8337-166300A2A5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xmlns="" id="{36C02875-55F3-4482-AD70-2EE3FF82462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xmlns="" id="{FB32E058-164C-44EE-B305-8D901B0FCB7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xmlns="" id="{57736E96-8075-4F5E-8E5E-BDAC9FADA1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xmlns="" id="{E8FCD13A-FF10-415A-9FA9-B529680496E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xmlns="" id="{A9FB36D0-68BC-4789-BB30-F501D457377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xmlns="" id="{33BB585D-96D0-4265-89EB-1A9C80C7B3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xmlns="" id="{85E69DAA-05E3-4592-92D1-B85D8057AD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xmlns="" id="{7A49CCBB-CE21-4AB8-A4CA-4A8AAC7C33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xmlns="" id="{CADF9F91-32A1-4038-BB7A-828C84B2D8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xmlns="" id="{B7B92E8A-F0BC-4D57-96B9-7C10643C75F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xmlns="" id="{9EFCB507-ED5F-4A0C-B49E-E8CF8A035A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xmlns="" id="{D2CBD98E-005E-41DC-9A76-AA1F380609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xmlns="" id="{8C4E4940-5B6C-4020-81FE-33DB69297D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xmlns="" id="{AB02739E-8E33-4A74-8252-80603F70C8E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xmlns="" id="{B0BCFE26-5D1E-42E9-839D-5726C56BE23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xmlns="" id="{F6C8FD74-B3C0-46E5-BA47-52EFF95749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xmlns="" id="{0C86A344-DEC9-47F3-A90D-1960BC927B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xmlns="" id="{69CB55C8-87B2-4BE3-A6A2-D90000E3A3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xmlns="" id="{6191F0AD-C720-4E9E-9B1A-9C8A537B8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5392608">
            <a:off x="7643280" y="-580942"/>
            <a:ext cx="4662812" cy="4052224"/>
            <a:chOff x="5281603" y="104899"/>
            <a:chExt cx="6910397" cy="6005491"/>
          </a:xfrm>
        </p:grpSpPr>
        <p:sp>
          <p:nvSpPr>
            <p:cNvPr id="272" name="Freeform 17">
              <a:extLst>
                <a:ext uri="{FF2B5EF4-FFF2-40B4-BE49-F238E27FC236}">
                  <a16:creationId xmlns:a16="http://schemas.microsoft.com/office/drawing/2014/main" xmlns="" id="{BB5A9845-3ACA-4CDF-8F0E-F681D62A5D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xmlns="" id="{FC1F1F73-7ABC-4F79-A342-876B2D81E4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xmlns="" id="{066E07A7-A8B9-4A11-8B11-7CA574B7A1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xmlns="" id="{16788C9C-03FD-4123-8B67-FB1E2CE47F6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xmlns="" id="{FB4DEE61-8FDF-435F-9A6B-90322E34FFF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xmlns="" id="{CEEAE353-6EB4-436E-9D9C-702B0EC2B7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xmlns="" id="{88EA36F9-B6F3-407E-B6CD-BB2A79BD7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xmlns="" id="{F6014454-46D0-403C-A267-7E8AE36E18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xmlns="" id="{13C96F4A-ED2D-4A99-A9DC-453A754279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xmlns="" id="{1873097A-0FDE-47BA-B389-D16F6B0E012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xmlns="" id="{6B6BC893-2000-4112-8529-C45A6B7E68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xmlns="" id="{647597FF-250D-4A88-9BF2-28AAE8B548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xmlns="" id="{08A8627F-6A72-426F-B60B-FBCEF8E27D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xmlns="" id="{297EF6A1-1052-4DE5-BA8F-F7BCD2DDE1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xmlns="" id="{5050F261-9C54-4EEE-B6B9-A233F107DD9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xmlns="" id="{18578ABE-40D8-44AC-9EC4-CE211E859A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xmlns="" id="{C5537058-9800-4394-BC5D-65603E4967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xmlns="" id="{8A54A785-F349-468B-B6B7-E4BC4BAEFF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xmlns="" id="{7792D4DE-5135-462C-9AF3-72ECC55114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xmlns="" id="{000BBF14-A6BD-44A2-BBB1-7D8E4A5463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xmlns="" id="{69B59866-70A6-4217-91FD-6E56DD4C96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xmlns="" id="{0E92ACEF-0732-4B5A-A22F-4D2161889FB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xmlns="" id="{34D17BC3-65D0-46DE-B715-53DB58D595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xmlns="" id="{FF06A701-0A1F-49FD-AA0B-346D447D9FF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xmlns="" id="{8A8694D1-7DCA-46FF-A89A-9133A61C66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xmlns="" id="{77B12B06-3CC5-4F71-8EA3-FCA7A9CB70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xmlns="" id="{C49F5517-E015-41C4-BC97-076F6BE9E9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xmlns="" id="{B2C289BC-09CC-4C4C-8FDB-1E18F38D324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xmlns="" id="{477C671B-653A-4E8C-A768-C0BBE506AD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xmlns="" id="{23700B49-038C-4F33-96A7-2829930640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xmlns="" id="{7F032AD8-9069-4C43-9033-7BF0278F7D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xmlns="" id="{B85B7AAA-BB0B-46DC-9DA5-F6A50FA4B18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xmlns="" id="{020430C3-CDA0-4859-8D85-9A4B37DF80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xmlns="" id="{8D831F4E-9351-4E9B-89B7-467DB13F20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xmlns="" id="{98748E92-CD47-476D-93AD-FDA8B0005BA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xmlns="" id="{980E8134-4223-4A47-9A01-40AE4E8133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xmlns="" id="{744BDD2C-AD14-4FC1-8C82-D1669BECC0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xmlns="" id="{64567A16-FCD6-4418-9574-3995B12B13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xmlns="" id="{9AA58126-98FE-4C95-A09A-FBDFAA7973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xmlns="" id="{54F61547-264D-4C69-AE76-89B5497FCC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xmlns="" id="{9BB0AE43-ADA3-48EC-8CEA-B9A44A5C34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xmlns="" id="{315E9DE5-6616-4550-B31D-909339B238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xmlns="" id="{4A0B24BA-3A17-4ADB-AC89-50C89AB168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xmlns="" id="{C60B08DF-39D4-4FED-8E90-1B8AF0C2B88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xmlns="" id="{E03A27FF-C8C7-415F-9BA4-8E64C342EA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xmlns="" id="{9ABDA913-71FD-4826-927C-C0E8D41E20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xmlns="" id="{57A6A8BD-D397-4213-AD6B-E4D0B59953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xmlns="" id="{5E30D5A7-42E8-4972-8739-C9268D6426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xmlns="" id="{A92936C1-14EB-472B-842F-9921DC2E12C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xmlns="" id="{F64CD999-0C77-4E08-A169-75AF10E2A5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xmlns="" id="{65CCDBD0-7E08-4DA2-A8E7-C4B838EEA8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xmlns="" id="{79216250-F15C-4EF0-BD96-02601887F78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xmlns="" id="{7DE8C460-09C8-4887-9A44-A6E05CEA29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xmlns="" id="{45BFC8C1-9B0D-40E6-A5A4-0EE6946FE1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xmlns="" id="{5A4DEAB9-2D45-40F7-A115-534D3AE130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xmlns="" id="{044D516C-8603-4096-B89F-16E5D7D6CAB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xmlns="" id="{71F0C0B6-D1FF-4842-9D71-F9F360D564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xmlns="" id="{F7C16E21-459A-46FA-B927-B9A9A35333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xmlns="" id="{9FC29217-CA19-4B46-86F5-1053515EB27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xmlns="" id="{5875C3DE-314B-45BE-8C23-EA9D452FDA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xmlns="" id="{6F85B899-F3C4-4556-854B-78F90C57AF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xmlns="" id="{6FD381B4-0957-451B-98B0-5BA77C6E24E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xmlns="" id="{AD64D872-D788-4DA9-B4AE-2874D52F851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xmlns="" id="{D89F8248-B8BD-4622-BE3A-DEDCFEDE58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xmlns="" id="{28ADBAB7-EC82-4518-85AE-65119D1A81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xmlns="" id="{CE69525B-0F79-47DF-AF24-8527E1366D0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xmlns="" id="{B4877CF2-206E-4EB6-97BF-C9DA57033E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xmlns="" id="{B577180A-D57A-4020-8F6F-F5DEE8CDC1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xmlns="" id="{E60A6B6D-736D-4AF8-BD15-81CD7410EF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xmlns="" id="{C1F97AB2-5AD8-4616-9F86-FE765143B86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xmlns="" id="{ACA444D5-80DD-4760-B4EE-6C23CA4446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xmlns="" id="{00515E3E-4E7F-4B1E-B9CF-E918852FD6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xmlns="" id="{2038EA72-0798-4E79-B412-FA603E87F0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xmlns="" id="{93E9084A-6F15-4DB1-AF7C-EE14898DF21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xmlns="" id="{3D1A7182-8DB0-4A4A-A1EA-62B0955AF3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xmlns="" id="{E4A6A125-7133-4A58-91C2-E091460D86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xmlns="" id="{4BFF675B-560B-4AB6-9EF0-489C47D9FA4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xmlns="" id="{616905A4-890A-41C7-85F7-3C064C8D32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xmlns="" id="{354AD671-7BE2-460C-ADD8-00E4595D78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xmlns="" id="{C9D949C4-C239-4981-B5FD-4022F48489F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16871EB5-F625-4E7C-9FD7-3493D71AB6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1" r="25950" b="1"/>
          <a:stretch/>
        </p:blipFill>
        <p:spPr>
          <a:xfrm>
            <a:off x="5675741" y="485876"/>
            <a:ext cx="1955786" cy="1955787"/>
          </a:xfrm>
          <a:custGeom>
            <a:avLst/>
            <a:gdLst/>
            <a:ahLst/>
            <a:cxnLst/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57CB8C5-8B2C-499F-B885-622349B417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22" r="20228" b="-1"/>
          <a:stretch/>
        </p:blipFill>
        <p:spPr>
          <a:xfrm>
            <a:off x="5998438" y="2732176"/>
            <a:ext cx="2902538" cy="2902537"/>
          </a:xfrm>
          <a:custGeom>
            <a:avLst/>
            <a:gdLst/>
            <a:ahLst/>
            <a:cxnLst/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26AF697B-8889-45DC-8DFA-26117AD45A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848" r="-3" b="21094"/>
          <a:stretch/>
        </p:blipFill>
        <p:spPr>
          <a:xfrm>
            <a:off x="8267683" y="2490"/>
            <a:ext cx="3920658" cy="3269097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5BCCCDD0-0F38-4B83-B5EF-2F6FFE6BE4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22" r="11109" b="2"/>
          <a:stretch/>
        </p:blipFill>
        <p:spPr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22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gi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TM03457452[[fn=Égi]]</Template>
  <TotalTime>747</TotalTime>
  <Words>658</Words>
  <Application>Microsoft Office PowerPoint</Application>
  <PresentationFormat>Egyéni</PresentationFormat>
  <Paragraphs>66</Paragraphs>
  <Slides>10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Égi</vt:lpstr>
      <vt:lpstr>A  Nemzeti színház Klasszikusai</vt:lpstr>
      <vt:lpstr>  Katona József (1791-1830) </vt:lpstr>
      <vt:lpstr>PowerPoint bemutató</vt:lpstr>
      <vt:lpstr>Ősbemutató:</vt:lpstr>
      <vt:lpstr> Madách Imre(1823-1864)</vt:lpstr>
      <vt:lpstr>Az ember tragédiája-Ősbemutató:</vt:lpstr>
      <vt:lpstr>További bemutatók:</vt:lpstr>
      <vt:lpstr>További bemutatók:</vt:lpstr>
      <vt:lpstr>A két mű rendezése 2002-ig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Barbara Gotsik</dc:creator>
  <cp:lastModifiedBy>HP</cp:lastModifiedBy>
  <cp:revision>22</cp:revision>
  <dcterms:created xsi:type="dcterms:W3CDTF">2021-04-07T08:12:59Z</dcterms:created>
  <dcterms:modified xsi:type="dcterms:W3CDTF">2021-04-10T17:37:12Z</dcterms:modified>
</cp:coreProperties>
</file>