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471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00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025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747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38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345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078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54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550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61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661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57830-7E8C-4599-A089-C47FA3B093B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A36F4-9EF2-430A-B1A0-700E6AB185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427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ember tragédiája Paulay Ede rendezésében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Besi</a:t>
            </a:r>
            <a:r>
              <a:rPr lang="hu-HU" dirty="0" smtClean="0"/>
              <a:t> Royal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104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rendezőről: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95611" y="1137061"/>
            <a:ext cx="10515600" cy="4351338"/>
          </a:xfrm>
        </p:spPr>
        <p:txBody>
          <a:bodyPr/>
          <a:lstStyle/>
          <a:p>
            <a:r>
              <a:rPr lang="hu-HU" dirty="0"/>
              <a:t>s</a:t>
            </a:r>
            <a:r>
              <a:rPr lang="hu-HU" dirty="0" smtClean="0"/>
              <a:t>zínész</a:t>
            </a:r>
          </a:p>
          <a:p>
            <a:r>
              <a:rPr lang="hu-HU" dirty="0"/>
              <a:t>r</a:t>
            </a:r>
            <a:r>
              <a:rPr lang="hu-HU" dirty="0" smtClean="0"/>
              <a:t>endező</a:t>
            </a:r>
          </a:p>
          <a:p>
            <a:r>
              <a:rPr lang="hu-HU" dirty="0"/>
              <a:t>d</a:t>
            </a:r>
            <a:r>
              <a:rPr lang="hu-HU" dirty="0" smtClean="0"/>
              <a:t>ramaturg</a:t>
            </a:r>
          </a:p>
          <a:p>
            <a:r>
              <a:rPr lang="hu-HU" dirty="0"/>
              <a:t>s</a:t>
            </a:r>
            <a:r>
              <a:rPr lang="hu-HU" dirty="0" smtClean="0"/>
              <a:t>zínészpedagógus</a:t>
            </a:r>
          </a:p>
          <a:p>
            <a:r>
              <a:rPr lang="hu-HU" dirty="0"/>
              <a:t>i</a:t>
            </a:r>
            <a:r>
              <a:rPr lang="hu-HU" dirty="0" smtClean="0"/>
              <a:t>gazgató</a:t>
            </a:r>
          </a:p>
          <a:p>
            <a:r>
              <a:rPr lang="hu-HU" dirty="0"/>
              <a:t>f</a:t>
            </a:r>
            <a:r>
              <a:rPr lang="hu-HU" dirty="0" smtClean="0"/>
              <a:t>ordító</a:t>
            </a:r>
          </a:p>
          <a:p>
            <a:r>
              <a:rPr lang="hu-HU" dirty="0"/>
              <a:t>a</a:t>
            </a:r>
            <a:r>
              <a:rPr lang="hu-HU" dirty="0" smtClean="0"/>
              <a:t> budapesti Nemzeti Színház főigazgatója</a:t>
            </a:r>
          </a:p>
          <a:p>
            <a:r>
              <a:rPr lang="hu-HU" dirty="0" smtClean="0"/>
              <a:t>a Kisfaludy Társaság tagja.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000778" cy="324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2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ember tragédiája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1883 szeptember 21-én mutatták be.</a:t>
            </a:r>
          </a:p>
          <a:p>
            <a:r>
              <a:rPr lang="hu-HU" dirty="0" smtClean="0"/>
              <a:t>A dráma első színpadi előadása.</a:t>
            </a:r>
          </a:p>
          <a:p>
            <a:r>
              <a:rPr lang="hu-HU" dirty="0" smtClean="0"/>
              <a:t>Madách Imre nem élte meg a bemutatót.</a:t>
            </a:r>
          </a:p>
          <a:p>
            <a:r>
              <a:rPr lang="hu-HU" dirty="0" smtClean="0"/>
              <a:t>Szeptember 21 ezért a </a:t>
            </a:r>
            <a:r>
              <a:rPr lang="hu-HU" dirty="0"/>
              <a:t>M</a:t>
            </a:r>
            <a:r>
              <a:rPr lang="hu-HU" dirty="0" smtClean="0"/>
              <a:t>agyar </a:t>
            </a:r>
            <a:r>
              <a:rPr lang="hu-HU" dirty="0"/>
              <a:t>D</a:t>
            </a:r>
            <a:r>
              <a:rPr lang="hu-HU" dirty="0" smtClean="0"/>
              <a:t>ráma napja.</a:t>
            </a:r>
          </a:p>
          <a:p>
            <a:r>
              <a:rPr lang="hu-HU" dirty="0" smtClean="0"/>
              <a:t>Sok újítást alkalmazott.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318" y="1439427"/>
            <a:ext cx="3464482" cy="270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12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Színészek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 </a:t>
            </a:r>
            <a:r>
              <a:rPr lang="hu-HU" dirty="0" smtClean="0"/>
              <a:t>Ádám: Nagy </a:t>
            </a:r>
            <a:r>
              <a:rPr lang="hu-HU" dirty="0"/>
              <a:t>Imre </a:t>
            </a: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Éva: Jászai Mari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59" y="2233735"/>
            <a:ext cx="767451" cy="117893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59" y="4529570"/>
            <a:ext cx="1272729" cy="1515906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6555346" y="1690688"/>
            <a:ext cx="3631843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600">
                <a:solidFill>
                  <a:prstClr val="black"/>
                </a:solidFill>
              </a:rPr>
              <a:t>Lucifer: Gyenes László</a:t>
            </a:r>
            <a:endParaRPr lang="hu-HU" sz="2600" dirty="0">
              <a:solidFill>
                <a:prstClr val="black"/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084" y="2402162"/>
            <a:ext cx="2344366" cy="34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6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Újítások: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első ízben alkalmazott villanyfény</a:t>
            </a:r>
          </a:p>
          <a:p>
            <a:r>
              <a:rPr lang="hu-HU" dirty="0" smtClean="0"/>
              <a:t>a jól működő süllyesztő</a:t>
            </a:r>
          </a:p>
          <a:p>
            <a:r>
              <a:rPr lang="hu-HU" dirty="0" smtClean="0"/>
              <a:t>a megnövelt színpad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028" y="1996225"/>
            <a:ext cx="3794001" cy="24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6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Fogadtatása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Mind a közönség, mind a kritikusok fogadtatása pozitív volt, olyannyira,hogy valaha volt legjobb drámarendezésnek kiáltották ki.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687" y="2716347"/>
            <a:ext cx="8955110" cy="395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1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Értéke a drámarendezés történetében: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magyar drámarendezések legsikeresebbje.</a:t>
            </a:r>
          </a:p>
          <a:p>
            <a:r>
              <a:rPr lang="hu-HU" dirty="0" smtClean="0"/>
              <a:t>Az újításaival a színházi teknika fejlődését is elősegítette.</a:t>
            </a:r>
          </a:p>
          <a:p>
            <a:r>
              <a:rPr lang="hu-HU" dirty="0" smtClean="0"/>
              <a:t>Sok más előadásnak adott táptalajt.</a:t>
            </a:r>
          </a:p>
          <a:p>
            <a:r>
              <a:rPr lang="hu-HU" dirty="0" smtClean="0"/>
              <a:t>Méltó helyére emelte Madách Imre művét.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317" y="3593407"/>
            <a:ext cx="4184610" cy="243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0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133</Words>
  <Application>Microsoft Office PowerPoint</Application>
  <PresentationFormat>Szélesvásznú</PresentationFormat>
  <Paragraphs>37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Az ember tragédiája Paulay Ede rendezésében</vt:lpstr>
      <vt:lpstr>A rendezőről:</vt:lpstr>
      <vt:lpstr>Az ember tragédiája</vt:lpstr>
      <vt:lpstr>Színészek</vt:lpstr>
      <vt:lpstr>Újítások:</vt:lpstr>
      <vt:lpstr>Fogadtatása</vt:lpstr>
      <vt:lpstr>Értéke a drámarendezés történetében: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ember tragédiája Német Antal rendezésében</dc:title>
  <dc:creator>Windows-felhasználó</dc:creator>
  <cp:lastModifiedBy>Windows-felhasználó</cp:lastModifiedBy>
  <cp:revision>10</cp:revision>
  <dcterms:created xsi:type="dcterms:W3CDTF">2018-04-22T19:07:51Z</dcterms:created>
  <dcterms:modified xsi:type="dcterms:W3CDTF">2018-04-22T20:30:20Z</dcterms:modified>
</cp:coreProperties>
</file>